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8.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9.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0.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1.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2.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3.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4.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5.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6.xml" ContentType="application/vnd.openxmlformats-officedocument.theme+xml"/>
  <Override PartName="/ppt/slideLayouts/slideLayout265.xml" ContentType="application/vnd.openxmlformats-officedocument.presentationml.slideLayout+xml"/>
  <Override PartName="/ppt/theme/theme27.xml" ContentType="application/vnd.openxmlformats-officedocument.theme+xml"/>
  <Override PartName="/ppt/slideLayouts/slideLayout266.xml" ContentType="application/vnd.openxmlformats-officedocument.presentationml.slideLayout+xml"/>
  <Override PartName="/ppt/theme/theme28.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9.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30.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31.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32.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3.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4.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5.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6.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7.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8.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9.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40.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41.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2.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3.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17.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notesSlides/notesSlide71.xml" ContentType="application/vnd.openxmlformats-officedocument.presentationml.notesSl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27.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28.xml" ContentType="application/vnd.openxmlformats-officedocument.themeOverride+xml"/>
  <Override PartName="/ppt/notesSlides/notesSlide94.xml" ContentType="application/vnd.openxmlformats-officedocument.presentationml.notesSlide+xml"/>
  <Override PartName="/ppt/theme/themeOverride29.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892" r:id="rId9"/>
    <p:sldMasterId id="2147483894" r:id="rId10"/>
    <p:sldMasterId id="2147483908" r:id="rId11"/>
    <p:sldMasterId id="2147483920" r:id="rId12"/>
    <p:sldMasterId id="2147484120" r:id="rId13"/>
    <p:sldMasterId id="2147484132" r:id="rId14"/>
    <p:sldMasterId id="2147484137" r:id="rId15"/>
    <p:sldMasterId id="2147484142" r:id="rId16"/>
    <p:sldMasterId id="2147484160" r:id="rId17"/>
    <p:sldMasterId id="2147484172" r:id="rId18"/>
    <p:sldMasterId id="2147484184" r:id="rId19"/>
    <p:sldMasterId id="2147484196" r:id="rId20"/>
    <p:sldMasterId id="2147484208" r:id="rId21"/>
    <p:sldMasterId id="2147484220" r:id="rId22"/>
    <p:sldMasterId id="2147484232" r:id="rId23"/>
    <p:sldMasterId id="2147484244" r:id="rId24"/>
    <p:sldMasterId id="2147484256" r:id="rId25"/>
    <p:sldMasterId id="2147484268" r:id="rId26"/>
    <p:sldMasterId id="2147484292" r:id="rId27"/>
    <p:sldMasterId id="2147484294" r:id="rId28"/>
    <p:sldMasterId id="2147484296" r:id="rId29"/>
    <p:sldMasterId id="2147484299" r:id="rId30"/>
    <p:sldMasterId id="2147484341" r:id="rId31"/>
    <p:sldMasterId id="2147484353" r:id="rId32"/>
    <p:sldMasterId id="2147484365" r:id="rId33"/>
    <p:sldMasterId id="2147484379" r:id="rId34"/>
    <p:sldMasterId id="2147484391" r:id="rId35"/>
    <p:sldMasterId id="2147484403" r:id="rId36"/>
    <p:sldMasterId id="2147484415" r:id="rId37"/>
    <p:sldMasterId id="2147484439" r:id="rId38"/>
    <p:sldMasterId id="2147484453" r:id="rId39"/>
    <p:sldMasterId id="2147484465" r:id="rId40"/>
    <p:sldMasterId id="2147484491" r:id="rId41"/>
    <p:sldMasterId id="2147484503" r:id="rId42"/>
    <p:sldMasterId id="2147484515" r:id="rId43"/>
  </p:sldMasterIdLst>
  <p:notesMasterIdLst>
    <p:notesMasterId r:id="rId333"/>
  </p:notesMasterIdLst>
  <p:sldIdLst>
    <p:sldId id="3806" r:id="rId44"/>
    <p:sldId id="3807" r:id="rId45"/>
    <p:sldId id="3613" r:id="rId46"/>
    <p:sldId id="3808" r:id="rId47"/>
    <p:sldId id="3809" r:id="rId48"/>
    <p:sldId id="3810" r:id="rId49"/>
    <p:sldId id="3811" r:id="rId50"/>
    <p:sldId id="3812" r:id="rId51"/>
    <p:sldId id="3813" r:id="rId52"/>
    <p:sldId id="4165" r:id="rId53"/>
    <p:sldId id="4166" r:id="rId54"/>
    <p:sldId id="3814" r:id="rId55"/>
    <p:sldId id="3815" r:id="rId56"/>
    <p:sldId id="3816" r:id="rId57"/>
    <p:sldId id="3817" r:id="rId58"/>
    <p:sldId id="3818" r:id="rId59"/>
    <p:sldId id="3767" r:id="rId60"/>
    <p:sldId id="3819" r:id="rId61"/>
    <p:sldId id="3820" r:id="rId62"/>
    <p:sldId id="3608" r:id="rId63"/>
    <p:sldId id="301" r:id="rId64"/>
    <p:sldId id="302" r:id="rId65"/>
    <p:sldId id="4214" r:id="rId66"/>
    <p:sldId id="4215" r:id="rId67"/>
    <p:sldId id="305" r:id="rId68"/>
    <p:sldId id="4181" r:id="rId69"/>
    <p:sldId id="420" r:id="rId70"/>
    <p:sldId id="421" r:id="rId71"/>
    <p:sldId id="422" r:id="rId72"/>
    <p:sldId id="423" r:id="rId73"/>
    <p:sldId id="265" r:id="rId74"/>
    <p:sldId id="266" r:id="rId75"/>
    <p:sldId id="267" r:id="rId76"/>
    <p:sldId id="268" r:id="rId77"/>
    <p:sldId id="269" r:id="rId78"/>
    <p:sldId id="272" r:id="rId79"/>
    <p:sldId id="273" r:id="rId80"/>
    <p:sldId id="274" r:id="rId81"/>
    <p:sldId id="275" r:id="rId82"/>
    <p:sldId id="276" r:id="rId83"/>
    <p:sldId id="277" r:id="rId84"/>
    <p:sldId id="278" r:id="rId85"/>
    <p:sldId id="279" r:id="rId86"/>
    <p:sldId id="280" r:id="rId87"/>
    <p:sldId id="281" r:id="rId88"/>
    <p:sldId id="282" r:id="rId89"/>
    <p:sldId id="307" r:id="rId90"/>
    <p:sldId id="4169" r:id="rId91"/>
    <p:sldId id="3619" r:id="rId92"/>
    <p:sldId id="3617" r:id="rId93"/>
    <p:sldId id="3618" r:id="rId94"/>
    <p:sldId id="433" r:id="rId95"/>
    <p:sldId id="3794" r:id="rId96"/>
    <p:sldId id="4170" r:id="rId97"/>
    <p:sldId id="4167" r:id="rId98"/>
    <p:sldId id="4168" r:id="rId99"/>
    <p:sldId id="3616" r:id="rId100"/>
    <p:sldId id="4171" r:id="rId101"/>
    <p:sldId id="3742" r:id="rId102"/>
    <p:sldId id="271" r:id="rId103"/>
    <p:sldId id="3777" r:id="rId104"/>
    <p:sldId id="4172" r:id="rId105"/>
    <p:sldId id="4174" r:id="rId106"/>
    <p:sldId id="3825" r:id="rId107"/>
    <p:sldId id="3667" r:id="rId108"/>
    <p:sldId id="308" r:id="rId109"/>
    <p:sldId id="260" r:id="rId110"/>
    <p:sldId id="4176" r:id="rId111"/>
    <p:sldId id="4177" r:id="rId112"/>
    <p:sldId id="4179" r:id="rId113"/>
    <p:sldId id="4178" r:id="rId114"/>
    <p:sldId id="437" r:id="rId115"/>
    <p:sldId id="283" r:id="rId116"/>
    <p:sldId id="3595" r:id="rId117"/>
    <p:sldId id="3596" r:id="rId118"/>
    <p:sldId id="3597" r:id="rId119"/>
    <p:sldId id="3685" r:id="rId120"/>
    <p:sldId id="259" r:id="rId121"/>
    <p:sldId id="3668" r:id="rId122"/>
    <p:sldId id="3669" r:id="rId123"/>
    <p:sldId id="3670" r:id="rId124"/>
    <p:sldId id="3598" r:id="rId125"/>
    <p:sldId id="3599" r:id="rId126"/>
    <p:sldId id="4216" r:id="rId127"/>
    <p:sldId id="4217" r:id="rId128"/>
    <p:sldId id="3673" r:id="rId129"/>
    <p:sldId id="3674" r:id="rId130"/>
    <p:sldId id="3675" r:id="rId131"/>
    <p:sldId id="3676" r:id="rId132"/>
    <p:sldId id="3677" r:id="rId133"/>
    <p:sldId id="3678" r:id="rId134"/>
    <p:sldId id="3683" r:id="rId135"/>
    <p:sldId id="3680" r:id="rId136"/>
    <p:sldId id="3681" r:id="rId137"/>
    <p:sldId id="4218" r:id="rId138"/>
    <p:sldId id="3464" r:id="rId139"/>
    <p:sldId id="3552" r:id="rId140"/>
    <p:sldId id="3553" r:id="rId141"/>
    <p:sldId id="3554" r:id="rId142"/>
    <p:sldId id="3594" r:id="rId143"/>
    <p:sldId id="4219" r:id="rId144"/>
    <p:sldId id="3687" r:id="rId145"/>
    <p:sldId id="3688" r:id="rId146"/>
    <p:sldId id="3689" r:id="rId147"/>
    <p:sldId id="3690" r:id="rId148"/>
    <p:sldId id="3691" r:id="rId149"/>
    <p:sldId id="3692" r:id="rId150"/>
    <p:sldId id="4185" r:id="rId151"/>
    <p:sldId id="3459" r:id="rId152"/>
    <p:sldId id="3789" r:id="rId153"/>
    <p:sldId id="3461" r:id="rId154"/>
    <p:sldId id="3462" r:id="rId155"/>
    <p:sldId id="3463" r:id="rId156"/>
    <p:sldId id="4220" r:id="rId157"/>
    <p:sldId id="3696" r:id="rId158"/>
    <p:sldId id="3697" r:id="rId159"/>
    <p:sldId id="3698" r:id="rId160"/>
    <p:sldId id="3699" r:id="rId161"/>
    <p:sldId id="4186" r:id="rId162"/>
    <p:sldId id="3700" r:id="rId163"/>
    <p:sldId id="4187" r:id="rId164"/>
    <p:sldId id="3739" r:id="rId165"/>
    <p:sldId id="3702" r:id="rId166"/>
    <p:sldId id="4221" r:id="rId167"/>
    <p:sldId id="373" r:id="rId168"/>
    <p:sldId id="374" r:id="rId169"/>
    <p:sldId id="375" r:id="rId170"/>
    <p:sldId id="376" r:id="rId171"/>
    <p:sldId id="377" r:id="rId172"/>
    <p:sldId id="378" r:id="rId173"/>
    <p:sldId id="379" r:id="rId174"/>
    <p:sldId id="380" r:id="rId175"/>
    <p:sldId id="381" r:id="rId176"/>
    <p:sldId id="382" r:id="rId177"/>
    <p:sldId id="383" r:id="rId178"/>
    <p:sldId id="384" r:id="rId179"/>
    <p:sldId id="385" r:id="rId180"/>
    <p:sldId id="386" r:id="rId181"/>
    <p:sldId id="387" r:id="rId182"/>
    <p:sldId id="388" r:id="rId183"/>
    <p:sldId id="389" r:id="rId184"/>
    <p:sldId id="390" r:id="rId185"/>
    <p:sldId id="391" r:id="rId186"/>
    <p:sldId id="392" r:id="rId187"/>
    <p:sldId id="393" r:id="rId188"/>
    <p:sldId id="394" r:id="rId189"/>
    <p:sldId id="395" r:id="rId190"/>
    <p:sldId id="396" r:id="rId191"/>
    <p:sldId id="397" r:id="rId192"/>
    <p:sldId id="398" r:id="rId193"/>
    <p:sldId id="399" r:id="rId194"/>
    <p:sldId id="400" r:id="rId195"/>
    <p:sldId id="401" r:id="rId196"/>
    <p:sldId id="402" r:id="rId197"/>
    <p:sldId id="403" r:id="rId198"/>
    <p:sldId id="404" r:id="rId199"/>
    <p:sldId id="405" r:id="rId200"/>
    <p:sldId id="406" r:id="rId201"/>
    <p:sldId id="407" r:id="rId202"/>
    <p:sldId id="408" r:id="rId203"/>
    <p:sldId id="409" r:id="rId204"/>
    <p:sldId id="412" r:id="rId205"/>
    <p:sldId id="413" r:id="rId206"/>
    <p:sldId id="414" r:id="rId207"/>
    <p:sldId id="415" r:id="rId208"/>
    <p:sldId id="416" r:id="rId209"/>
    <p:sldId id="417" r:id="rId210"/>
    <p:sldId id="418" r:id="rId211"/>
    <p:sldId id="419" r:id="rId212"/>
    <p:sldId id="4183" r:id="rId213"/>
    <p:sldId id="4182" r:id="rId214"/>
    <p:sldId id="438" r:id="rId215"/>
    <p:sldId id="4180" r:id="rId216"/>
    <p:sldId id="4184" r:id="rId217"/>
    <p:sldId id="425" r:id="rId218"/>
    <p:sldId id="3454" r:id="rId219"/>
    <p:sldId id="3795" r:id="rId220"/>
    <p:sldId id="3455" r:id="rId221"/>
    <p:sldId id="3780" r:id="rId222"/>
    <p:sldId id="3781" r:id="rId223"/>
    <p:sldId id="3782" r:id="rId224"/>
    <p:sldId id="3456" r:id="rId225"/>
    <p:sldId id="357" r:id="rId226"/>
    <p:sldId id="358" r:id="rId227"/>
    <p:sldId id="3779" r:id="rId228"/>
    <p:sldId id="3457" r:id="rId229"/>
    <p:sldId id="3458" r:id="rId230"/>
    <p:sldId id="4222" r:id="rId231"/>
    <p:sldId id="3706" r:id="rId232"/>
    <p:sldId id="3707" r:id="rId233"/>
    <p:sldId id="3708" r:id="rId234"/>
    <p:sldId id="4223" r:id="rId235"/>
    <p:sldId id="3710" r:id="rId236"/>
    <p:sldId id="4224" r:id="rId237"/>
    <p:sldId id="4190" r:id="rId238"/>
    <p:sldId id="4191" r:id="rId239"/>
    <p:sldId id="4192" r:id="rId240"/>
    <p:sldId id="4193" r:id="rId241"/>
    <p:sldId id="4189" r:id="rId242"/>
    <p:sldId id="4202" r:id="rId243"/>
    <p:sldId id="4201" r:id="rId244"/>
    <p:sldId id="3450" r:id="rId245"/>
    <p:sldId id="1728" r:id="rId246"/>
    <p:sldId id="3451" r:id="rId247"/>
    <p:sldId id="3452" r:id="rId248"/>
    <p:sldId id="3453" r:id="rId249"/>
    <p:sldId id="4225" r:id="rId250"/>
    <p:sldId id="3796" r:id="rId251"/>
    <p:sldId id="3715" r:id="rId252"/>
    <p:sldId id="3716" r:id="rId253"/>
    <p:sldId id="3717" r:id="rId254"/>
    <p:sldId id="3718" r:id="rId255"/>
    <p:sldId id="3719" r:id="rId256"/>
    <p:sldId id="3720" r:id="rId257"/>
    <p:sldId id="3721" r:id="rId258"/>
    <p:sldId id="3722" r:id="rId259"/>
    <p:sldId id="4207" r:id="rId260"/>
    <p:sldId id="4208" r:id="rId261"/>
    <p:sldId id="4209" r:id="rId262"/>
    <p:sldId id="4206" r:id="rId263"/>
    <p:sldId id="4204" r:id="rId264"/>
    <p:sldId id="3600" r:id="rId265"/>
    <p:sldId id="3601" r:id="rId266"/>
    <p:sldId id="4205" r:id="rId267"/>
    <p:sldId id="3602" r:id="rId268"/>
    <p:sldId id="3603" r:id="rId269"/>
    <p:sldId id="3788" r:id="rId270"/>
    <p:sldId id="4203" r:id="rId271"/>
    <p:sldId id="3604" r:id="rId272"/>
    <p:sldId id="3570" r:id="rId273"/>
    <p:sldId id="3783" r:id="rId274"/>
    <p:sldId id="3571" r:id="rId275"/>
    <p:sldId id="3572" r:id="rId276"/>
    <p:sldId id="4226" r:id="rId277"/>
    <p:sldId id="3728" r:id="rId278"/>
    <p:sldId id="3729" r:id="rId279"/>
    <p:sldId id="3730" r:id="rId280"/>
    <p:sldId id="3731" r:id="rId281"/>
    <p:sldId id="3732" r:id="rId282"/>
    <p:sldId id="3733" r:id="rId283"/>
    <p:sldId id="3734" r:id="rId284"/>
    <p:sldId id="3735" r:id="rId285"/>
    <p:sldId id="3736" r:id="rId286"/>
    <p:sldId id="3737" r:id="rId287"/>
    <p:sldId id="3738" r:id="rId288"/>
    <p:sldId id="4195" r:id="rId289"/>
    <p:sldId id="4196" r:id="rId290"/>
    <p:sldId id="4197" r:id="rId291"/>
    <p:sldId id="4198" r:id="rId292"/>
    <p:sldId id="4200" r:id="rId293"/>
    <p:sldId id="310" r:id="rId294"/>
    <p:sldId id="309" r:id="rId295"/>
    <p:sldId id="4210" r:id="rId296"/>
    <p:sldId id="4211" r:id="rId297"/>
    <p:sldId id="4212" r:id="rId298"/>
    <p:sldId id="4227" r:id="rId299"/>
    <p:sldId id="4213" r:id="rId300"/>
    <p:sldId id="3790" r:id="rId301"/>
    <p:sldId id="969" r:id="rId302"/>
    <p:sldId id="2010" r:id="rId303"/>
    <p:sldId id="284" r:id="rId304"/>
    <p:sldId id="360" r:id="rId305"/>
    <p:sldId id="285" r:id="rId306"/>
    <p:sldId id="286" r:id="rId307"/>
    <p:sldId id="287" r:id="rId308"/>
    <p:sldId id="361" r:id="rId309"/>
    <p:sldId id="362" r:id="rId310"/>
    <p:sldId id="363" r:id="rId311"/>
    <p:sldId id="364" r:id="rId312"/>
    <p:sldId id="365" r:id="rId313"/>
    <p:sldId id="366" r:id="rId314"/>
    <p:sldId id="367" r:id="rId315"/>
    <p:sldId id="368" r:id="rId316"/>
    <p:sldId id="369" r:id="rId317"/>
    <p:sldId id="424" r:id="rId318"/>
    <p:sldId id="288" r:id="rId319"/>
    <p:sldId id="289" r:id="rId320"/>
    <p:sldId id="290" r:id="rId321"/>
    <p:sldId id="291" r:id="rId322"/>
    <p:sldId id="292" r:id="rId323"/>
    <p:sldId id="293" r:id="rId324"/>
    <p:sldId id="294" r:id="rId325"/>
    <p:sldId id="295" r:id="rId326"/>
    <p:sldId id="296" r:id="rId327"/>
    <p:sldId id="297" r:id="rId328"/>
    <p:sldId id="298" r:id="rId329"/>
    <p:sldId id="299" r:id="rId330"/>
    <p:sldId id="372" r:id="rId331"/>
    <p:sldId id="2012" r:id="rId332"/>
  </p:sldIdLst>
  <p:sldSz cx="9144000" cy="6858000" type="screen4x3"/>
  <p:notesSz cx="6858000" cy="9144000"/>
  <p:defaultTextStyle>
    <a:defPPr>
      <a:defRPr lang="en-GB"/>
    </a:defPPr>
    <a:lvl1pPr algn="l" defTabSz="449263" rtl="0" fontAlgn="base">
      <a:lnSpc>
        <a:spcPct val="90000"/>
      </a:lnSpc>
      <a:spcBef>
        <a:spcPct val="0"/>
      </a:spcBef>
      <a:spcAft>
        <a:spcPct val="0"/>
      </a:spcAft>
      <a:buClr>
        <a:srgbClr val="000000"/>
      </a:buClr>
      <a:buSzPct val="100000"/>
      <a:buFont typeface="Times New Roman" pitchFamily="18" charset="0"/>
      <a:defRPr sz="2800" kern="1200">
        <a:solidFill>
          <a:srgbClr val="FFFF00"/>
        </a:solidFill>
        <a:latin typeface="Times New Roman" pitchFamily="18" charset="0"/>
        <a:ea typeface="細明體" charset="-120"/>
        <a:cs typeface="+mn-cs"/>
      </a:defRPr>
    </a:lvl1pPr>
    <a:lvl2pPr marL="457200" algn="l" defTabSz="449263" rtl="0" fontAlgn="base">
      <a:lnSpc>
        <a:spcPct val="90000"/>
      </a:lnSpc>
      <a:spcBef>
        <a:spcPct val="0"/>
      </a:spcBef>
      <a:spcAft>
        <a:spcPct val="0"/>
      </a:spcAft>
      <a:buClr>
        <a:srgbClr val="000000"/>
      </a:buClr>
      <a:buSzPct val="100000"/>
      <a:buFont typeface="Times New Roman" pitchFamily="18" charset="0"/>
      <a:defRPr sz="2800" kern="1200">
        <a:solidFill>
          <a:srgbClr val="FFFF00"/>
        </a:solidFill>
        <a:latin typeface="Times New Roman" pitchFamily="18" charset="0"/>
        <a:ea typeface="細明體" charset="-120"/>
        <a:cs typeface="+mn-cs"/>
      </a:defRPr>
    </a:lvl2pPr>
    <a:lvl3pPr marL="914400" algn="l" defTabSz="449263" rtl="0" fontAlgn="base">
      <a:lnSpc>
        <a:spcPct val="90000"/>
      </a:lnSpc>
      <a:spcBef>
        <a:spcPct val="0"/>
      </a:spcBef>
      <a:spcAft>
        <a:spcPct val="0"/>
      </a:spcAft>
      <a:buClr>
        <a:srgbClr val="000000"/>
      </a:buClr>
      <a:buSzPct val="100000"/>
      <a:buFont typeface="Times New Roman" pitchFamily="18" charset="0"/>
      <a:defRPr sz="2800" kern="1200">
        <a:solidFill>
          <a:srgbClr val="FFFF00"/>
        </a:solidFill>
        <a:latin typeface="Times New Roman" pitchFamily="18" charset="0"/>
        <a:ea typeface="細明體" charset="-120"/>
        <a:cs typeface="+mn-cs"/>
      </a:defRPr>
    </a:lvl3pPr>
    <a:lvl4pPr marL="1371600" algn="l" defTabSz="449263" rtl="0" fontAlgn="base">
      <a:lnSpc>
        <a:spcPct val="90000"/>
      </a:lnSpc>
      <a:spcBef>
        <a:spcPct val="0"/>
      </a:spcBef>
      <a:spcAft>
        <a:spcPct val="0"/>
      </a:spcAft>
      <a:buClr>
        <a:srgbClr val="000000"/>
      </a:buClr>
      <a:buSzPct val="100000"/>
      <a:buFont typeface="Times New Roman" pitchFamily="18" charset="0"/>
      <a:defRPr sz="2800" kern="1200">
        <a:solidFill>
          <a:srgbClr val="FFFF00"/>
        </a:solidFill>
        <a:latin typeface="Times New Roman" pitchFamily="18" charset="0"/>
        <a:ea typeface="細明體" charset="-120"/>
        <a:cs typeface="+mn-cs"/>
      </a:defRPr>
    </a:lvl4pPr>
    <a:lvl5pPr marL="1828800" algn="l" defTabSz="449263" rtl="0" fontAlgn="base">
      <a:lnSpc>
        <a:spcPct val="90000"/>
      </a:lnSpc>
      <a:spcBef>
        <a:spcPct val="0"/>
      </a:spcBef>
      <a:spcAft>
        <a:spcPct val="0"/>
      </a:spcAft>
      <a:buClr>
        <a:srgbClr val="000000"/>
      </a:buClr>
      <a:buSzPct val="100000"/>
      <a:buFont typeface="Times New Roman" pitchFamily="18" charset="0"/>
      <a:defRPr sz="2800" kern="1200">
        <a:solidFill>
          <a:srgbClr val="FFFF00"/>
        </a:solidFill>
        <a:latin typeface="Times New Roman" pitchFamily="18" charset="0"/>
        <a:ea typeface="細明體" charset="-120"/>
        <a:cs typeface="+mn-cs"/>
      </a:defRPr>
    </a:lvl5pPr>
    <a:lvl6pPr marL="2286000" algn="l" defTabSz="914400" rtl="0" eaLnBrk="1" latinLnBrk="0" hangingPunct="1">
      <a:defRPr sz="2800" kern="1200">
        <a:solidFill>
          <a:srgbClr val="FFFF00"/>
        </a:solidFill>
        <a:latin typeface="Times New Roman" pitchFamily="18" charset="0"/>
        <a:ea typeface="細明體" charset="-120"/>
        <a:cs typeface="+mn-cs"/>
      </a:defRPr>
    </a:lvl6pPr>
    <a:lvl7pPr marL="2743200" algn="l" defTabSz="914400" rtl="0" eaLnBrk="1" latinLnBrk="0" hangingPunct="1">
      <a:defRPr sz="2800" kern="1200">
        <a:solidFill>
          <a:srgbClr val="FFFF00"/>
        </a:solidFill>
        <a:latin typeface="Times New Roman" pitchFamily="18" charset="0"/>
        <a:ea typeface="細明體" charset="-120"/>
        <a:cs typeface="+mn-cs"/>
      </a:defRPr>
    </a:lvl7pPr>
    <a:lvl8pPr marL="3200400" algn="l" defTabSz="914400" rtl="0" eaLnBrk="1" latinLnBrk="0" hangingPunct="1">
      <a:defRPr sz="2800" kern="1200">
        <a:solidFill>
          <a:srgbClr val="FFFF00"/>
        </a:solidFill>
        <a:latin typeface="Times New Roman" pitchFamily="18" charset="0"/>
        <a:ea typeface="細明體" charset="-120"/>
        <a:cs typeface="+mn-cs"/>
      </a:defRPr>
    </a:lvl8pPr>
    <a:lvl9pPr marL="3657600" algn="l" defTabSz="914400" rtl="0" eaLnBrk="1" latinLnBrk="0" hangingPunct="1">
      <a:defRPr sz="2800" kern="1200">
        <a:solidFill>
          <a:srgbClr val="FFFF00"/>
        </a:solidFill>
        <a:latin typeface="Times New Roman" pitchFamily="18" charset="0"/>
        <a:ea typeface="細明體" charset="-120"/>
        <a:cs typeface="+mn-cs"/>
      </a:defRPr>
    </a:lvl9pPr>
  </p:defaultTextStyle>
  <p:extLst>
    <p:ext uri="{521415D9-36F7-43E2-AB2F-B90AF26B5E84}">
      <p14:sectionLst xmlns:p14="http://schemas.microsoft.com/office/powerpoint/2010/main">
        <p14:section name="Overview" id="{CDE8EF79-0BAE-6B4B-8ABB-C894046658FE}">
          <p14:sldIdLst>
            <p14:sldId id="3806"/>
            <p14:sldId id="3807"/>
            <p14:sldId id="3613"/>
            <p14:sldId id="3808"/>
            <p14:sldId id="3809"/>
            <p14:sldId id="3810"/>
            <p14:sldId id="3811"/>
            <p14:sldId id="3812"/>
            <p14:sldId id="3813"/>
            <p14:sldId id="4165"/>
            <p14:sldId id="4166"/>
            <p14:sldId id="3814"/>
            <p14:sldId id="3815"/>
            <p14:sldId id="3816"/>
            <p14:sldId id="3817"/>
            <p14:sldId id="3818"/>
            <p14:sldId id="3767"/>
            <p14:sldId id="3819"/>
            <p14:sldId id="3820"/>
            <p14:sldId id="3608"/>
          </p14:sldIdLst>
        </p14:section>
        <p14:section name="Introduction" id="{2C95F374-26EE-E84C-B44E-CC514B88779D}">
          <p14:sldIdLst>
            <p14:sldId id="301"/>
            <p14:sldId id="302"/>
            <p14:sldId id="4214"/>
            <p14:sldId id="4215"/>
            <p14:sldId id="305"/>
            <p14:sldId id="4181"/>
            <p14:sldId id="420"/>
            <p14:sldId id="421"/>
            <p14:sldId id="422"/>
            <p14:sldId id="423"/>
            <p14:sldId id="265"/>
            <p14:sldId id="266"/>
            <p14:sldId id="267"/>
            <p14:sldId id="268"/>
            <p14:sldId id="269"/>
            <p14:sldId id="272"/>
            <p14:sldId id="273"/>
            <p14:sldId id="274"/>
            <p14:sldId id="275"/>
            <p14:sldId id="276"/>
            <p14:sldId id="277"/>
            <p14:sldId id="278"/>
            <p14:sldId id="279"/>
            <p14:sldId id="280"/>
            <p14:sldId id="281"/>
            <p14:sldId id="282"/>
            <p14:sldId id="307"/>
          </p14:sldIdLst>
        </p14:section>
        <p14:section name="Sermon" id="{9EC47D76-1EBA-0749-9BD0-822AA8A2DBE7}">
          <p14:sldIdLst>
            <p14:sldId id="4169"/>
            <p14:sldId id="3619"/>
            <p14:sldId id="3617"/>
            <p14:sldId id="3618"/>
            <p14:sldId id="433"/>
            <p14:sldId id="3794"/>
            <p14:sldId id="4170"/>
            <p14:sldId id="4167"/>
            <p14:sldId id="4168"/>
            <p14:sldId id="3616"/>
            <p14:sldId id="4171"/>
            <p14:sldId id="3742"/>
            <p14:sldId id="271"/>
            <p14:sldId id="3777"/>
            <p14:sldId id="4172"/>
            <p14:sldId id="4174"/>
            <p14:sldId id="3825"/>
            <p14:sldId id="3667"/>
            <p14:sldId id="308"/>
            <p14:sldId id="260"/>
            <p14:sldId id="4176"/>
            <p14:sldId id="4177"/>
            <p14:sldId id="4179"/>
            <p14:sldId id="4178"/>
          </p14:sldIdLst>
        </p14:section>
        <p14:section name="Chapters" id="{0A04BC64-4FC4-6B4D-97CE-6B088B6A5A86}">
          <p14:sldIdLst>
            <p14:sldId id="437"/>
            <p14:sldId id="283"/>
            <p14:sldId id="3595"/>
            <p14:sldId id="3596"/>
            <p14:sldId id="3597"/>
            <p14:sldId id="3685"/>
            <p14:sldId id="259"/>
            <p14:sldId id="3668"/>
            <p14:sldId id="3669"/>
            <p14:sldId id="3670"/>
            <p14:sldId id="3598"/>
            <p14:sldId id="3599"/>
            <p14:sldId id="4216"/>
            <p14:sldId id="4217"/>
            <p14:sldId id="3673"/>
            <p14:sldId id="3674"/>
            <p14:sldId id="3675"/>
            <p14:sldId id="3676"/>
            <p14:sldId id="3677"/>
            <p14:sldId id="3678"/>
            <p14:sldId id="3683"/>
            <p14:sldId id="3680"/>
            <p14:sldId id="3681"/>
            <p14:sldId id="4218"/>
            <p14:sldId id="3464"/>
            <p14:sldId id="3552"/>
            <p14:sldId id="3553"/>
            <p14:sldId id="3554"/>
            <p14:sldId id="3594"/>
            <p14:sldId id="4219"/>
            <p14:sldId id="3687"/>
            <p14:sldId id="3688"/>
            <p14:sldId id="3689"/>
            <p14:sldId id="3690"/>
            <p14:sldId id="3691"/>
            <p14:sldId id="3692"/>
            <p14:sldId id="4185"/>
            <p14:sldId id="3459"/>
            <p14:sldId id="3789"/>
            <p14:sldId id="3461"/>
            <p14:sldId id="3462"/>
            <p14:sldId id="3463"/>
            <p14:sldId id="4220"/>
            <p14:sldId id="3696"/>
            <p14:sldId id="3697"/>
            <p14:sldId id="3698"/>
            <p14:sldId id="3699"/>
            <p14:sldId id="4186"/>
            <p14:sldId id="3700"/>
            <p14:sldId id="4187"/>
            <p14:sldId id="3739"/>
            <p14:sldId id="3702"/>
            <p14:sldId id="4221"/>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2"/>
            <p14:sldId id="413"/>
            <p14:sldId id="414"/>
            <p14:sldId id="415"/>
            <p14:sldId id="416"/>
            <p14:sldId id="417"/>
            <p14:sldId id="418"/>
            <p14:sldId id="419"/>
            <p14:sldId id="4183"/>
            <p14:sldId id="4182"/>
            <p14:sldId id="438"/>
            <p14:sldId id="4180"/>
            <p14:sldId id="4184"/>
            <p14:sldId id="425"/>
            <p14:sldId id="3454"/>
            <p14:sldId id="3795"/>
            <p14:sldId id="3455"/>
            <p14:sldId id="3780"/>
            <p14:sldId id="3781"/>
            <p14:sldId id="3782"/>
            <p14:sldId id="3456"/>
            <p14:sldId id="357"/>
            <p14:sldId id="358"/>
            <p14:sldId id="3779"/>
            <p14:sldId id="3457"/>
            <p14:sldId id="3458"/>
            <p14:sldId id="4222"/>
            <p14:sldId id="3706"/>
            <p14:sldId id="3707"/>
            <p14:sldId id="3708"/>
            <p14:sldId id="4223"/>
            <p14:sldId id="3710"/>
            <p14:sldId id="4224"/>
            <p14:sldId id="4190"/>
            <p14:sldId id="4191"/>
            <p14:sldId id="4192"/>
            <p14:sldId id="4193"/>
            <p14:sldId id="4189"/>
            <p14:sldId id="4202"/>
            <p14:sldId id="4201"/>
            <p14:sldId id="3450"/>
            <p14:sldId id="1728"/>
            <p14:sldId id="3451"/>
            <p14:sldId id="3452"/>
            <p14:sldId id="3453"/>
            <p14:sldId id="4225"/>
            <p14:sldId id="3796"/>
            <p14:sldId id="3715"/>
            <p14:sldId id="3716"/>
            <p14:sldId id="3717"/>
            <p14:sldId id="3718"/>
            <p14:sldId id="3719"/>
            <p14:sldId id="3720"/>
            <p14:sldId id="3721"/>
            <p14:sldId id="3722"/>
            <p14:sldId id="4207"/>
            <p14:sldId id="4208"/>
            <p14:sldId id="4209"/>
            <p14:sldId id="4206"/>
            <p14:sldId id="4204"/>
            <p14:sldId id="3600"/>
            <p14:sldId id="3601"/>
            <p14:sldId id="4205"/>
            <p14:sldId id="3602"/>
            <p14:sldId id="3603"/>
            <p14:sldId id="3788"/>
            <p14:sldId id="4203"/>
            <p14:sldId id="3604"/>
            <p14:sldId id="3570"/>
            <p14:sldId id="3783"/>
            <p14:sldId id="3571"/>
            <p14:sldId id="3572"/>
            <p14:sldId id="4226"/>
            <p14:sldId id="3728"/>
            <p14:sldId id="3729"/>
            <p14:sldId id="3730"/>
            <p14:sldId id="3731"/>
            <p14:sldId id="3732"/>
            <p14:sldId id="3733"/>
            <p14:sldId id="3734"/>
            <p14:sldId id="3735"/>
            <p14:sldId id="3736"/>
            <p14:sldId id="3737"/>
            <p14:sldId id="3738"/>
          </p14:sldIdLst>
        </p14:section>
        <p14:section name="Conclusion" id="{0B1FD0DB-10B0-2B43-8BA1-43D2F2FFDC11}">
          <p14:sldIdLst>
            <p14:sldId id="4195"/>
            <p14:sldId id="4196"/>
            <p14:sldId id="4197"/>
            <p14:sldId id="4198"/>
            <p14:sldId id="4200"/>
            <p14:sldId id="310"/>
            <p14:sldId id="309"/>
            <p14:sldId id="4210"/>
            <p14:sldId id="4211"/>
            <p14:sldId id="4212"/>
            <p14:sldId id="4227"/>
            <p14:sldId id="4213"/>
            <p14:sldId id="3790"/>
            <p14:sldId id="969"/>
            <p14:sldId id="2010"/>
          </p14:sldIdLst>
        </p14:section>
        <p14:section name="Supplements" id="{74A54C05-1787-D543-8DA0-FA3ACFEBC137}">
          <p14:sldIdLst>
            <p14:sldId id="284"/>
            <p14:sldId id="360"/>
            <p14:sldId id="285"/>
            <p14:sldId id="286"/>
            <p14:sldId id="287"/>
            <p14:sldId id="361"/>
            <p14:sldId id="362"/>
            <p14:sldId id="363"/>
            <p14:sldId id="364"/>
            <p14:sldId id="365"/>
            <p14:sldId id="366"/>
            <p14:sldId id="367"/>
            <p14:sldId id="368"/>
            <p14:sldId id="369"/>
            <p14:sldId id="424"/>
            <p14:sldId id="288"/>
            <p14:sldId id="289"/>
            <p14:sldId id="290"/>
            <p14:sldId id="291"/>
            <p14:sldId id="292"/>
            <p14:sldId id="293"/>
            <p14:sldId id="294"/>
            <p14:sldId id="295"/>
            <p14:sldId id="296"/>
            <p14:sldId id="297"/>
            <p14:sldId id="298"/>
            <p14:sldId id="299"/>
            <p14:sldId id="372"/>
            <p14:sldId id="20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231"/>
    <p:restoredTop sz="88315" autoAdjust="0"/>
  </p:normalViewPr>
  <p:slideViewPr>
    <p:cSldViewPr>
      <p:cViewPr varScale="1">
        <p:scale>
          <a:sx n="138" d="100"/>
          <a:sy n="138" d="100"/>
        </p:scale>
        <p:origin x="192" y="17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99" Type="http://schemas.openxmlformats.org/officeDocument/2006/relationships/slide" Target="slides/slide256.xml"/><Relationship Id="rId21" Type="http://schemas.openxmlformats.org/officeDocument/2006/relationships/slideMaster" Target="slideMasters/slideMaster21.xml"/><Relationship Id="rId63" Type="http://schemas.openxmlformats.org/officeDocument/2006/relationships/slide" Target="slides/slide20.xml"/><Relationship Id="rId159" Type="http://schemas.openxmlformats.org/officeDocument/2006/relationships/slide" Target="slides/slide116.xml"/><Relationship Id="rId324" Type="http://schemas.openxmlformats.org/officeDocument/2006/relationships/slide" Target="slides/slide281.xml"/><Relationship Id="rId170" Type="http://schemas.openxmlformats.org/officeDocument/2006/relationships/slide" Target="slides/slide127.xml"/><Relationship Id="rId226" Type="http://schemas.openxmlformats.org/officeDocument/2006/relationships/slide" Target="slides/slide183.xml"/><Relationship Id="rId268" Type="http://schemas.openxmlformats.org/officeDocument/2006/relationships/slide" Target="slides/slide225.xml"/><Relationship Id="rId32" Type="http://schemas.openxmlformats.org/officeDocument/2006/relationships/slideMaster" Target="slideMasters/slideMaster32.xml"/><Relationship Id="rId74" Type="http://schemas.openxmlformats.org/officeDocument/2006/relationships/slide" Target="slides/slide31.xml"/><Relationship Id="rId128" Type="http://schemas.openxmlformats.org/officeDocument/2006/relationships/slide" Target="slides/slide85.xml"/><Relationship Id="rId335" Type="http://schemas.openxmlformats.org/officeDocument/2006/relationships/viewProps" Target="viewProps.xml"/><Relationship Id="rId5" Type="http://schemas.openxmlformats.org/officeDocument/2006/relationships/slideMaster" Target="slideMasters/slideMaster5.xml"/><Relationship Id="rId181" Type="http://schemas.openxmlformats.org/officeDocument/2006/relationships/slide" Target="slides/slide138.xml"/><Relationship Id="rId237" Type="http://schemas.openxmlformats.org/officeDocument/2006/relationships/slide" Target="slides/slide194.xml"/><Relationship Id="rId279" Type="http://schemas.openxmlformats.org/officeDocument/2006/relationships/slide" Target="slides/slide236.xml"/><Relationship Id="rId43" Type="http://schemas.openxmlformats.org/officeDocument/2006/relationships/slideMaster" Target="slideMasters/slideMaster43.xml"/><Relationship Id="rId139" Type="http://schemas.openxmlformats.org/officeDocument/2006/relationships/slide" Target="slides/slide96.xml"/><Relationship Id="rId290" Type="http://schemas.openxmlformats.org/officeDocument/2006/relationships/slide" Target="slides/slide247.xml"/><Relationship Id="rId304" Type="http://schemas.openxmlformats.org/officeDocument/2006/relationships/slide" Target="slides/slide261.xml"/><Relationship Id="rId85" Type="http://schemas.openxmlformats.org/officeDocument/2006/relationships/slide" Target="slides/slide42.xml"/><Relationship Id="rId150" Type="http://schemas.openxmlformats.org/officeDocument/2006/relationships/slide" Target="slides/slide107.xml"/><Relationship Id="rId192" Type="http://schemas.openxmlformats.org/officeDocument/2006/relationships/slide" Target="slides/slide149.xml"/><Relationship Id="rId206" Type="http://schemas.openxmlformats.org/officeDocument/2006/relationships/slide" Target="slides/slide163.xml"/><Relationship Id="rId248" Type="http://schemas.openxmlformats.org/officeDocument/2006/relationships/slide" Target="slides/slide205.xml"/><Relationship Id="rId12" Type="http://schemas.openxmlformats.org/officeDocument/2006/relationships/slideMaster" Target="slideMasters/slideMaster12.xml"/><Relationship Id="rId108" Type="http://schemas.openxmlformats.org/officeDocument/2006/relationships/slide" Target="slides/slide65.xml"/><Relationship Id="rId315" Type="http://schemas.openxmlformats.org/officeDocument/2006/relationships/slide" Target="slides/slide272.xml"/><Relationship Id="rId54" Type="http://schemas.openxmlformats.org/officeDocument/2006/relationships/slide" Target="slides/slide11.xml"/><Relationship Id="rId96" Type="http://schemas.openxmlformats.org/officeDocument/2006/relationships/slide" Target="slides/slide53.xml"/><Relationship Id="rId161" Type="http://schemas.openxmlformats.org/officeDocument/2006/relationships/slide" Target="slides/slide118.xml"/><Relationship Id="rId217" Type="http://schemas.openxmlformats.org/officeDocument/2006/relationships/slide" Target="slides/slide174.xml"/><Relationship Id="rId259" Type="http://schemas.openxmlformats.org/officeDocument/2006/relationships/slide" Target="slides/slide216.xml"/><Relationship Id="rId23" Type="http://schemas.openxmlformats.org/officeDocument/2006/relationships/slideMaster" Target="slideMasters/slideMaster23.xml"/><Relationship Id="rId119" Type="http://schemas.openxmlformats.org/officeDocument/2006/relationships/slide" Target="slides/slide76.xml"/><Relationship Id="rId270" Type="http://schemas.openxmlformats.org/officeDocument/2006/relationships/slide" Target="slides/slide227.xml"/><Relationship Id="rId326" Type="http://schemas.openxmlformats.org/officeDocument/2006/relationships/slide" Target="slides/slide283.xml"/><Relationship Id="rId65" Type="http://schemas.openxmlformats.org/officeDocument/2006/relationships/slide" Target="slides/slide22.xml"/><Relationship Id="rId130" Type="http://schemas.openxmlformats.org/officeDocument/2006/relationships/slide" Target="slides/slide87.xml"/><Relationship Id="rId172" Type="http://schemas.openxmlformats.org/officeDocument/2006/relationships/slide" Target="slides/slide129.xml"/><Relationship Id="rId228" Type="http://schemas.openxmlformats.org/officeDocument/2006/relationships/slide" Target="slides/slide185.xml"/><Relationship Id="rId281" Type="http://schemas.openxmlformats.org/officeDocument/2006/relationships/slide" Target="slides/slide238.xml"/><Relationship Id="rId337" Type="http://schemas.openxmlformats.org/officeDocument/2006/relationships/tableStyles" Target="tableStyles.xml"/><Relationship Id="rId34" Type="http://schemas.openxmlformats.org/officeDocument/2006/relationships/slideMaster" Target="slideMasters/slideMaster34.xml"/><Relationship Id="rId76" Type="http://schemas.openxmlformats.org/officeDocument/2006/relationships/slide" Target="slides/slide33.xml"/><Relationship Id="rId141" Type="http://schemas.openxmlformats.org/officeDocument/2006/relationships/slide" Target="slides/slide98.xml"/><Relationship Id="rId7" Type="http://schemas.openxmlformats.org/officeDocument/2006/relationships/slideMaster" Target="slideMasters/slideMaster7.xml"/><Relationship Id="rId183" Type="http://schemas.openxmlformats.org/officeDocument/2006/relationships/slide" Target="slides/slide140.xml"/><Relationship Id="rId239" Type="http://schemas.openxmlformats.org/officeDocument/2006/relationships/slide" Target="slides/slide196.xml"/><Relationship Id="rId250" Type="http://schemas.openxmlformats.org/officeDocument/2006/relationships/slide" Target="slides/slide207.xml"/><Relationship Id="rId292" Type="http://schemas.openxmlformats.org/officeDocument/2006/relationships/slide" Target="slides/slide249.xml"/><Relationship Id="rId306" Type="http://schemas.openxmlformats.org/officeDocument/2006/relationships/slide" Target="slides/slide263.xml"/><Relationship Id="rId45" Type="http://schemas.openxmlformats.org/officeDocument/2006/relationships/slide" Target="slides/slide2.xml"/><Relationship Id="rId87" Type="http://schemas.openxmlformats.org/officeDocument/2006/relationships/slide" Target="slides/slide44.xml"/><Relationship Id="rId110" Type="http://schemas.openxmlformats.org/officeDocument/2006/relationships/slide" Target="slides/slide67.xml"/><Relationship Id="rId152" Type="http://schemas.openxmlformats.org/officeDocument/2006/relationships/slide" Target="slides/slide109.xml"/><Relationship Id="rId173" Type="http://schemas.openxmlformats.org/officeDocument/2006/relationships/slide" Target="slides/slide130.xml"/><Relationship Id="rId194" Type="http://schemas.openxmlformats.org/officeDocument/2006/relationships/slide" Target="slides/slide151.xml"/><Relationship Id="rId208" Type="http://schemas.openxmlformats.org/officeDocument/2006/relationships/slide" Target="slides/slide165.xml"/><Relationship Id="rId229" Type="http://schemas.openxmlformats.org/officeDocument/2006/relationships/slide" Target="slides/slide186.xml"/><Relationship Id="rId240" Type="http://schemas.openxmlformats.org/officeDocument/2006/relationships/slide" Target="slides/slide197.xml"/><Relationship Id="rId261" Type="http://schemas.openxmlformats.org/officeDocument/2006/relationships/slide" Target="slides/slide21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282" Type="http://schemas.openxmlformats.org/officeDocument/2006/relationships/slide" Target="slides/slide239.xml"/><Relationship Id="rId317" Type="http://schemas.openxmlformats.org/officeDocument/2006/relationships/slide" Target="slides/slide274.xml"/><Relationship Id="rId8" Type="http://schemas.openxmlformats.org/officeDocument/2006/relationships/slideMaster" Target="slideMasters/slideMaster8.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184" Type="http://schemas.openxmlformats.org/officeDocument/2006/relationships/slide" Target="slides/slide141.xml"/><Relationship Id="rId219" Type="http://schemas.openxmlformats.org/officeDocument/2006/relationships/slide" Target="slides/slide176.xml"/><Relationship Id="rId230" Type="http://schemas.openxmlformats.org/officeDocument/2006/relationships/slide" Target="slides/slide187.xml"/><Relationship Id="rId251" Type="http://schemas.openxmlformats.org/officeDocument/2006/relationships/slide" Target="slides/slide208.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272" Type="http://schemas.openxmlformats.org/officeDocument/2006/relationships/slide" Target="slides/slide229.xml"/><Relationship Id="rId293" Type="http://schemas.openxmlformats.org/officeDocument/2006/relationships/slide" Target="slides/slide250.xml"/><Relationship Id="rId307" Type="http://schemas.openxmlformats.org/officeDocument/2006/relationships/slide" Target="slides/slide264.xml"/><Relationship Id="rId328" Type="http://schemas.openxmlformats.org/officeDocument/2006/relationships/slide" Target="slides/slide285.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95" Type="http://schemas.openxmlformats.org/officeDocument/2006/relationships/slide" Target="slides/slide152.xml"/><Relationship Id="rId209" Type="http://schemas.openxmlformats.org/officeDocument/2006/relationships/slide" Target="slides/slide166.xml"/><Relationship Id="rId220" Type="http://schemas.openxmlformats.org/officeDocument/2006/relationships/slide" Target="slides/slide177.xml"/><Relationship Id="rId241" Type="http://schemas.openxmlformats.org/officeDocument/2006/relationships/slide" Target="slides/slide19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262" Type="http://schemas.openxmlformats.org/officeDocument/2006/relationships/slide" Target="slides/slide219.xml"/><Relationship Id="rId283" Type="http://schemas.openxmlformats.org/officeDocument/2006/relationships/slide" Target="slides/slide240.xml"/><Relationship Id="rId318" Type="http://schemas.openxmlformats.org/officeDocument/2006/relationships/slide" Target="slides/slide275.xml"/><Relationship Id="rId78" Type="http://schemas.openxmlformats.org/officeDocument/2006/relationships/slide" Target="slides/slide35.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64" Type="http://schemas.openxmlformats.org/officeDocument/2006/relationships/slide" Target="slides/slide121.xml"/><Relationship Id="rId185" Type="http://schemas.openxmlformats.org/officeDocument/2006/relationships/slide" Target="slides/slide142.xml"/><Relationship Id="rId9" Type="http://schemas.openxmlformats.org/officeDocument/2006/relationships/slideMaster" Target="slideMasters/slideMaster9.xml"/><Relationship Id="rId210" Type="http://schemas.openxmlformats.org/officeDocument/2006/relationships/slide" Target="slides/slide167.xml"/><Relationship Id="rId26" Type="http://schemas.openxmlformats.org/officeDocument/2006/relationships/slideMaster" Target="slideMasters/slideMaster26.xml"/><Relationship Id="rId231" Type="http://schemas.openxmlformats.org/officeDocument/2006/relationships/slide" Target="slides/slide188.xml"/><Relationship Id="rId252" Type="http://schemas.openxmlformats.org/officeDocument/2006/relationships/slide" Target="slides/slide209.xml"/><Relationship Id="rId273" Type="http://schemas.openxmlformats.org/officeDocument/2006/relationships/slide" Target="slides/slide230.xml"/><Relationship Id="rId294" Type="http://schemas.openxmlformats.org/officeDocument/2006/relationships/slide" Target="slides/slide251.xml"/><Relationship Id="rId308" Type="http://schemas.openxmlformats.org/officeDocument/2006/relationships/slide" Target="slides/slide265.xml"/><Relationship Id="rId329" Type="http://schemas.openxmlformats.org/officeDocument/2006/relationships/slide" Target="slides/slide28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196" Type="http://schemas.openxmlformats.org/officeDocument/2006/relationships/slide" Target="slides/slide153.xml"/><Relationship Id="rId200" Type="http://schemas.openxmlformats.org/officeDocument/2006/relationships/slide" Target="slides/slide157.xml"/><Relationship Id="rId16" Type="http://schemas.openxmlformats.org/officeDocument/2006/relationships/slideMaster" Target="slideMasters/slideMaster16.xml"/><Relationship Id="rId221" Type="http://schemas.openxmlformats.org/officeDocument/2006/relationships/slide" Target="slides/slide178.xml"/><Relationship Id="rId242" Type="http://schemas.openxmlformats.org/officeDocument/2006/relationships/slide" Target="slides/slide199.xml"/><Relationship Id="rId263" Type="http://schemas.openxmlformats.org/officeDocument/2006/relationships/slide" Target="slides/slide220.xml"/><Relationship Id="rId284" Type="http://schemas.openxmlformats.org/officeDocument/2006/relationships/slide" Target="slides/slide241.xml"/><Relationship Id="rId319" Type="http://schemas.openxmlformats.org/officeDocument/2006/relationships/slide" Target="slides/slide27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330" Type="http://schemas.openxmlformats.org/officeDocument/2006/relationships/slide" Target="slides/slide287.xml"/><Relationship Id="rId90" Type="http://schemas.openxmlformats.org/officeDocument/2006/relationships/slide" Target="slides/slide47.xml"/><Relationship Id="rId165" Type="http://schemas.openxmlformats.org/officeDocument/2006/relationships/slide" Target="slides/slide122.xml"/><Relationship Id="rId186" Type="http://schemas.openxmlformats.org/officeDocument/2006/relationships/slide" Target="slides/slide143.xml"/><Relationship Id="rId211" Type="http://schemas.openxmlformats.org/officeDocument/2006/relationships/slide" Target="slides/slide168.xml"/><Relationship Id="rId232" Type="http://schemas.openxmlformats.org/officeDocument/2006/relationships/slide" Target="slides/slide189.xml"/><Relationship Id="rId253" Type="http://schemas.openxmlformats.org/officeDocument/2006/relationships/slide" Target="slides/slide210.xml"/><Relationship Id="rId274" Type="http://schemas.openxmlformats.org/officeDocument/2006/relationships/slide" Target="slides/slide231.xml"/><Relationship Id="rId295" Type="http://schemas.openxmlformats.org/officeDocument/2006/relationships/slide" Target="slides/slide252.xml"/><Relationship Id="rId309" Type="http://schemas.openxmlformats.org/officeDocument/2006/relationships/slide" Target="slides/slide266.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320" Type="http://schemas.openxmlformats.org/officeDocument/2006/relationships/slide" Target="slides/slide277.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97" Type="http://schemas.openxmlformats.org/officeDocument/2006/relationships/slide" Target="slides/slide154.xml"/><Relationship Id="rId201" Type="http://schemas.openxmlformats.org/officeDocument/2006/relationships/slide" Target="slides/slide158.xml"/><Relationship Id="rId222" Type="http://schemas.openxmlformats.org/officeDocument/2006/relationships/slide" Target="slides/slide179.xml"/><Relationship Id="rId243" Type="http://schemas.openxmlformats.org/officeDocument/2006/relationships/slide" Target="slides/slide200.xml"/><Relationship Id="rId264" Type="http://schemas.openxmlformats.org/officeDocument/2006/relationships/slide" Target="slides/slide221.xml"/><Relationship Id="rId285" Type="http://schemas.openxmlformats.org/officeDocument/2006/relationships/slide" Target="slides/slide24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310" Type="http://schemas.openxmlformats.org/officeDocument/2006/relationships/slide" Target="slides/slide267.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87" Type="http://schemas.openxmlformats.org/officeDocument/2006/relationships/slide" Target="slides/slide144.xml"/><Relationship Id="rId331" Type="http://schemas.openxmlformats.org/officeDocument/2006/relationships/slide" Target="slides/slide288.xml"/><Relationship Id="rId1" Type="http://schemas.openxmlformats.org/officeDocument/2006/relationships/slideMaster" Target="slideMasters/slideMaster1.xml"/><Relationship Id="rId212" Type="http://schemas.openxmlformats.org/officeDocument/2006/relationships/slide" Target="slides/slide169.xml"/><Relationship Id="rId233" Type="http://schemas.openxmlformats.org/officeDocument/2006/relationships/slide" Target="slides/slide190.xml"/><Relationship Id="rId254" Type="http://schemas.openxmlformats.org/officeDocument/2006/relationships/slide" Target="slides/slide211.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275" Type="http://schemas.openxmlformats.org/officeDocument/2006/relationships/slide" Target="slides/slide232.xml"/><Relationship Id="rId296" Type="http://schemas.openxmlformats.org/officeDocument/2006/relationships/slide" Target="slides/slide253.xml"/><Relationship Id="rId300" Type="http://schemas.openxmlformats.org/officeDocument/2006/relationships/slide" Target="slides/slide257.xml"/><Relationship Id="rId60" Type="http://schemas.openxmlformats.org/officeDocument/2006/relationships/slide" Target="slides/slide17.xml"/><Relationship Id="rId81" Type="http://schemas.openxmlformats.org/officeDocument/2006/relationships/slide" Target="slides/slide38.xml"/><Relationship Id="rId135" Type="http://schemas.openxmlformats.org/officeDocument/2006/relationships/slide" Target="slides/slide92.xml"/><Relationship Id="rId156" Type="http://schemas.openxmlformats.org/officeDocument/2006/relationships/slide" Target="slides/slide113.xml"/><Relationship Id="rId177" Type="http://schemas.openxmlformats.org/officeDocument/2006/relationships/slide" Target="slides/slide134.xml"/><Relationship Id="rId198" Type="http://schemas.openxmlformats.org/officeDocument/2006/relationships/slide" Target="slides/slide155.xml"/><Relationship Id="rId321" Type="http://schemas.openxmlformats.org/officeDocument/2006/relationships/slide" Target="slides/slide278.xml"/><Relationship Id="rId202" Type="http://schemas.openxmlformats.org/officeDocument/2006/relationships/slide" Target="slides/slide159.xml"/><Relationship Id="rId223" Type="http://schemas.openxmlformats.org/officeDocument/2006/relationships/slide" Target="slides/slide180.xml"/><Relationship Id="rId244" Type="http://schemas.openxmlformats.org/officeDocument/2006/relationships/slide" Target="slides/slide20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2.xml"/><Relationship Id="rId286" Type="http://schemas.openxmlformats.org/officeDocument/2006/relationships/slide" Target="slides/slide243.xml"/><Relationship Id="rId50" Type="http://schemas.openxmlformats.org/officeDocument/2006/relationships/slide" Target="slides/slide7.xml"/><Relationship Id="rId104" Type="http://schemas.openxmlformats.org/officeDocument/2006/relationships/slide" Target="slides/slide61.xml"/><Relationship Id="rId125" Type="http://schemas.openxmlformats.org/officeDocument/2006/relationships/slide" Target="slides/slide82.xml"/><Relationship Id="rId146" Type="http://schemas.openxmlformats.org/officeDocument/2006/relationships/slide" Target="slides/slide103.xml"/><Relationship Id="rId167" Type="http://schemas.openxmlformats.org/officeDocument/2006/relationships/slide" Target="slides/slide124.xml"/><Relationship Id="rId188" Type="http://schemas.openxmlformats.org/officeDocument/2006/relationships/slide" Target="slides/slide145.xml"/><Relationship Id="rId311" Type="http://schemas.openxmlformats.org/officeDocument/2006/relationships/slide" Target="slides/slide268.xml"/><Relationship Id="rId332" Type="http://schemas.openxmlformats.org/officeDocument/2006/relationships/slide" Target="slides/slide289.xml"/><Relationship Id="rId71" Type="http://schemas.openxmlformats.org/officeDocument/2006/relationships/slide" Target="slides/slide28.xml"/><Relationship Id="rId92" Type="http://schemas.openxmlformats.org/officeDocument/2006/relationships/slide" Target="slides/slide49.xml"/><Relationship Id="rId213" Type="http://schemas.openxmlformats.org/officeDocument/2006/relationships/slide" Target="slides/slide170.xml"/><Relationship Id="rId234" Type="http://schemas.openxmlformats.org/officeDocument/2006/relationships/slide" Target="slides/slide19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2.xml"/><Relationship Id="rId276" Type="http://schemas.openxmlformats.org/officeDocument/2006/relationships/slide" Target="slides/slide233.xml"/><Relationship Id="rId297" Type="http://schemas.openxmlformats.org/officeDocument/2006/relationships/slide" Target="slides/slide254.xml"/><Relationship Id="rId40" Type="http://schemas.openxmlformats.org/officeDocument/2006/relationships/slideMaster" Target="slideMasters/slideMaster40.xml"/><Relationship Id="rId115" Type="http://schemas.openxmlformats.org/officeDocument/2006/relationships/slide" Target="slides/slide72.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301" Type="http://schemas.openxmlformats.org/officeDocument/2006/relationships/slide" Target="slides/slide258.xml"/><Relationship Id="rId322" Type="http://schemas.openxmlformats.org/officeDocument/2006/relationships/slide" Target="slides/slide279.xml"/><Relationship Id="rId61" Type="http://schemas.openxmlformats.org/officeDocument/2006/relationships/slide" Target="slides/slide18.xml"/><Relationship Id="rId82" Type="http://schemas.openxmlformats.org/officeDocument/2006/relationships/slide" Target="slides/slide39.xml"/><Relationship Id="rId199" Type="http://schemas.openxmlformats.org/officeDocument/2006/relationships/slide" Target="slides/slide156.xml"/><Relationship Id="rId203" Type="http://schemas.openxmlformats.org/officeDocument/2006/relationships/slide" Target="slides/slide160.xml"/><Relationship Id="rId19" Type="http://schemas.openxmlformats.org/officeDocument/2006/relationships/slideMaster" Target="slideMasters/slideMaster19.xml"/><Relationship Id="rId224" Type="http://schemas.openxmlformats.org/officeDocument/2006/relationships/slide" Target="slides/slide181.xml"/><Relationship Id="rId245" Type="http://schemas.openxmlformats.org/officeDocument/2006/relationships/slide" Target="slides/slide202.xml"/><Relationship Id="rId266" Type="http://schemas.openxmlformats.org/officeDocument/2006/relationships/slide" Target="slides/slide223.xml"/><Relationship Id="rId287" Type="http://schemas.openxmlformats.org/officeDocument/2006/relationships/slide" Target="slides/slide244.xml"/><Relationship Id="rId30" Type="http://schemas.openxmlformats.org/officeDocument/2006/relationships/slideMaster" Target="slideMasters/slideMaster30.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312" Type="http://schemas.openxmlformats.org/officeDocument/2006/relationships/slide" Target="slides/slide269.xml"/><Relationship Id="rId333" Type="http://schemas.openxmlformats.org/officeDocument/2006/relationships/notesMaster" Target="notesMasters/notesMaster1.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189" Type="http://schemas.openxmlformats.org/officeDocument/2006/relationships/slide" Target="slides/slide146.xml"/><Relationship Id="rId3" Type="http://schemas.openxmlformats.org/officeDocument/2006/relationships/slideMaster" Target="slideMasters/slideMaster3.xml"/><Relationship Id="rId214" Type="http://schemas.openxmlformats.org/officeDocument/2006/relationships/slide" Target="slides/slide171.xml"/><Relationship Id="rId235" Type="http://schemas.openxmlformats.org/officeDocument/2006/relationships/slide" Target="slides/slide192.xml"/><Relationship Id="rId256" Type="http://schemas.openxmlformats.org/officeDocument/2006/relationships/slide" Target="slides/slide213.xml"/><Relationship Id="rId277" Type="http://schemas.openxmlformats.org/officeDocument/2006/relationships/slide" Target="slides/slide234.xml"/><Relationship Id="rId298" Type="http://schemas.openxmlformats.org/officeDocument/2006/relationships/slide" Target="slides/slide255.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302" Type="http://schemas.openxmlformats.org/officeDocument/2006/relationships/slide" Target="slides/slide259.xml"/><Relationship Id="rId323" Type="http://schemas.openxmlformats.org/officeDocument/2006/relationships/slide" Target="slides/slide28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179" Type="http://schemas.openxmlformats.org/officeDocument/2006/relationships/slide" Target="slides/slide136.xml"/><Relationship Id="rId190" Type="http://schemas.openxmlformats.org/officeDocument/2006/relationships/slide" Target="slides/slide147.xml"/><Relationship Id="rId204" Type="http://schemas.openxmlformats.org/officeDocument/2006/relationships/slide" Target="slides/slide161.xml"/><Relationship Id="rId225" Type="http://schemas.openxmlformats.org/officeDocument/2006/relationships/slide" Target="slides/slide182.xml"/><Relationship Id="rId246" Type="http://schemas.openxmlformats.org/officeDocument/2006/relationships/slide" Target="slides/slide203.xml"/><Relationship Id="rId267" Type="http://schemas.openxmlformats.org/officeDocument/2006/relationships/slide" Target="slides/slide224.xml"/><Relationship Id="rId288" Type="http://schemas.openxmlformats.org/officeDocument/2006/relationships/slide" Target="slides/slide245.xml"/><Relationship Id="rId106" Type="http://schemas.openxmlformats.org/officeDocument/2006/relationships/slide" Target="slides/slide63.xml"/><Relationship Id="rId127" Type="http://schemas.openxmlformats.org/officeDocument/2006/relationships/slide" Target="slides/slide84.xml"/><Relationship Id="rId313" Type="http://schemas.openxmlformats.org/officeDocument/2006/relationships/slide" Target="slides/slide2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94" Type="http://schemas.openxmlformats.org/officeDocument/2006/relationships/slide" Target="slides/slide51.xml"/><Relationship Id="rId148" Type="http://schemas.openxmlformats.org/officeDocument/2006/relationships/slide" Target="slides/slide105.xml"/><Relationship Id="rId169" Type="http://schemas.openxmlformats.org/officeDocument/2006/relationships/slide" Target="slides/slide126.xml"/><Relationship Id="rId334" Type="http://schemas.openxmlformats.org/officeDocument/2006/relationships/presProps" Target="presProps.xml"/><Relationship Id="rId4" Type="http://schemas.openxmlformats.org/officeDocument/2006/relationships/slideMaster" Target="slideMasters/slideMaster4.xml"/><Relationship Id="rId180" Type="http://schemas.openxmlformats.org/officeDocument/2006/relationships/slide" Target="slides/slide137.xml"/><Relationship Id="rId215" Type="http://schemas.openxmlformats.org/officeDocument/2006/relationships/slide" Target="slides/slide172.xml"/><Relationship Id="rId236" Type="http://schemas.openxmlformats.org/officeDocument/2006/relationships/slide" Target="slides/slide193.xml"/><Relationship Id="rId257" Type="http://schemas.openxmlformats.org/officeDocument/2006/relationships/slide" Target="slides/slide214.xml"/><Relationship Id="rId278" Type="http://schemas.openxmlformats.org/officeDocument/2006/relationships/slide" Target="slides/slide235.xml"/><Relationship Id="rId303" Type="http://schemas.openxmlformats.org/officeDocument/2006/relationships/slide" Target="slides/slide260.xml"/><Relationship Id="rId42" Type="http://schemas.openxmlformats.org/officeDocument/2006/relationships/slideMaster" Target="slideMasters/slideMaster42.xml"/><Relationship Id="rId84" Type="http://schemas.openxmlformats.org/officeDocument/2006/relationships/slide" Target="slides/slide41.xml"/><Relationship Id="rId138" Type="http://schemas.openxmlformats.org/officeDocument/2006/relationships/slide" Target="slides/slide95.xml"/><Relationship Id="rId191" Type="http://schemas.openxmlformats.org/officeDocument/2006/relationships/slide" Target="slides/slide148.xml"/><Relationship Id="rId205" Type="http://schemas.openxmlformats.org/officeDocument/2006/relationships/slide" Target="slides/slide162.xml"/><Relationship Id="rId247" Type="http://schemas.openxmlformats.org/officeDocument/2006/relationships/slide" Target="slides/slide204.xml"/><Relationship Id="rId107" Type="http://schemas.openxmlformats.org/officeDocument/2006/relationships/slide" Target="slides/slide64.xml"/><Relationship Id="rId289" Type="http://schemas.openxmlformats.org/officeDocument/2006/relationships/slide" Target="slides/slide246.xml"/><Relationship Id="rId11" Type="http://schemas.openxmlformats.org/officeDocument/2006/relationships/slideMaster" Target="slideMasters/slideMaster11.xml"/><Relationship Id="rId53" Type="http://schemas.openxmlformats.org/officeDocument/2006/relationships/slide" Target="slides/slide10.xml"/><Relationship Id="rId149" Type="http://schemas.openxmlformats.org/officeDocument/2006/relationships/slide" Target="slides/slide106.xml"/><Relationship Id="rId314" Type="http://schemas.openxmlformats.org/officeDocument/2006/relationships/slide" Target="slides/slide271.xml"/><Relationship Id="rId95" Type="http://schemas.openxmlformats.org/officeDocument/2006/relationships/slide" Target="slides/slide52.xml"/><Relationship Id="rId160" Type="http://schemas.openxmlformats.org/officeDocument/2006/relationships/slide" Target="slides/slide117.xml"/><Relationship Id="rId216" Type="http://schemas.openxmlformats.org/officeDocument/2006/relationships/slide" Target="slides/slide173.xml"/><Relationship Id="rId258" Type="http://schemas.openxmlformats.org/officeDocument/2006/relationships/slide" Target="slides/slide215.xml"/><Relationship Id="rId22" Type="http://schemas.openxmlformats.org/officeDocument/2006/relationships/slideMaster" Target="slideMasters/slideMaster22.xml"/><Relationship Id="rId64" Type="http://schemas.openxmlformats.org/officeDocument/2006/relationships/slide" Target="slides/slide21.xml"/><Relationship Id="rId118" Type="http://schemas.openxmlformats.org/officeDocument/2006/relationships/slide" Target="slides/slide75.xml"/><Relationship Id="rId325" Type="http://schemas.openxmlformats.org/officeDocument/2006/relationships/slide" Target="slides/slide282.xml"/><Relationship Id="rId171" Type="http://schemas.openxmlformats.org/officeDocument/2006/relationships/slide" Target="slides/slide128.xml"/><Relationship Id="rId227" Type="http://schemas.openxmlformats.org/officeDocument/2006/relationships/slide" Target="slides/slide184.xml"/><Relationship Id="rId269" Type="http://schemas.openxmlformats.org/officeDocument/2006/relationships/slide" Target="slides/slide226.xml"/><Relationship Id="rId33" Type="http://schemas.openxmlformats.org/officeDocument/2006/relationships/slideMaster" Target="slideMasters/slideMaster33.xml"/><Relationship Id="rId129" Type="http://schemas.openxmlformats.org/officeDocument/2006/relationships/slide" Target="slides/slide86.xml"/><Relationship Id="rId280" Type="http://schemas.openxmlformats.org/officeDocument/2006/relationships/slide" Target="slides/slide237.xml"/><Relationship Id="rId336" Type="http://schemas.openxmlformats.org/officeDocument/2006/relationships/theme" Target="theme/theme1.xml"/><Relationship Id="rId75" Type="http://schemas.openxmlformats.org/officeDocument/2006/relationships/slide" Target="slides/slide32.xml"/><Relationship Id="rId140" Type="http://schemas.openxmlformats.org/officeDocument/2006/relationships/slide" Target="slides/slide97.xml"/><Relationship Id="rId182" Type="http://schemas.openxmlformats.org/officeDocument/2006/relationships/slide" Target="slides/slide139.xml"/><Relationship Id="rId6" Type="http://schemas.openxmlformats.org/officeDocument/2006/relationships/slideMaster" Target="slideMasters/slideMaster6.xml"/><Relationship Id="rId238" Type="http://schemas.openxmlformats.org/officeDocument/2006/relationships/slide" Target="slides/slide195.xml"/><Relationship Id="rId291" Type="http://schemas.openxmlformats.org/officeDocument/2006/relationships/slide" Target="slides/slide248.xml"/><Relationship Id="rId305" Type="http://schemas.openxmlformats.org/officeDocument/2006/relationships/slide" Target="slides/slide262.xml"/><Relationship Id="rId44" Type="http://schemas.openxmlformats.org/officeDocument/2006/relationships/slide" Target="slides/slide1.xml"/><Relationship Id="rId86" Type="http://schemas.openxmlformats.org/officeDocument/2006/relationships/slide" Target="slides/slide43.xml"/><Relationship Id="rId151" Type="http://schemas.openxmlformats.org/officeDocument/2006/relationships/slide" Target="slides/slide108.xml"/><Relationship Id="rId193" Type="http://schemas.openxmlformats.org/officeDocument/2006/relationships/slide" Target="slides/slide150.xml"/><Relationship Id="rId207" Type="http://schemas.openxmlformats.org/officeDocument/2006/relationships/slide" Target="slides/slide164.xml"/><Relationship Id="rId249" Type="http://schemas.openxmlformats.org/officeDocument/2006/relationships/slide" Target="slides/slide206.xml"/><Relationship Id="rId13" Type="http://schemas.openxmlformats.org/officeDocument/2006/relationships/slideMaster" Target="slideMasters/slideMaster13.xml"/><Relationship Id="rId109" Type="http://schemas.openxmlformats.org/officeDocument/2006/relationships/slide" Target="slides/slide66.xml"/><Relationship Id="rId260" Type="http://schemas.openxmlformats.org/officeDocument/2006/relationships/slide" Target="slides/slide217.xml"/><Relationship Id="rId316" Type="http://schemas.openxmlformats.org/officeDocument/2006/relationships/slide" Target="slides/slide273.xml"/><Relationship Id="rId55" Type="http://schemas.openxmlformats.org/officeDocument/2006/relationships/slide" Target="slides/slide12.xml"/><Relationship Id="rId97" Type="http://schemas.openxmlformats.org/officeDocument/2006/relationships/slide" Target="slides/slide54.xml"/><Relationship Id="rId120" Type="http://schemas.openxmlformats.org/officeDocument/2006/relationships/slide" Target="slides/slide77.xml"/><Relationship Id="rId162" Type="http://schemas.openxmlformats.org/officeDocument/2006/relationships/slide" Target="slides/slide119.xml"/><Relationship Id="rId218" Type="http://schemas.openxmlformats.org/officeDocument/2006/relationships/slide" Target="slides/slide175.xml"/><Relationship Id="rId271" Type="http://schemas.openxmlformats.org/officeDocument/2006/relationships/slide" Target="slides/slide228.xml"/><Relationship Id="rId24" Type="http://schemas.openxmlformats.org/officeDocument/2006/relationships/slideMaster" Target="slideMasters/slideMaster24.xml"/><Relationship Id="rId66" Type="http://schemas.openxmlformats.org/officeDocument/2006/relationships/slide" Target="slides/slide23.xml"/><Relationship Id="rId131" Type="http://schemas.openxmlformats.org/officeDocument/2006/relationships/slide" Target="slides/slide88.xml"/><Relationship Id="rId327" Type="http://schemas.openxmlformats.org/officeDocument/2006/relationships/slide" Target="slides/slide2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218"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219" name="Rectangle 3"/>
          <p:cNvSpPr>
            <a:spLocks noGrp="1" noChangeArrowheads="1"/>
          </p:cNvSpPr>
          <p:nvPr>
            <p:ph type="hdr"/>
          </p:nvPr>
        </p:nvSpPr>
        <p:spPr bwMode="auto">
          <a:xfrm>
            <a:off x="0" y="0"/>
            <a:ext cx="296862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ea typeface="新細明體" charset="-120"/>
              </a:defRPr>
            </a:lvl1pPr>
          </a:lstStyle>
          <a:p>
            <a:endParaRPr lang="en-GB" altLang="zh-TW"/>
          </a:p>
        </p:txBody>
      </p:sp>
      <p:sp>
        <p:nvSpPr>
          <p:cNvPr id="9220" name="Rectangle 4"/>
          <p:cNvSpPr>
            <a:spLocks noGrp="1" noChangeArrowheads="1"/>
          </p:cNvSpPr>
          <p:nvPr>
            <p:ph type="dt"/>
          </p:nvPr>
        </p:nvSpPr>
        <p:spPr bwMode="auto">
          <a:xfrm>
            <a:off x="3886200" y="0"/>
            <a:ext cx="296862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ea typeface="新細明體" charset="-120"/>
              </a:defRPr>
            </a:lvl1pPr>
          </a:lstStyle>
          <a:p>
            <a:endParaRPr lang="en-GB" altLang="zh-TW"/>
          </a:p>
        </p:txBody>
      </p:sp>
      <p:sp>
        <p:nvSpPr>
          <p:cNvPr id="9221" name="Rectangle 5"/>
          <p:cNvSpPr>
            <a:spLocks noGrp="1" noRot="1" noChangeAspect="1" noChangeArrowheads="1"/>
          </p:cNvSpPr>
          <p:nvPr>
            <p:ph type="sldImg"/>
          </p:nvPr>
        </p:nvSpPr>
        <p:spPr bwMode="auto">
          <a:xfrm>
            <a:off x="1143000" y="685800"/>
            <a:ext cx="4568825"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sp>
      <p:sp>
        <p:nvSpPr>
          <p:cNvPr id="9222" name="Rectangle 6"/>
          <p:cNvSpPr>
            <a:spLocks noGrp="1" noChangeArrowheads="1"/>
          </p:cNvSpPr>
          <p:nvPr>
            <p:ph type="body"/>
          </p:nvPr>
        </p:nvSpPr>
        <p:spPr bwMode="auto">
          <a:xfrm>
            <a:off x="914400" y="4343400"/>
            <a:ext cx="5026025"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endParaRPr lang="zh-TW" altLang="en-US"/>
          </a:p>
        </p:txBody>
      </p:sp>
      <p:sp>
        <p:nvSpPr>
          <p:cNvPr id="9223" name="Rectangle 7"/>
          <p:cNvSpPr>
            <a:spLocks noGrp="1" noChangeArrowheads="1"/>
          </p:cNvSpPr>
          <p:nvPr>
            <p:ph type="ftr"/>
          </p:nvPr>
        </p:nvSpPr>
        <p:spPr bwMode="auto">
          <a:xfrm>
            <a:off x="0" y="8686800"/>
            <a:ext cx="296862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ea typeface="新細明體" charset="-120"/>
              </a:defRPr>
            </a:lvl1pPr>
          </a:lstStyle>
          <a:p>
            <a:endParaRPr lang="en-GB" altLang="zh-TW"/>
          </a:p>
        </p:txBody>
      </p:sp>
      <p:sp>
        <p:nvSpPr>
          <p:cNvPr id="9224" name="Rectangle 8"/>
          <p:cNvSpPr>
            <a:spLocks noGrp="1" noChangeArrowheads="1"/>
          </p:cNvSpPr>
          <p:nvPr>
            <p:ph type="sldNum"/>
          </p:nvPr>
        </p:nvSpPr>
        <p:spPr bwMode="auto">
          <a:xfrm>
            <a:off x="3886200" y="8686800"/>
            <a:ext cx="296862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ea typeface="新細明體" charset="-120"/>
              </a:defRPr>
            </a:lvl1pPr>
          </a:lstStyle>
          <a:p>
            <a:fld id="{5C74D818-E6B2-424D-B296-926CAA3E3903}" type="slidenum">
              <a:rPr lang="zh-TW" altLang="en-GB"/>
              <a:pPr/>
              <a:t>‹#›</a:t>
            </a:fld>
            <a:endParaRPr lang="en-GB" altLang="zh-TW"/>
          </a:p>
        </p:txBody>
      </p:sp>
    </p:spTree>
    <p:extLst>
      <p:ext uri="{BB962C8B-B14F-4D97-AF65-F5344CB8AC3E}">
        <p14:creationId xmlns:p14="http://schemas.microsoft.com/office/powerpoint/2010/main" val="1013365133"/>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charismanews.com/us/72893-wife-of-beloved-pastor-who-committed-suicide-speaks-out"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charismanews.com/component/search/?searchword=Jessilyn%20Lancaster&amp;ordering=newest&amp;searchphrase=exact&amp;areas%5b0%5d=author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653832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b="0" dirty="0">
                <a:latin typeface="Arial" panose="020B0604020202020204" pitchFamily="34" charset="0"/>
                <a:cs typeface="Arial" panose="020B0604020202020204" pitchFamily="34" charset="0"/>
              </a:rPr>
              <a:t>正确的教义可以压制错误。</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9463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B278D79C-F611-4107-A676-741C41C770E2}" type="slidenum">
              <a:rPr lang="zh-TW" altLang="en-GB" sz="1200">
                <a:solidFill>
                  <a:srgbClr val="000000"/>
                </a:solidFill>
                <a:ea typeface="新細明體" charset="-120"/>
              </a:rPr>
              <a:pPr eaLnBrk="1" hangingPunct="1"/>
              <a:t>264</a:t>
            </a:fld>
            <a:endParaRPr lang="en-GB" altLang="zh-TW" sz="1200">
              <a:solidFill>
                <a:srgbClr val="000000"/>
              </a:solidFill>
              <a:ea typeface="新細明體" charset="-120"/>
            </a:endParaRPr>
          </a:p>
        </p:txBody>
      </p:sp>
      <p:sp>
        <p:nvSpPr>
          <p:cNvPr id="8601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6018"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109F3E04-4C13-4B7B-A214-77F02F4E6441}" type="slidenum">
              <a:rPr lang="zh-TW" altLang="en-GB" sz="1200">
                <a:solidFill>
                  <a:srgbClr val="000000"/>
                </a:solidFill>
                <a:ea typeface="新細明體" charset="-120"/>
              </a:rPr>
              <a:pPr eaLnBrk="1" hangingPunct="1"/>
              <a:t>265</a:t>
            </a:fld>
            <a:endParaRPr lang="en-GB" altLang="zh-TW" sz="1200">
              <a:solidFill>
                <a:srgbClr val="000000"/>
              </a:solidFill>
              <a:ea typeface="新細明體" charset="-120"/>
            </a:endParaRPr>
          </a:p>
        </p:txBody>
      </p:sp>
      <p:sp>
        <p:nvSpPr>
          <p:cNvPr id="8704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7042"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110A38-9C39-1C4F-B3A4-E7DB3C5CC8A5}" type="slidenum">
              <a:rPr lang="en-US" sz="1200">
                <a:solidFill>
                  <a:srgbClr val="000000"/>
                </a:solidFill>
                <a:latin typeface="Arial" charset="0"/>
              </a:rPr>
              <a:pPr eaLnBrk="1" hangingPunct="1"/>
              <a:t>266</a:t>
            </a:fld>
            <a:endParaRPr lang="en-US" sz="1200">
              <a:solidFill>
                <a:srgbClr val="000000"/>
              </a:solidFill>
              <a:latin typeface="Arial" charset="0"/>
            </a:endParaRPr>
          </a:p>
        </p:txBody>
      </p:sp>
      <p:sp>
        <p:nvSpPr>
          <p:cNvPr id="423938" name="Rectangle 2"/>
          <p:cNvSpPr>
            <a:spLocks noGrp="1" noRot="1" noChangeAspect="1" noChangeArrowheads="1" noTextEdit="1"/>
          </p:cNvSpPr>
          <p:nvPr>
            <p:ph type="sldImg"/>
          </p:nvPr>
        </p:nvSpPr>
        <p:spPr>
          <a:solidFill>
            <a:srgbClr val="FFFFFF"/>
          </a:solidFill>
          <a:ln/>
        </p:spPr>
      </p:sp>
      <p:sp>
        <p:nvSpPr>
          <p:cNvPr id="423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A77B33-3587-D043-89A0-7206DB93E12F}" type="slidenum">
              <a:rPr lang="en-US" sz="1200">
                <a:solidFill>
                  <a:srgbClr val="000000"/>
                </a:solidFill>
                <a:latin typeface="Arial" charset="0"/>
              </a:rPr>
              <a:pPr eaLnBrk="1" hangingPunct="1"/>
              <a:t>267</a:t>
            </a:fld>
            <a:endParaRPr lang="en-US" sz="1200">
              <a:solidFill>
                <a:srgbClr val="000000"/>
              </a:solidFill>
              <a:latin typeface="Arial" charset="0"/>
            </a:endParaRPr>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683D28-220B-994E-A889-1BB601E757E1}" type="slidenum">
              <a:rPr lang="en-US" sz="1200">
                <a:solidFill>
                  <a:srgbClr val="000000"/>
                </a:solidFill>
                <a:latin typeface="Arial" charset="0"/>
              </a:rPr>
              <a:pPr eaLnBrk="1" hangingPunct="1"/>
              <a:t>268</a:t>
            </a:fld>
            <a:endParaRPr lang="en-US" sz="1200">
              <a:solidFill>
                <a:srgbClr val="000000"/>
              </a:solidFill>
              <a:latin typeface="Arial" charset="0"/>
            </a:endParaRPr>
          </a:p>
        </p:txBody>
      </p:sp>
      <p:sp>
        <p:nvSpPr>
          <p:cNvPr id="428034" name="Rectangle 2"/>
          <p:cNvSpPr>
            <a:spLocks noGrp="1" noRot="1" noChangeAspect="1" noChangeArrowheads="1" noTextEdit="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B6CB80-A2C5-2E40-9661-8943B8BE61A9}" type="slidenum">
              <a:rPr lang="en-US" sz="1200">
                <a:solidFill>
                  <a:srgbClr val="000000"/>
                </a:solidFill>
                <a:latin typeface="Arial" charset="0"/>
              </a:rPr>
              <a:pPr eaLnBrk="1" hangingPunct="1"/>
              <a:t>269</a:t>
            </a:fld>
            <a:endParaRPr lang="en-US" sz="1200">
              <a:solidFill>
                <a:srgbClr val="000000"/>
              </a:solidFill>
              <a:latin typeface="Arial" charset="0"/>
            </a:endParaRPr>
          </a:p>
        </p:txBody>
      </p:sp>
      <p:sp>
        <p:nvSpPr>
          <p:cNvPr id="430082" name="Rectangle 2"/>
          <p:cNvSpPr>
            <a:spLocks noGrp="1" noRot="1" noChangeAspect="1" noChangeArrowheads="1" noTextEdit="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681817-074D-AB4F-A1CD-6F5E2A5CBD92}" type="slidenum">
              <a:rPr lang="en-US" sz="1200">
                <a:solidFill>
                  <a:srgbClr val="000000"/>
                </a:solidFill>
                <a:latin typeface="Arial" charset="0"/>
              </a:rPr>
              <a:pPr eaLnBrk="1" hangingPunct="1"/>
              <a:t>270</a:t>
            </a:fld>
            <a:endParaRPr lang="en-US" sz="1200">
              <a:solidFill>
                <a:srgbClr val="000000"/>
              </a:solidFill>
              <a:latin typeface="Arial" charset="0"/>
            </a:endParaRPr>
          </a:p>
        </p:txBody>
      </p:sp>
      <p:sp>
        <p:nvSpPr>
          <p:cNvPr id="432130" name="Rectangle 2"/>
          <p:cNvSpPr>
            <a:spLocks noGrp="1" noRot="1" noChangeAspect="1" noChangeArrowheads="1" noTextEdit="1"/>
          </p:cNvSpPr>
          <p:nvPr>
            <p:ph type="sldImg"/>
          </p:nvPr>
        </p:nvSpPr>
        <p:spPr>
          <a:solidFill>
            <a:srgbClr val="FFFFFF"/>
          </a:solidFill>
          <a:ln/>
        </p:spPr>
      </p:sp>
      <p:sp>
        <p:nvSpPr>
          <p:cNvPr id="432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6098D1-0749-0842-A991-401B9B3238ED}" type="slidenum">
              <a:rPr lang="en-US" sz="1200">
                <a:solidFill>
                  <a:srgbClr val="000000"/>
                </a:solidFill>
                <a:latin typeface="Arial" charset="0"/>
              </a:rPr>
              <a:pPr eaLnBrk="1" hangingPunct="1"/>
              <a:t>271</a:t>
            </a:fld>
            <a:endParaRPr lang="en-US" sz="1200">
              <a:solidFill>
                <a:srgbClr val="000000"/>
              </a:solidFill>
              <a:latin typeface="Arial" charset="0"/>
            </a:endParaRPr>
          </a:p>
        </p:txBody>
      </p:sp>
      <p:sp>
        <p:nvSpPr>
          <p:cNvPr id="434178" name="Rectangle 2"/>
          <p:cNvSpPr>
            <a:spLocks noGrp="1" noRot="1" noChangeAspect="1" noChangeArrowheads="1" noTextEdit="1"/>
          </p:cNvSpPr>
          <p:nvPr>
            <p:ph type="sldImg"/>
          </p:nvPr>
        </p:nvSpPr>
        <p:spPr>
          <a:solidFill>
            <a:srgbClr val="FFFFFF"/>
          </a:solidFill>
          <a:ln/>
        </p:spPr>
      </p:sp>
      <p:sp>
        <p:nvSpPr>
          <p:cNvPr id="434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8607CE-2E26-894B-BF0D-1BB540A07702}" type="slidenum">
              <a:rPr lang="en-US" sz="1200">
                <a:solidFill>
                  <a:srgbClr val="000000"/>
                </a:solidFill>
                <a:latin typeface="Arial" charset="0"/>
              </a:rPr>
              <a:pPr eaLnBrk="1" hangingPunct="1"/>
              <a:t>272</a:t>
            </a:fld>
            <a:endParaRPr lang="en-US" sz="1200">
              <a:solidFill>
                <a:srgbClr val="000000"/>
              </a:solidFill>
              <a:latin typeface="Arial" charset="0"/>
            </a:endParaRPr>
          </a:p>
        </p:txBody>
      </p:sp>
      <p:sp>
        <p:nvSpPr>
          <p:cNvPr id="436226" name="Rectangle 2"/>
          <p:cNvSpPr>
            <a:spLocks noGrp="1" noRot="1" noChangeAspect="1" noChangeArrowheads="1" noTextEdit="1"/>
          </p:cNvSpPr>
          <p:nvPr>
            <p:ph type="sldImg"/>
          </p:nvPr>
        </p:nvSpPr>
        <p:spPr>
          <a:solidFill>
            <a:srgbClr val="FFFFFF"/>
          </a:solidFill>
          <a:ln/>
        </p:spPr>
      </p:sp>
      <p:sp>
        <p:nvSpPr>
          <p:cNvPr id="436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A1FD13-2487-0D40-86EC-C51B3896FEFF}" type="slidenum">
              <a:rPr lang="en-US" sz="1200">
                <a:solidFill>
                  <a:srgbClr val="000000"/>
                </a:solidFill>
                <a:latin typeface="Arial" charset="0"/>
              </a:rPr>
              <a:pPr eaLnBrk="1" hangingPunct="1"/>
              <a:t>273</a:t>
            </a:fld>
            <a:endParaRPr lang="en-US" sz="1200">
              <a:solidFill>
                <a:srgbClr val="000000"/>
              </a:solidFill>
              <a:latin typeface="Arial" charset="0"/>
            </a:endParaRPr>
          </a:p>
        </p:txBody>
      </p:sp>
      <p:sp>
        <p:nvSpPr>
          <p:cNvPr id="438274" name="Rectangle 2"/>
          <p:cNvSpPr>
            <a:spLocks noGrp="1" noRot="1" noChangeAspect="1" noChangeArrowheads="1" noTextEdit="1"/>
          </p:cNvSpPr>
          <p:nvPr>
            <p:ph type="sldImg"/>
          </p:nvPr>
        </p:nvSpPr>
        <p:spPr>
          <a:solidFill>
            <a:srgbClr val="FFFFFF"/>
          </a:solidFill>
          <a:ln/>
        </p:spPr>
      </p:sp>
      <p:sp>
        <p:nvSpPr>
          <p:cNvPr id="43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按教义规范生命。</a:t>
            </a:r>
          </a:p>
          <a:p>
            <a:endParaRPr lang="en-US" b="0" dirty="0"/>
          </a:p>
        </p:txBody>
      </p:sp>
    </p:spTree>
    <p:extLst>
      <p:ext uri="{BB962C8B-B14F-4D97-AF65-F5344CB8AC3E}">
        <p14:creationId xmlns:p14="http://schemas.microsoft.com/office/powerpoint/2010/main" val="65651875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31A4BB-6E18-E94A-8333-797E9F055269}" type="slidenum">
              <a:rPr lang="en-US" sz="1200">
                <a:solidFill>
                  <a:srgbClr val="000000"/>
                </a:solidFill>
                <a:latin typeface="Arial" charset="0"/>
              </a:rPr>
              <a:pPr eaLnBrk="1" hangingPunct="1"/>
              <a:t>274</a:t>
            </a:fld>
            <a:endParaRPr lang="en-US" sz="1200">
              <a:solidFill>
                <a:srgbClr val="000000"/>
              </a:solidFill>
              <a:latin typeface="Arial" charset="0"/>
            </a:endParaRPr>
          </a:p>
        </p:txBody>
      </p:sp>
      <p:sp>
        <p:nvSpPr>
          <p:cNvPr id="440322" name="Rectangle 2"/>
          <p:cNvSpPr>
            <a:spLocks noGrp="1" noRot="1" noChangeAspect="1" noChangeArrowheads="1" noTextEdit="1"/>
          </p:cNvSpPr>
          <p:nvPr>
            <p:ph type="sldImg"/>
          </p:nvPr>
        </p:nvSpPr>
        <p:spPr>
          <a:solidFill>
            <a:srgbClr val="FFFFFF"/>
          </a:solidFill>
          <a:ln/>
        </p:spPr>
      </p:sp>
      <p:sp>
        <p:nvSpPr>
          <p:cNvPr id="440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defRPr/>
            </a:pPr>
            <a:fld id="{A788DF73-57C5-6F4B-AC65-73D020F7E0AB}" type="slidenum">
              <a:rPr lang="en-US" sz="1200">
                <a:solidFill>
                  <a:srgbClr val="000000"/>
                </a:solidFill>
                <a:latin typeface="Arial" charset="0"/>
              </a:rPr>
              <a:pPr>
                <a:defRPr/>
              </a:pPr>
              <a:t>275</a:t>
            </a:fld>
            <a:endParaRPr lang="en-US" sz="1200">
              <a:solidFill>
                <a:srgbClr val="000000"/>
              </a:solidFill>
              <a:latin typeface="Arial" charset="0"/>
            </a:endParaRPr>
          </a:p>
        </p:txBody>
      </p:sp>
      <p:sp>
        <p:nvSpPr>
          <p:cNvPr id="181250" name="Rectangle 2"/>
          <p:cNvSpPr>
            <a:spLocks noGrp="1" noRot="1" noChangeAspect="1" noChangeArrowheads="1" noTextEdit="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a:spcBef>
                <a:spcPct val="0"/>
              </a:spcBef>
              <a:defRPr/>
            </a:pPr>
            <a:endParaRPr lang="en-US" sz="240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260775E2-23A9-4CA8-8A5D-CE53ADB28BDF}" type="slidenum">
              <a:rPr lang="zh-TW" altLang="en-GB" sz="1200">
                <a:solidFill>
                  <a:srgbClr val="000000"/>
                </a:solidFill>
                <a:ea typeface="新細明體" charset="-120"/>
              </a:rPr>
              <a:pPr eaLnBrk="1" hangingPunct="1"/>
              <a:t>276</a:t>
            </a:fld>
            <a:endParaRPr lang="en-GB" altLang="zh-TW" sz="1200">
              <a:solidFill>
                <a:srgbClr val="000000"/>
              </a:solidFill>
              <a:ea typeface="新細明體" charset="-120"/>
            </a:endParaRPr>
          </a:p>
        </p:txBody>
      </p:sp>
      <p:sp>
        <p:nvSpPr>
          <p:cNvPr id="8806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806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85AC8FF9-1182-4C89-9B75-CE775132F921}" type="slidenum">
              <a:rPr lang="zh-TW" altLang="en-GB" sz="1200">
                <a:solidFill>
                  <a:srgbClr val="000000"/>
                </a:solidFill>
                <a:ea typeface="新細明體" charset="-120"/>
              </a:rPr>
              <a:pPr eaLnBrk="1" hangingPunct="1"/>
              <a:t>277</a:t>
            </a:fld>
            <a:endParaRPr lang="en-GB" altLang="zh-TW" sz="1200">
              <a:solidFill>
                <a:srgbClr val="000000"/>
              </a:solidFill>
              <a:ea typeface="新細明體" charset="-120"/>
            </a:endParaRPr>
          </a:p>
        </p:txBody>
      </p:sp>
      <p:sp>
        <p:nvSpPr>
          <p:cNvPr id="8908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9090"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BDCF8B74-7277-4EDB-89F2-5E34EC7DBDAB}" type="slidenum">
              <a:rPr lang="zh-TW" altLang="en-GB" sz="1200">
                <a:solidFill>
                  <a:srgbClr val="000000"/>
                </a:solidFill>
                <a:ea typeface="新細明體" charset="-120"/>
              </a:rPr>
              <a:pPr eaLnBrk="1" hangingPunct="1"/>
              <a:t>278</a:t>
            </a:fld>
            <a:endParaRPr lang="en-GB" altLang="zh-TW" sz="1200">
              <a:solidFill>
                <a:srgbClr val="000000"/>
              </a:solidFill>
              <a:ea typeface="新細明體" charset="-120"/>
            </a:endParaRPr>
          </a:p>
        </p:txBody>
      </p:sp>
      <p:sp>
        <p:nvSpPr>
          <p:cNvPr id="9011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0114" name="Text Box 2"/>
          <p:cNvSpPr txBox="1">
            <a:spLocks noGrp="1" noChangeArrowheads="1"/>
          </p:cNvSpPr>
          <p:nvPr>
            <p:ph type="body"/>
          </p:nvPr>
        </p:nvSpPr>
        <p:spPr>
          <a:xfrm>
            <a:off x="914400" y="4343400"/>
            <a:ext cx="5027613" cy="4124325"/>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52A21527-836B-49E7-B491-5B1BBD792A11}" type="slidenum">
              <a:rPr lang="zh-TW" altLang="en-GB" sz="1200">
                <a:solidFill>
                  <a:srgbClr val="000000"/>
                </a:solidFill>
                <a:ea typeface="新細明體" charset="-120"/>
              </a:rPr>
              <a:pPr eaLnBrk="1" hangingPunct="1"/>
              <a:t>279</a:t>
            </a:fld>
            <a:endParaRPr lang="en-GB" altLang="zh-TW" sz="1200">
              <a:solidFill>
                <a:srgbClr val="000000"/>
              </a:solidFill>
              <a:ea typeface="新細明體" charset="-120"/>
            </a:endParaRPr>
          </a:p>
        </p:txBody>
      </p:sp>
      <p:sp>
        <p:nvSpPr>
          <p:cNvPr id="9113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1138"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DDFF03B8-4E41-4255-994E-DAFB295E53BF}" type="slidenum">
              <a:rPr lang="zh-TW" altLang="en-GB" sz="1200">
                <a:solidFill>
                  <a:srgbClr val="000000"/>
                </a:solidFill>
                <a:ea typeface="新細明體" charset="-120"/>
              </a:rPr>
              <a:pPr eaLnBrk="1" hangingPunct="1"/>
              <a:t>280</a:t>
            </a:fld>
            <a:endParaRPr lang="en-GB" altLang="zh-TW" sz="1200">
              <a:solidFill>
                <a:srgbClr val="000000"/>
              </a:solidFill>
              <a:ea typeface="新細明體" charset="-120"/>
            </a:endParaRPr>
          </a:p>
        </p:txBody>
      </p:sp>
      <p:sp>
        <p:nvSpPr>
          <p:cNvPr id="9216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2162" name="Text Box 2"/>
          <p:cNvSpPr txBox="1">
            <a:spLocks noGrp="1" noChangeArrowheads="1"/>
          </p:cNvSpPr>
          <p:nvPr>
            <p:ph type="body"/>
          </p:nvPr>
        </p:nvSpPr>
        <p:spPr>
          <a:xfrm>
            <a:off x="914400" y="4343400"/>
            <a:ext cx="5027613" cy="4124325"/>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34212DE1-9473-44AC-80E9-C8293C4D4DC7}" type="slidenum">
              <a:rPr lang="zh-TW" altLang="en-GB" sz="1200">
                <a:solidFill>
                  <a:srgbClr val="000000"/>
                </a:solidFill>
                <a:ea typeface="新細明體" charset="-120"/>
              </a:rPr>
              <a:pPr eaLnBrk="1" hangingPunct="1"/>
              <a:t>281</a:t>
            </a:fld>
            <a:endParaRPr lang="en-GB" altLang="zh-TW" sz="1200">
              <a:solidFill>
                <a:srgbClr val="000000"/>
              </a:solidFill>
              <a:ea typeface="新細明體" charset="-120"/>
            </a:endParaRPr>
          </a:p>
        </p:txBody>
      </p:sp>
      <p:sp>
        <p:nvSpPr>
          <p:cNvPr id="9318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318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21EE4A80-EE7E-4857-8F4D-006D5F4A0198}" type="slidenum">
              <a:rPr lang="zh-TW" altLang="en-GB" sz="1200">
                <a:solidFill>
                  <a:srgbClr val="000000"/>
                </a:solidFill>
                <a:ea typeface="新細明體" charset="-120"/>
              </a:rPr>
              <a:pPr eaLnBrk="1" hangingPunct="1"/>
              <a:t>282</a:t>
            </a:fld>
            <a:endParaRPr lang="en-GB" altLang="zh-TW" sz="1200">
              <a:solidFill>
                <a:srgbClr val="000000"/>
              </a:solidFill>
              <a:ea typeface="新細明體" charset="-120"/>
            </a:endParaRPr>
          </a:p>
        </p:txBody>
      </p:sp>
      <p:sp>
        <p:nvSpPr>
          <p:cNvPr id="9420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4210"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1249C60C-FA08-4ACF-A60D-6B320494166A}" type="slidenum">
              <a:rPr lang="zh-TW" altLang="en-GB" sz="1200">
                <a:solidFill>
                  <a:srgbClr val="000000"/>
                </a:solidFill>
                <a:ea typeface="新細明體" charset="-120"/>
              </a:rPr>
              <a:pPr eaLnBrk="1" hangingPunct="1"/>
              <a:t>283</a:t>
            </a:fld>
            <a:endParaRPr lang="en-GB" altLang="zh-TW" sz="1200">
              <a:solidFill>
                <a:srgbClr val="000000"/>
              </a:solidFill>
              <a:ea typeface="新細明體" charset="-120"/>
            </a:endParaRPr>
          </a:p>
        </p:txBody>
      </p:sp>
      <p:sp>
        <p:nvSpPr>
          <p:cNvPr id="9523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5234" name="Text Box 2"/>
          <p:cNvSpPr txBox="1">
            <a:spLocks noGrp="1" noChangeArrowheads="1"/>
          </p:cNvSpPr>
          <p:nvPr>
            <p:ph type="body"/>
          </p:nvPr>
        </p:nvSpPr>
        <p:spPr>
          <a:xfrm>
            <a:off x="914400" y="4343400"/>
            <a:ext cx="5027613" cy="4124325"/>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a:p>
            <a:r>
              <a:rPr lang="zh-CN" altLang="en-US" b="0" dirty="0">
                <a:effectLst/>
              </a:rPr>
              <a:t>永远不要拒绝做好事</a:t>
            </a:r>
            <a:endParaRPr lang="en-SG" b="0" dirty="0">
              <a:effectLst/>
            </a:endParaRPr>
          </a:p>
        </p:txBody>
      </p:sp>
    </p:spTree>
    <p:extLst>
      <p:ext uri="{BB962C8B-B14F-4D97-AF65-F5344CB8AC3E}">
        <p14:creationId xmlns:p14="http://schemas.microsoft.com/office/powerpoint/2010/main" val="25529581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67201749-2BCF-4361-AFFC-047EADA25B89}" type="slidenum">
              <a:rPr lang="zh-TW" altLang="en-GB" sz="1200">
                <a:solidFill>
                  <a:srgbClr val="000000"/>
                </a:solidFill>
                <a:ea typeface="新細明體" charset="-120"/>
              </a:rPr>
              <a:pPr eaLnBrk="1" hangingPunct="1"/>
              <a:t>284</a:t>
            </a:fld>
            <a:endParaRPr lang="en-GB" altLang="zh-TW" sz="1200">
              <a:solidFill>
                <a:srgbClr val="000000"/>
              </a:solidFill>
              <a:ea typeface="新細明體" charset="-120"/>
            </a:endParaRPr>
          </a:p>
        </p:txBody>
      </p:sp>
      <p:sp>
        <p:nvSpPr>
          <p:cNvPr id="9625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6258" name="Text Box 2"/>
          <p:cNvSpPr txBox="1">
            <a:spLocks noGrp="1" noChangeArrowheads="1"/>
          </p:cNvSpPr>
          <p:nvPr>
            <p:ph type="body"/>
          </p:nvPr>
        </p:nvSpPr>
        <p:spPr>
          <a:xfrm>
            <a:off x="914400" y="4343400"/>
            <a:ext cx="5027613" cy="4124325"/>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C224366F-6A4C-4517-9FB1-8C094A3B1816}" type="slidenum">
              <a:rPr lang="zh-TW" altLang="en-GB" sz="1200">
                <a:solidFill>
                  <a:srgbClr val="000000"/>
                </a:solidFill>
                <a:ea typeface="新細明體" charset="-120"/>
              </a:rPr>
              <a:pPr eaLnBrk="1" hangingPunct="1"/>
              <a:t>285</a:t>
            </a:fld>
            <a:endParaRPr lang="en-GB" altLang="zh-TW" sz="1200">
              <a:solidFill>
                <a:srgbClr val="000000"/>
              </a:solidFill>
              <a:ea typeface="新細明體" charset="-120"/>
            </a:endParaRPr>
          </a:p>
        </p:txBody>
      </p:sp>
      <p:sp>
        <p:nvSpPr>
          <p:cNvPr id="9728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7282" name="Text Box 2"/>
          <p:cNvSpPr txBox="1">
            <a:spLocks noGrp="1" noChangeArrowheads="1"/>
          </p:cNvSpPr>
          <p:nvPr>
            <p:ph type="body"/>
          </p:nvPr>
        </p:nvSpPr>
        <p:spPr>
          <a:xfrm>
            <a:off x="914400" y="4343400"/>
            <a:ext cx="5027613" cy="4124325"/>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4E2A0AA5-DB18-462D-94F4-3A2033E09926}" type="slidenum">
              <a:rPr lang="zh-TW" altLang="en-GB" sz="1200">
                <a:solidFill>
                  <a:srgbClr val="000000"/>
                </a:solidFill>
                <a:ea typeface="新細明體" charset="-120"/>
              </a:rPr>
              <a:pPr eaLnBrk="1" hangingPunct="1"/>
              <a:t>286</a:t>
            </a:fld>
            <a:endParaRPr lang="en-GB" altLang="zh-TW" sz="1200">
              <a:solidFill>
                <a:srgbClr val="000000"/>
              </a:solidFill>
              <a:ea typeface="新細明體" charset="-120"/>
            </a:endParaRPr>
          </a:p>
        </p:txBody>
      </p:sp>
      <p:sp>
        <p:nvSpPr>
          <p:cNvPr id="9830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830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A03A0182-A845-418C-B026-F74400830DBA}" type="slidenum">
              <a:rPr lang="zh-TW" altLang="en-GB" sz="1200">
                <a:solidFill>
                  <a:srgbClr val="000000"/>
                </a:solidFill>
                <a:ea typeface="新細明體" charset="-120"/>
              </a:rPr>
              <a:pPr eaLnBrk="1" hangingPunct="1"/>
              <a:t>287</a:t>
            </a:fld>
            <a:endParaRPr lang="en-GB" altLang="zh-TW" sz="1200">
              <a:solidFill>
                <a:srgbClr val="000000"/>
              </a:solidFill>
              <a:ea typeface="新細明體" charset="-120"/>
            </a:endParaRPr>
          </a:p>
        </p:txBody>
      </p:sp>
      <p:sp>
        <p:nvSpPr>
          <p:cNvPr id="9932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9330" name="Text Box 2"/>
          <p:cNvSpPr txBox="1">
            <a:spLocks noGrp="1" noChangeArrowheads="1"/>
          </p:cNvSpPr>
          <p:nvPr>
            <p:ph type="body"/>
          </p:nvPr>
        </p:nvSpPr>
        <p:spPr>
          <a:xfrm>
            <a:off x="914400" y="4343400"/>
            <a:ext cx="5027613" cy="4124325"/>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96956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DD9D32-70E8-8447-8EFA-FEEC55916011}" type="slidenum">
              <a:rPr lang="en-US" sz="1200">
                <a:solidFill>
                  <a:srgbClr val="000000"/>
                </a:solidFill>
              </a:rPr>
              <a:pPr eaLnBrk="1" hangingPunct="1"/>
              <a:t>21</a:t>
            </a:fld>
            <a:endParaRPr lang="en-US" sz="1200">
              <a:solidFill>
                <a:srgbClr val="000000"/>
              </a:solidFill>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70DA5B-3A30-8543-8455-F0249E6906AE}" type="slidenum">
              <a:rPr lang="en-US" sz="1200">
                <a:solidFill>
                  <a:srgbClr val="000000"/>
                </a:solidFill>
              </a:rPr>
              <a:pPr eaLnBrk="1" hangingPunct="1"/>
              <a:t>22</a:t>
            </a:fld>
            <a:endParaRPr lang="en-US" sz="1200">
              <a:solidFill>
                <a:srgbClr val="000000"/>
              </a:solidFill>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27DD9D32-70E8-8447-8EFA-FEEC5591601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629720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2D70DA5B-3A30-8543-8455-F0249E6906A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759318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829157-66C1-1E40-876F-B00436851A22}" type="slidenum">
              <a:rPr lang="en-US" sz="1200">
                <a:solidFill>
                  <a:prstClr val="black"/>
                </a:solidFill>
              </a:rPr>
              <a:pPr eaLnBrk="1" hangingPunct="1"/>
              <a:t>25</a:t>
            </a:fld>
            <a:endParaRPr lang="en-US" sz="1200">
              <a:solidFill>
                <a:prstClr val="black"/>
              </a:solidFill>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677886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84126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66FEDB-2FE9-854D-A5BD-4A977BA0704C}" type="slidenum">
              <a:rPr lang="en-US" sz="1200">
                <a:solidFill>
                  <a:srgbClr val="000000"/>
                </a:solidFill>
                <a:latin typeface="Times New Roman" charset="0"/>
              </a:rPr>
              <a:pPr/>
              <a:t>27</a:t>
            </a:fld>
            <a:endParaRPr lang="en-US" sz="1200">
              <a:solidFill>
                <a:srgbClr val="000000"/>
              </a:solidFill>
              <a:latin typeface="Times New Roman"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7356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643EF-651C-8E44-969F-49D5D49F120C}" type="slidenum">
              <a:rPr lang="en-US" sz="1200">
                <a:solidFill>
                  <a:srgbClr val="000000"/>
                </a:solidFill>
              </a:rPr>
              <a:pPr eaLnBrk="1" hangingPunct="1"/>
              <a:t>28</a:t>
            </a:fld>
            <a:endParaRPr lang="en-US" sz="1200">
              <a:solidFill>
                <a:srgbClr val="000000"/>
              </a:solidFill>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94611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ED987F-4596-2C47-8ED3-4322224F3796}" type="slidenum">
              <a:rPr lang="en-US" sz="1200">
                <a:solidFill>
                  <a:srgbClr val="000000"/>
                </a:solidFill>
              </a:rPr>
              <a:pPr eaLnBrk="1" hangingPunct="1"/>
              <a:t>29</a:t>
            </a:fld>
            <a:endParaRPr lang="en-US" sz="1200">
              <a:solidFill>
                <a:srgbClr val="000000"/>
              </a:solidFill>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6093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66350620-DEA1-413D-912D-748FDC5FABEE}" type="slidenum">
              <a:rPr lang="zh-TW" altLang="en-GB" sz="1200">
                <a:solidFill>
                  <a:srgbClr val="000000"/>
                </a:solidFill>
                <a:ea typeface="新細明體" charset="-120"/>
              </a:rPr>
              <a:pPr eaLnBrk="1" hangingPunct="1"/>
              <a:t>31</a:t>
            </a:fld>
            <a:endParaRPr lang="en-GB" altLang="zh-TW" sz="1200">
              <a:solidFill>
                <a:srgbClr val="000000"/>
              </a:solidFill>
              <a:ea typeface="新細明體" charset="-120"/>
            </a:endParaRPr>
          </a:p>
        </p:txBody>
      </p:sp>
      <p:sp>
        <p:nvSpPr>
          <p:cNvPr id="6451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4514" name="Text Box 2"/>
          <p:cNvSpPr txBox="1">
            <a:spLocks noGrp="1" noChangeArrowheads="1"/>
          </p:cNvSpPr>
          <p:nvPr>
            <p:ph type="body"/>
          </p:nvPr>
        </p:nvSpPr>
        <p:spPr>
          <a:xfrm>
            <a:off x="914400" y="4343400"/>
            <a:ext cx="5029200" cy="45307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spcBef>
                <a:spcPts val="450"/>
              </a:spcBef>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TW" altLang="en-GB" dirty="0">
                <a:latin typeface="Arial" pitchFamily="34" charset="0"/>
                <a:ea typeface="新細明體" charset="-120"/>
              </a:rPr>
              <a:t>･</a:t>
            </a:r>
            <a:r>
              <a:rPr lang="zh-TW" altLang="en-GB" dirty="0">
                <a:latin typeface="Arial" pitchFamily="34" charset="0"/>
                <a:ea typeface="細明體" charset="-120"/>
              </a:rPr>
              <a:t> </a:t>
            </a:r>
            <a:r>
              <a:rPr lang="en-GB" altLang="zh-TW" b="1" dirty="0">
                <a:latin typeface="Arial" pitchFamily="34" charset="0"/>
                <a:ea typeface="新細明體" charset="-120"/>
              </a:rPr>
              <a:t>Galileo, </a:t>
            </a:r>
            <a:r>
              <a:rPr lang="en-GB" altLang="zh-TW" b="1" dirty="0" err="1">
                <a:latin typeface="Arial" pitchFamily="34" charset="0"/>
                <a:ea typeface="新細明體" charset="-120"/>
              </a:rPr>
              <a:t>HereticPietro</a:t>
            </a:r>
            <a:r>
              <a:rPr lang="en-GB" altLang="zh-TW" b="1" dirty="0">
                <a:latin typeface="Arial" pitchFamily="34" charset="0"/>
                <a:ea typeface="新細明體" charset="-120"/>
              </a:rPr>
              <a:t> </a:t>
            </a:r>
            <a:r>
              <a:rPr lang="en-GB" altLang="zh-TW" b="1" dirty="0" err="1">
                <a:latin typeface="Arial" pitchFamily="34" charset="0"/>
                <a:ea typeface="新細明體" charset="-120"/>
              </a:rPr>
              <a:t>Redondi</a:t>
            </a:r>
            <a:r>
              <a:rPr lang="en-GB" altLang="zh-TW" b="1" dirty="0">
                <a:latin typeface="Arial" pitchFamily="34" charset="0"/>
                <a:ea typeface="新細明體" charset="-120"/>
              </a:rPr>
              <a:t>, translated by Raymond Rosenthal - Allen Lane, Penguin Press, 1987 </a:t>
            </a:r>
            <a:r>
              <a:rPr lang="zh-TW" altLang="en-GB" b="1" dirty="0">
                <a:latin typeface="Arial" pitchFamily="34" charset="0"/>
                <a:ea typeface="新細明體" charset="-120"/>
              </a:rPr>
              <a:t>ﾐ</a:t>
            </a:r>
            <a:r>
              <a:rPr lang="zh-TW" altLang="en-GB" b="1" dirty="0">
                <a:latin typeface="Arial" pitchFamily="34" charset="0"/>
                <a:ea typeface="細明體" charset="-120"/>
              </a:rPr>
              <a:t> </a:t>
            </a:r>
            <a:r>
              <a:rPr lang="en-GB" altLang="zh-TW" b="1" dirty="0">
                <a:latin typeface="Arial" pitchFamily="34" charset="0"/>
                <a:ea typeface="新細明體" charset="-120"/>
              </a:rPr>
              <a:t>356 + x pp - ｣</a:t>
            </a:r>
            <a:r>
              <a:rPr lang="en-GB" altLang="zh-TW" b="1" dirty="0">
                <a:latin typeface="Arial" pitchFamily="34" charset="0"/>
                <a:ea typeface="細明體" charset="-120"/>
              </a:rPr>
              <a:t>1</a:t>
            </a:r>
            <a:r>
              <a:rPr lang="en-GB" altLang="zh-TW" b="1" dirty="0">
                <a:latin typeface="Arial" pitchFamily="34" charset="0"/>
                <a:ea typeface="新細明體" charset="-120"/>
              </a:rPr>
              <a:t>7.95</a:t>
            </a:r>
            <a:r>
              <a:rPr lang="en-GB" altLang="zh-TW" dirty="0">
                <a:latin typeface="Arial" pitchFamily="34" charset="0"/>
                <a:ea typeface="新細明體" charset="-120"/>
              </a:rPr>
              <a:t> The story of Galileo's quarrel with the Roman Catholic Church and of the events leading to his trial in 1633 is well-known, yet although the case against him has been explored many times, there remains a suspicion that our knowledge is incomplete and that there were hidden factors. Wide-ranging and revolutionary as the implications of the Copernican system were, it seems unlikely that their theological challenge would have been insuperable. Even Pope Urban VIII himself had earlier befriended Galileo and had shown interest in his Copernican studies. It appears therefore, that the problems raised by Galileo's work stemmed from a deeper meta-physical level and in this book Pietro </a:t>
            </a:r>
            <a:r>
              <a:rPr lang="en-GB" altLang="zh-TW" dirty="0" err="1">
                <a:latin typeface="Arial" pitchFamily="34" charset="0"/>
                <a:ea typeface="新細明體" charset="-120"/>
              </a:rPr>
              <a:t>Redondi</a:t>
            </a:r>
            <a:r>
              <a:rPr lang="en-GB" altLang="zh-TW" dirty="0">
                <a:latin typeface="Arial" pitchFamily="34" charset="0"/>
                <a:ea typeface="新細明體" charset="-120"/>
              </a:rPr>
              <a:t> seeks to show that the charge of heresy brought against Galileo in 1633 arose less from his </a:t>
            </a:r>
            <a:r>
              <a:rPr lang="en-GB" altLang="zh-TW" dirty="0" err="1">
                <a:latin typeface="Arial" pitchFamily="34" charset="0"/>
                <a:ea typeface="新細明體" charset="-120"/>
              </a:rPr>
              <a:t>Copernicanism</a:t>
            </a:r>
            <a:r>
              <a:rPr lang="en-GB" altLang="zh-TW" dirty="0">
                <a:latin typeface="Arial" pitchFamily="34" charset="0"/>
                <a:ea typeface="新細明體" charset="-120"/>
              </a:rPr>
              <a:t> than from his unorthodox physical ideas, especially his support for an atomist theory of heat, light and matter. This theory was opposed to Aristotelian ideas of matter and substantial forms which had long supported the fundamental Roman Catholic doctrine of transubstantiation. An atomist theory was incompatible with the miraculous transformation of the Host.” </a:t>
            </a:r>
            <a:r>
              <a:rPr lang="en-GB" altLang="zh-TW" dirty="0">
                <a:latin typeface="Times New Roman" pitchFamily="18" charset="0"/>
                <a:ea typeface="新細明體" charset="-120"/>
              </a:rPr>
              <a:t>http://</a:t>
            </a:r>
            <a:r>
              <a:rPr lang="en-GB" altLang="zh-TW" dirty="0" err="1">
                <a:latin typeface="Times New Roman" pitchFamily="18" charset="0"/>
                <a:ea typeface="新細明體" charset="-120"/>
              </a:rPr>
              <a:t>www.historytoday.com</a:t>
            </a:r>
            <a:endParaRPr lang="en-GB" altLang="zh-TW" dirty="0">
              <a:latin typeface="Times New Roman" pitchFamily="18" charset="0"/>
              <a:ea typeface="新細明體" charset="-120"/>
            </a:endParaRPr>
          </a:p>
          <a:p>
            <a:pPr eaLnBrk="1" hangingPunct="1">
              <a:spcBef>
                <a:spcPts val="450"/>
              </a:spcBef>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TW" altLang="en-GB" dirty="0">
                <a:latin typeface="Times New Roman" pitchFamily="18" charset="0"/>
                <a:ea typeface="新細明體" charset="-120"/>
              </a:rPr>
              <a:t>迦利略與羅馬天主教會發生爭論，導致</a:t>
            </a:r>
            <a:r>
              <a:rPr lang="en-GB" altLang="zh-TW" dirty="0">
                <a:latin typeface="Times New Roman" pitchFamily="18" charset="0"/>
                <a:ea typeface="新細明體" charset="-120"/>
              </a:rPr>
              <a:t>1633</a:t>
            </a:r>
            <a:r>
              <a:rPr lang="zh-TW" altLang="en-GB" dirty="0">
                <a:latin typeface="Times New Roman" pitchFamily="18" charset="0"/>
                <a:ea typeface="新細明體" charset="-120"/>
              </a:rPr>
              <a:t>年著名的審訊。他也遇到困難的處境，包括人們的語言上的攻擊和人們的懷疑等等。這些都是在當時人們有限的認知所造成的結果。同時，也是原子理論與神蹟的改變所帶來不同的變化。</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0A38EBC8-8825-4F64-9D8A-A3C70C8A13F5}" type="slidenum">
              <a:rPr lang="zh-TW" altLang="en-GB" sz="1200">
                <a:solidFill>
                  <a:srgbClr val="000000"/>
                </a:solidFill>
                <a:ea typeface="新細明體" charset="-120"/>
              </a:rPr>
              <a:pPr eaLnBrk="1" hangingPunct="1"/>
              <a:t>32</a:t>
            </a:fld>
            <a:endParaRPr lang="en-GB" altLang="zh-TW" sz="1200">
              <a:solidFill>
                <a:srgbClr val="000000"/>
              </a:solidFill>
              <a:ea typeface="新細明體" charset="-120"/>
            </a:endParaRPr>
          </a:p>
        </p:txBody>
      </p:sp>
      <p:sp>
        <p:nvSpPr>
          <p:cNvPr id="6553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5538" name="Text Box 2"/>
          <p:cNvSpPr txBox="1">
            <a:spLocks noGrp="1" noChangeArrowheads="1"/>
          </p:cNvSpPr>
          <p:nvPr>
            <p:ph type="body"/>
          </p:nvPr>
        </p:nvSpPr>
        <p:spPr>
          <a:xfrm>
            <a:off x="914400" y="4343400"/>
            <a:ext cx="5029200" cy="4114800"/>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eaLnBrk="1" hangingPunct="1">
              <a:spcBef>
                <a:spcPts val="450"/>
              </a:spcBef>
              <a:buFont typeface="Times New Roman" charset="0"/>
              <a:buNone/>
              <a:defRPr/>
            </a:pPr>
            <a:r>
              <a:rPr lang="en-GB" altLang="zh-TW" b="1">
                <a:ea typeface="新細明體" charset="0"/>
                <a:cs typeface="新細明體" charset="0"/>
              </a:rPr>
              <a:t>The Da Vinci Code=</a:t>
            </a:r>
            <a:r>
              <a:rPr lang="zh-TW" altLang="en-GB" b="1">
                <a:ea typeface="新細明體" charset="0"/>
                <a:cs typeface="新細明體" charset="0"/>
              </a:rPr>
              <a:t>達文西密碼</a:t>
            </a:r>
            <a:r>
              <a:rPr lang="en-GB" altLang="zh-TW" b="1">
                <a:ea typeface="新細明體" charset="0"/>
                <a:cs typeface="新細明體" charset="0"/>
              </a:rPr>
              <a:t>, Dan Brown= </a:t>
            </a:r>
            <a:r>
              <a:rPr lang="zh-TW" altLang="en-GB" b="1">
                <a:ea typeface="新細明體" charset="0"/>
                <a:cs typeface="新細明體" charset="0"/>
              </a:rPr>
              <a:t>布朗．但著。</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E0F676B0-4D95-44C2-B4C6-FE16D45DF8CF}" type="slidenum">
              <a:rPr lang="zh-TW" altLang="en-GB" sz="1200">
                <a:solidFill>
                  <a:srgbClr val="000000"/>
                </a:solidFill>
                <a:ea typeface="新細明體" charset="-120"/>
              </a:rPr>
              <a:pPr eaLnBrk="1" hangingPunct="1"/>
              <a:t>33</a:t>
            </a:fld>
            <a:endParaRPr lang="en-GB" altLang="zh-TW" sz="1200">
              <a:solidFill>
                <a:srgbClr val="000000"/>
              </a:solidFill>
              <a:ea typeface="新細明體" charset="-120"/>
            </a:endParaRPr>
          </a:p>
        </p:txBody>
      </p:sp>
      <p:sp>
        <p:nvSpPr>
          <p:cNvPr id="6656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6562"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8671C718-33DE-4F41-B3FE-70A00B4956A3}" type="slidenum">
              <a:rPr lang="zh-TW" altLang="en-GB" sz="1200">
                <a:solidFill>
                  <a:srgbClr val="000000"/>
                </a:solidFill>
                <a:ea typeface="新細明體" charset="-120"/>
              </a:rPr>
              <a:pPr eaLnBrk="1" hangingPunct="1"/>
              <a:t>34</a:t>
            </a:fld>
            <a:endParaRPr lang="en-GB" altLang="zh-TW" sz="1200">
              <a:solidFill>
                <a:srgbClr val="000000"/>
              </a:solidFill>
              <a:ea typeface="新細明體" charset="-120"/>
            </a:endParaRPr>
          </a:p>
        </p:txBody>
      </p:sp>
      <p:sp>
        <p:nvSpPr>
          <p:cNvPr id="6758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758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7161028D-F7DB-41A4-ACBF-638AAD1B8F00}" type="slidenum">
              <a:rPr lang="zh-TW" altLang="en-GB" sz="1200">
                <a:solidFill>
                  <a:srgbClr val="000000"/>
                </a:solidFill>
                <a:ea typeface="新細明體" charset="-120"/>
              </a:rPr>
              <a:pPr eaLnBrk="1" hangingPunct="1"/>
              <a:t>35</a:t>
            </a:fld>
            <a:endParaRPr lang="en-GB" altLang="zh-TW" sz="1200">
              <a:solidFill>
                <a:srgbClr val="000000"/>
              </a:solidFill>
              <a:ea typeface="新細明體" charset="-120"/>
            </a:endParaRPr>
          </a:p>
        </p:txBody>
      </p:sp>
      <p:sp>
        <p:nvSpPr>
          <p:cNvPr id="6860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8610" name="Text Box 2"/>
          <p:cNvSpPr txBox="1">
            <a:spLocks noGrp="1" noChangeArrowheads="1"/>
          </p:cNvSpPr>
          <p:nvPr>
            <p:ph type="body"/>
          </p:nvPr>
        </p:nvSpPr>
        <p:spPr>
          <a:xfrm>
            <a:off x="914400" y="4343400"/>
            <a:ext cx="5029200"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a:latin typeface="Times New Roman" pitchFamily="18" charset="0"/>
                <a:ea typeface="新細明體" charset="-120"/>
              </a:rPr>
              <a:t>http://www.gnosis.org/naghamm/gop.html</a:t>
            </a:r>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TW">
              <a:latin typeface="Times New Roman" pitchFamily="18" charset="0"/>
              <a:ea typeface="新細明體" charset="-120"/>
            </a:endParaRPr>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a:latin typeface="Times New Roman" pitchFamily="18" charset="0"/>
                <a:ea typeface="新細明體" charset="-120"/>
              </a:rPr>
              <a:t>Image is of the Gospel of Thomas on the same site.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AB822F66-A58A-44C8-98A2-B1FCD16F0E9F}" type="slidenum">
              <a:rPr lang="zh-TW" altLang="en-GB" sz="1200">
                <a:solidFill>
                  <a:srgbClr val="000000"/>
                </a:solidFill>
                <a:ea typeface="新細明體" charset="-120"/>
              </a:rPr>
              <a:pPr eaLnBrk="1" hangingPunct="1"/>
              <a:t>36</a:t>
            </a:fld>
            <a:endParaRPr lang="en-GB" altLang="zh-TW" sz="1200">
              <a:solidFill>
                <a:srgbClr val="000000"/>
              </a:solidFill>
              <a:ea typeface="新細明體" charset="-120"/>
            </a:endParaRPr>
          </a:p>
        </p:txBody>
      </p:sp>
      <p:sp>
        <p:nvSpPr>
          <p:cNvPr id="7168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1682"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174DE2CD-FF61-4B63-AFA0-2823DDF2C25F}" type="slidenum">
              <a:rPr lang="zh-TW" altLang="en-GB" sz="1200">
                <a:solidFill>
                  <a:srgbClr val="000000"/>
                </a:solidFill>
                <a:ea typeface="新細明體" charset="-120"/>
              </a:rPr>
              <a:pPr eaLnBrk="1" hangingPunct="1"/>
              <a:t>37</a:t>
            </a:fld>
            <a:endParaRPr lang="en-GB" altLang="zh-TW" sz="1200">
              <a:solidFill>
                <a:srgbClr val="000000"/>
              </a:solidFill>
              <a:ea typeface="新細明體" charset="-120"/>
            </a:endParaRPr>
          </a:p>
        </p:txBody>
      </p:sp>
      <p:sp>
        <p:nvSpPr>
          <p:cNvPr id="7270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270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74579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A6CEC52F-EABD-49B7-8FE0-AC2E761B9B66}" type="slidenum">
              <a:rPr lang="zh-TW" altLang="en-GB" sz="1200">
                <a:solidFill>
                  <a:srgbClr val="000000"/>
                </a:solidFill>
                <a:ea typeface="新細明體" charset="-120"/>
              </a:rPr>
              <a:pPr eaLnBrk="1" hangingPunct="1"/>
              <a:t>38</a:t>
            </a:fld>
            <a:endParaRPr lang="en-GB" altLang="zh-TW" sz="1200">
              <a:solidFill>
                <a:srgbClr val="000000"/>
              </a:solidFill>
              <a:ea typeface="新細明體" charset="-120"/>
            </a:endParaRPr>
          </a:p>
        </p:txBody>
      </p:sp>
      <p:sp>
        <p:nvSpPr>
          <p:cNvPr id="7372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3730"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D7395ADB-E55C-40E4-8833-F35CA88E76DC}" type="slidenum">
              <a:rPr lang="zh-TW" altLang="en-GB" sz="1200">
                <a:solidFill>
                  <a:srgbClr val="000000"/>
                </a:solidFill>
                <a:ea typeface="新細明體" charset="-120"/>
              </a:rPr>
              <a:pPr eaLnBrk="1" hangingPunct="1"/>
              <a:t>39</a:t>
            </a:fld>
            <a:endParaRPr lang="en-GB" altLang="zh-TW" sz="1200">
              <a:solidFill>
                <a:srgbClr val="000000"/>
              </a:solidFill>
              <a:ea typeface="新細明體" charset="-120"/>
            </a:endParaRPr>
          </a:p>
        </p:txBody>
      </p:sp>
      <p:sp>
        <p:nvSpPr>
          <p:cNvPr id="7475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4754"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B4E5C922-C7BE-45D3-9B01-3859D4EC642F}" type="slidenum">
              <a:rPr lang="zh-TW" altLang="en-GB" sz="1200">
                <a:solidFill>
                  <a:srgbClr val="000000"/>
                </a:solidFill>
                <a:ea typeface="新細明體" charset="-120"/>
              </a:rPr>
              <a:pPr eaLnBrk="1" hangingPunct="1"/>
              <a:t>40</a:t>
            </a:fld>
            <a:endParaRPr lang="en-GB" altLang="zh-TW" sz="1200">
              <a:solidFill>
                <a:srgbClr val="000000"/>
              </a:solidFill>
              <a:ea typeface="新細明體" charset="-120"/>
            </a:endParaRPr>
          </a:p>
        </p:txBody>
      </p:sp>
      <p:sp>
        <p:nvSpPr>
          <p:cNvPr id="7577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5778"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3632BB3E-1376-49AC-9538-9F9B73D746B5}" type="slidenum">
              <a:rPr lang="zh-TW" altLang="en-GB" sz="1200">
                <a:solidFill>
                  <a:srgbClr val="000000"/>
                </a:solidFill>
                <a:ea typeface="新細明體" charset="-120"/>
              </a:rPr>
              <a:pPr eaLnBrk="1" hangingPunct="1"/>
              <a:t>41</a:t>
            </a:fld>
            <a:endParaRPr lang="en-GB" altLang="zh-TW" sz="1200">
              <a:solidFill>
                <a:srgbClr val="000000"/>
              </a:solidFill>
              <a:ea typeface="新細明體" charset="-120"/>
            </a:endParaRPr>
          </a:p>
        </p:txBody>
      </p:sp>
      <p:sp>
        <p:nvSpPr>
          <p:cNvPr id="7680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6802"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C91C4A43-ED2F-4E5A-864D-566F286F3631}" type="slidenum">
              <a:rPr lang="zh-TW" altLang="en-GB" sz="1200">
                <a:solidFill>
                  <a:srgbClr val="000000"/>
                </a:solidFill>
                <a:ea typeface="新細明體" charset="-120"/>
              </a:rPr>
              <a:pPr eaLnBrk="1" hangingPunct="1"/>
              <a:t>42</a:t>
            </a:fld>
            <a:endParaRPr lang="en-GB" altLang="zh-TW" sz="1200">
              <a:solidFill>
                <a:srgbClr val="000000"/>
              </a:solidFill>
              <a:ea typeface="新細明體" charset="-120"/>
            </a:endParaRPr>
          </a:p>
        </p:txBody>
      </p:sp>
      <p:sp>
        <p:nvSpPr>
          <p:cNvPr id="7782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7826" name="Text Box 2"/>
          <p:cNvSpPr txBox="1">
            <a:spLocks noGrp="1" noChangeArrowheads="1"/>
          </p:cNvSpPr>
          <p:nvPr>
            <p:ph type="body"/>
          </p:nvPr>
        </p:nvSpPr>
        <p:spPr>
          <a:xfrm>
            <a:off x="914400" y="4343400"/>
            <a:ext cx="5029200"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eaLnBrk="1" hangingPunct="1">
              <a:spcBef>
                <a:spcPts val="450"/>
              </a:spcBef>
              <a:buFont typeface="Times New Roman" charset="0"/>
              <a:buNone/>
              <a:defRPr/>
            </a:pPr>
            <a:r>
              <a:rPr lang="en-GB" altLang="zh-TW">
                <a:ea typeface="新細明體" charset="0"/>
                <a:cs typeface="新細明體" charset="0"/>
              </a:rPr>
              <a:t>http://www.earlychristianwritings.com/text/1clement-roberts.html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F892943C-F346-4713-8766-5DC310656433}" type="slidenum">
              <a:rPr lang="zh-TW" altLang="en-GB" sz="1200">
                <a:solidFill>
                  <a:srgbClr val="000000"/>
                </a:solidFill>
                <a:ea typeface="新細明體" charset="-120"/>
              </a:rPr>
              <a:pPr eaLnBrk="1" hangingPunct="1"/>
              <a:t>43</a:t>
            </a:fld>
            <a:endParaRPr lang="en-GB" altLang="zh-TW" sz="1200">
              <a:solidFill>
                <a:srgbClr val="000000"/>
              </a:solidFill>
              <a:ea typeface="新細明體" charset="-120"/>
            </a:endParaRPr>
          </a:p>
        </p:txBody>
      </p:sp>
      <p:sp>
        <p:nvSpPr>
          <p:cNvPr id="7884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8850"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3FEF67A7-A3EE-4476-8C61-1131D843B5B2}" type="slidenum">
              <a:rPr lang="zh-TW" altLang="en-GB" sz="1200">
                <a:solidFill>
                  <a:srgbClr val="000000"/>
                </a:solidFill>
                <a:ea typeface="新細明體" charset="-120"/>
              </a:rPr>
              <a:pPr eaLnBrk="1" hangingPunct="1"/>
              <a:t>44</a:t>
            </a:fld>
            <a:endParaRPr lang="en-GB" altLang="zh-TW" sz="1200">
              <a:solidFill>
                <a:srgbClr val="000000"/>
              </a:solidFill>
              <a:ea typeface="新細明體" charset="-120"/>
            </a:endParaRPr>
          </a:p>
        </p:txBody>
      </p:sp>
      <p:sp>
        <p:nvSpPr>
          <p:cNvPr id="7987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9874"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3B9D9536-0320-43A2-A855-88B21DA739FE}" type="slidenum">
              <a:rPr lang="zh-TW" altLang="en-GB" sz="1200">
                <a:solidFill>
                  <a:srgbClr val="000000"/>
                </a:solidFill>
                <a:ea typeface="新細明體" charset="-120"/>
              </a:rPr>
              <a:pPr eaLnBrk="1" hangingPunct="1"/>
              <a:t>45</a:t>
            </a:fld>
            <a:endParaRPr lang="en-GB" altLang="zh-TW" sz="1200">
              <a:solidFill>
                <a:srgbClr val="000000"/>
              </a:solidFill>
              <a:ea typeface="新細明體" charset="-120"/>
            </a:endParaRPr>
          </a:p>
        </p:txBody>
      </p:sp>
      <p:sp>
        <p:nvSpPr>
          <p:cNvPr id="8089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0898"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796E08E1-F59F-4F09-86AB-00B5CD4D8E27}" type="slidenum">
              <a:rPr lang="zh-TW" altLang="en-GB" sz="1200">
                <a:solidFill>
                  <a:srgbClr val="000000"/>
                </a:solidFill>
                <a:ea typeface="新細明體" charset="-120"/>
              </a:rPr>
              <a:pPr eaLnBrk="1" hangingPunct="1"/>
              <a:t>46</a:t>
            </a:fld>
            <a:endParaRPr lang="en-GB" altLang="zh-TW" sz="1200">
              <a:solidFill>
                <a:srgbClr val="000000"/>
              </a:solidFill>
              <a:ea typeface="新細明體" charset="-120"/>
            </a:endParaRPr>
          </a:p>
        </p:txBody>
      </p:sp>
      <p:sp>
        <p:nvSpPr>
          <p:cNvPr id="8192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1922"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109CA3DB-779B-B044-8DE9-32A5B81D9E99}" type="slidenum">
              <a:rPr lang="en-US" sz="1200" smtClean="0">
                <a:solidFill>
                  <a:srgbClr val="000000"/>
                </a:solidFill>
                <a:latin typeface="26" charset="0"/>
              </a:rPr>
              <a:pPr eaLnBrk="1" hangingPunct="1">
                <a:defRPr/>
              </a:pPr>
              <a:t>47</a:t>
            </a:fld>
            <a:endParaRPr lang="en-US" sz="1200">
              <a:solidFill>
                <a:srgbClr val="000000"/>
              </a:solidFill>
              <a:latin typeface="26" charset="0"/>
            </a:endParaRPr>
          </a:p>
        </p:txBody>
      </p:sp>
      <p:sp>
        <p:nvSpPr>
          <p:cNvPr id="253954" name="Rectangle 2"/>
          <p:cNvSpPr>
            <a:spLocks noGrp="1" noRot="1" noChangeAspect="1" noChangeArrowheads="1"/>
          </p:cNvSpPr>
          <p:nvPr>
            <p:ph type="sldImg"/>
          </p:nvPr>
        </p:nvSpPr>
        <p:spPr>
          <a:xfrm>
            <a:off x="838200" y="457200"/>
            <a:ext cx="5181600" cy="3886200"/>
          </a:xfrm>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5385541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155859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527696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ＭＳ Ｐゴシック" charset="0"/>
              </a:rPr>
              <a:t>To add to the many US pastors who have already taken their own lives in recent years, megachurch pastor and mental health advocate </a:t>
            </a:r>
            <a:r>
              <a:rPr lang="en-US" b="0" dirty="0" err="1">
                <a:cs typeface="ＭＳ Ｐゴシック" charset="0"/>
              </a:rPr>
              <a:t>Jarrid</a:t>
            </a:r>
            <a:r>
              <a:rPr lang="en-US" b="0" dirty="0">
                <a:cs typeface="ＭＳ Ｐゴシック" charset="0"/>
              </a:rPr>
              <a:t> Wilson died by suicide on Monday (9 Sep 2019). He served at Harvest Christian Fellowship in California with Greg Laurie, a popular evangelical leader.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为了补充近年来已经自杀的众多美国牧师的案例，大型教会牧师和心理健康倡导者贾里德</a:t>
            </a:r>
            <a:r>
              <a:rPr lang="en-US" altLang="zh-CN" dirty="0"/>
              <a:t>·</a:t>
            </a:r>
            <a:r>
              <a:rPr lang="zh-CN" altLang="en-US" dirty="0"/>
              <a:t>威尔逊于</a:t>
            </a:r>
            <a:r>
              <a:rPr lang="en-US" altLang="zh-CN" dirty="0"/>
              <a:t>2019</a:t>
            </a:r>
            <a:r>
              <a:rPr lang="zh-CN" altLang="en-US" dirty="0"/>
              <a:t>年</a:t>
            </a:r>
            <a:r>
              <a:rPr lang="en-US" altLang="zh-CN" dirty="0"/>
              <a:t>9</a:t>
            </a:r>
            <a:r>
              <a:rPr lang="zh-CN" altLang="en-US" dirty="0"/>
              <a:t>月</a:t>
            </a:r>
            <a:r>
              <a:rPr lang="en-US" altLang="zh-CN" dirty="0"/>
              <a:t>9</a:t>
            </a:r>
            <a:r>
              <a:rPr lang="zh-CN" altLang="en-US" dirty="0"/>
              <a:t>日（星期一）自杀。他在加利福尼亚州的丰收基督教团契服事，与著名的福音派领袖格雷格</a:t>
            </a:r>
            <a:r>
              <a:rPr lang="en-US" altLang="zh-CN" dirty="0"/>
              <a:t>·</a:t>
            </a:r>
            <a:r>
              <a:rPr lang="zh-CN" altLang="en-US" dirty="0"/>
              <a:t>劳里一起工作。</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cs typeface="ＭＳ Ｐゴシック" charset="0"/>
            </a:endParaRPr>
          </a:p>
        </p:txBody>
      </p:sp>
    </p:spTree>
    <p:extLst>
      <p:ext uri="{BB962C8B-B14F-4D97-AF65-F5344CB8AC3E}">
        <p14:creationId xmlns:p14="http://schemas.microsoft.com/office/powerpoint/2010/main" val="28323256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1" dirty="0">
                <a:effectLst/>
                <a:hlinkClick r:id="rId3"/>
              </a:rPr>
              <a:t>YEAR IN REVIEW: Wife of Beloved Pastor Who Committed Suicide Speaks Out</a:t>
            </a:r>
            <a:r>
              <a:rPr lang="en-SG" b="1" dirty="0">
                <a:effectLst/>
              </a:rPr>
              <a:t> </a:t>
            </a:r>
          </a:p>
          <a:p>
            <a:r>
              <a:rPr lang="en-SG" dirty="0"/>
              <a:t>1:00PM EDT 8/29/2018 </a:t>
            </a:r>
            <a:r>
              <a:rPr lang="en-SG" dirty="0">
                <a:hlinkClick r:id="rId4"/>
              </a:rPr>
              <a:t>Jessilyn Lancaster</a:t>
            </a:r>
            <a:r>
              <a:rPr lang="en-SG"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0" dirty="0">
                <a:effectLst>
                  <a:glow rad="127000">
                    <a:schemeClr val="tx1"/>
                  </a:glow>
                </a:effectLst>
                <a:latin typeface="Arial" charset="0"/>
                <a:ea typeface="ＭＳ Ｐゴシック" charset="0"/>
                <a:cs typeface="ＭＳ Ｐゴシック" charset="0"/>
              </a:rPr>
              <a:t>https://</a:t>
            </a:r>
            <a:r>
              <a:rPr lang="en-US" sz="1200" b="1" kern="0" dirty="0" err="1">
                <a:effectLst>
                  <a:glow rad="127000">
                    <a:schemeClr val="tx1"/>
                  </a:glow>
                </a:effectLst>
                <a:latin typeface="Arial" charset="0"/>
                <a:ea typeface="ＭＳ Ｐゴシック" charset="0"/>
                <a:cs typeface="ＭＳ Ｐゴシック" charset="0"/>
              </a:rPr>
              <a:t>www.charismanews.com</a:t>
            </a:r>
            <a:r>
              <a:rPr lang="en-US" sz="1200" b="1" kern="0" dirty="0">
                <a:effectLst>
                  <a:glow rad="127000">
                    <a:schemeClr val="tx1"/>
                  </a:glow>
                </a:effectLst>
                <a:latin typeface="Arial" charset="0"/>
                <a:ea typeface="ＭＳ Ｐゴシック" charset="0"/>
                <a:cs typeface="ＭＳ Ｐゴシック" charset="0"/>
              </a:rPr>
              <a:t>/us/72893-wife-of-beloved-pastor-who-committed-suicide-speaks-out</a:t>
            </a:r>
          </a:p>
          <a:p>
            <a:endParaRPr lang="en-US" dirty="0">
              <a:cs typeface="ＭＳ Ｐゴシック" charset="0"/>
            </a:endParaRPr>
          </a:p>
        </p:txBody>
      </p:sp>
    </p:spTree>
    <p:extLst>
      <p:ext uri="{BB962C8B-B14F-4D97-AF65-F5344CB8AC3E}">
        <p14:creationId xmlns:p14="http://schemas.microsoft.com/office/powerpoint/2010/main" val="9637785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It makes one wonder if Christianity really works, doesn’t it? Of course, we know Jesus truly changes lives, but it makes me sad to see so many who don’t see that reality in their lives. So what the problem, then? Pastor Wilson got caught up in false teaching—the lie that he and his family would be better off if he was dead instead of alive.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panose="020B0604020202020204" pitchFamily="34"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人们不禁会想，基督教真的有效吗？当然，我们知道耶稣确实能改变生命，但看到那么多人在自己的生活中看不到这个现实，我感到很难过。那么问题出在哪里呢？威尔逊牧师陷入了错误的教义</a:t>
            </a:r>
            <a:r>
              <a:rPr lang="en-US" altLang="zh-CN" dirty="0"/>
              <a:t>——</a:t>
            </a:r>
            <a:r>
              <a:rPr lang="zh-CN" altLang="en-US" dirty="0"/>
              <a:t>一种谎言，认为如果他死了而不是活着，他和他的家人会过得更好。</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panose="020B0604020202020204" pitchFamily="34" charset="0"/>
              <a:ea typeface="ＭＳ Ｐゴシック" charset="-128"/>
              <a:cs typeface="ＭＳ Ｐゴシック" charset="-128"/>
            </a:endParaRPr>
          </a:p>
        </p:txBody>
      </p:sp>
    </p:spTree>
    <p:extLst>
      <p:ext uri="{BB962C8B-B14F-4D97-AF65-F5344CB8AC3E}">
        <p14:creationId xmlns:p14="http://schemas.microsoft.com/office/powerpoint/2010/main" val="20459304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One key problem is the false teaching all around us. In 2016, the Presbyterian Church USA even prayed to Allah…</a:t>
            </a:r>
          </a:p>
          <a:p>
            <a:endParaRPr lang="en-US" sz="1200" b="0" i="0" kern="1200" dirty="0">
              <a:solidFill>
                <a:schemeClr val="tx1"/>
              </a:solidFill>
              <a:effectLst/>
              <a:latin typeface="Arial" panose="020B0604020202020204" pitchFamily="34" charset="0"/>
              <a:ea typeface="ＭＳ Ｐゴシック" charset="-128"/>
              <a:cs typeface="ＭＳ Ｐゴシック" charset="-128"/>
            </a:endParaRPr>
          </a:p>
          <a:p>
            <a:r>
              <a:rPr lang="en-US" sz="1200" b="0" i="0" kern="1200" dirty="0">
                <a:solidFill>
                  <a:schemeClr val="tx1"/>
                </a:solidFill>
                <a:effectLst/>
                <a:latin typeface="Arial" panose="020B0604020202020204" pitchFamily="34" charset="0"/>
                <a:ea typeface="ＭＳ Ｐゴシック" charset="-128"/>
              </a:rPr>
              <a:t>—————————</a:t>
            </a:r>
          </a:p>
          <a:p>
            <a:endParaRPr lang="en-US" sz="1200" b="0" i="0" kern="1200" dirty="0">
              <a:solidFill>
                <a:schemeClr val="tx1"/>
              </a:solidFill>
              <a:effectLst/>
              <a:latin typeface="Arial" panose="020B0604020202020204" pitchFamily="34" charset="0"/>
              <a:ea typeface="ＭＳ Ｐゴシック" charset="-128"/>
            </a:endParaRPr>
          </a:p>
          <a:p>
            <a:r>
              <a:rPr lang="en-US" b="0" dirty="0"/>
              <a:t>https://</a:t>
            </a:r>
            <a:r>
              <a:rPr lang="en-US" b="0" dirty="0" err="1"/>
              <a:t>israelislamandendtimes.com</a:t>
            </a:r>
            <a:r>
              <a:rPr lang="en-US" b="0" dirty="0"/>
              <a:t>/</a:t>
            </a:r>
            <a:r>
              <a:rPr lang="en-US" b="0" dirty="0" err="1"/>
              <a:t>presbyterian</a:t>
            </a:r>
            <a:r>
              <a:rPr lang="en-US" b="0" dirty="0"/>
              <a:t>-church-</a:t>
            </a:r>
            <a:r>
              <a:rPr lang="en-US" b="0" dirty="0" err="1"/>
              <a:t>usa</a:t>
            </a:r>
            <a:r>
              <a:rPr lang="en-US" b="0" dirty="0"/>
              <a:t>-prays-to-</a:t>
            </a:r>
            <a:r>
              <a:rPr lang="en-US" b="0" dirty="0" err="1"/>
              <a:t>allah</a:t>
            </a:r>
            <a:r>
              <a:rPr lang="en-US" b="0" dirty="0"/>
              <a:t>-calls-</a:t>
            </a:r>
            <a:r>
              <a:rPr lang="en-US" b="0" dirty="0" err="1"/>
              <a:t>muhammad</a:t>
            </a:r>
            <a:r>
              <a:rPr lang="en-US" b="0" dirty="0"/>
              <a:t>-a-prophet/?</a:t>
            </a:r>
            <a:r>
              <a:rPr lang="en-US" b="0" dirty="0" err="1"/>
              <a:t>utm_campaign</a:t>
            </a:r>
            <a:r>
              <a:rPr lang="en-US" b="0" dirty="0"/>
              <a:t>=</a:t>
            </a:r>
            <a:r>
              <a:rPr lang="en-US" b="0" dirty="0" err="1"/>
              <a:t>shareaholic&amp;utm_medium</a:t>
            </a:r>
            <a:r>
              <a:rPr lang="en-US" b="0" dirty="0"/>
              <a:t>=</a:t>
            </a:r>
            <a:r>
              <a:rPr lang="en-US" b="0" dirty="0" err="1"/>
              <a:t>facebook&amp;utm_source</a:t>
            </a:r>
            <a:r>
              <a:rPr lang="en-US" b="0" dirty="0"/>
              <a:t>=</a:t>
            </a:r>
            <a:r>
              <a:rPr lang="en-US" b="0" dirty="0" err="1"/>
              <a:t>socialnetwork&amp;fbclid</a:t>
            </a:r>
            <a:r>
              <a:rPr lang="en-US" b="0" dirty="0"/>
              <a:t>=IwAR2mraG6FYMzzkflfKLhp5eHjvzjgyYMNRTYjuSwVgOV6CD9xLqtETAsXao</a:t>
            </a:r>
          </a:p>
          <a:p>
            <a:r>
              <a:rPr lang="en-US" b="0" dirty="0"/>
              <a:t>Accessed 14 July 2019</a:t>
            </a:r>
          </a:p>
        </p:txBody>
      </p:sp>
    </p:spTree>
    <p:extLst>
      <p:ext uri="{BB962C8B-B14F-4D97-AF65-F5344CB8AC3E}">
        <p14:creationId xmlns:p14="http://schemas.microsoft.com/office/powerpoint/2010/main" val="35488870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9878420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212106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In short, as my message title indicates, “Be Reputable.” Ben Franklin noted aptly</a:t>
            </a:r>
            <a:r>
              <a:rPr lang="en-SG" sz="1200" b="0" i="0" kern="1200" dirty="0">
                <a:solidFill>
                  <a:schemeClr val="tx1"/>
                </a:solidFill>
                <a:effectLst/>
                <a:latin typeface="Arial" panose="020B0604020202020204" pitchFamily="34" charset="0"/>
                <a:ea typeface="ＭＳ Ｐゴシック" charset="-128"/>
                <a:cs typeface="ＭＳ Ｐゴシック" charset="-128"/>
              </a:rPr>
              <a:t>…</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简而言之，正如我的信息标题所示，“要声誉良好。”本杰明</a:t>
            </a:r>
            <a:r>
              <a:rPr lang="en-US" altLang="zh-CN" dirty="0"/>
              <a:t>·</a:t>
            </a:r>
            <a:r>
              <a:rPr lang="zh-CN" altLang="en-US" dirty="0"/>
              <a:t>富兰克林恰如其分地指出</a:t>
            </a:r>
            <a:r>
              <a:rPr lang="en-US" altLang="zh-CN" dirty="0"/>
              <a:t>……</a:t>
            </a:r>
          </a:p>
          <a:p>
            <a:endParaRPr lang="en-US" b="0" dirty="0">
              <a:cs typeface="ＭＳ Ｐゴシック" charset="0"/>
            </a:endParaRPr>
          </a:p>
        </p:txBody>
      </p:sp>
    </p:spTree>
    <p:extLst>
      <p:ext uri="{BB962C8B-B14F-4D97-AF65-F5344CB8AC3E}">
        <p14:creationId xmlns:p14="http://schemas.microsoft.com/office/powerpoint/2010/main" val="26310048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569012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r" defTabSz="4572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3F04DBAA-A736-458A-9915-EBEAB7106C1D}" type="slidenum">
              <a:rPr kumimoji="0" lang="zh-TW" altLang="en-GB" sz="1200" b="0" i="0" u="none" strike="noStrike" kern="1200" cap="none" spc="0" normalizeH="0" baseline="0" noProof="0">
                <a:ln>
                  <a:noFill/>
                </a:ln>
                <a:solidFill>
                  <a:srgbClr val="000000"/>
                </a:solidFill>
                <a:effectLst/>
                <a:uLnTx/>
                <a:uFillTx/>
                <a:latin typeface="Times New Roman" pitchFamily="18" charset="0"/>
                <a:ea typeface="新細明體" charset="-120"/>
                <a:cs typeface="+mn-cs"/>
              </a:rPr>
              <a:pPr marL="0" marR="0" lvl="0" indent="0" algn="r" defTabSz="4572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10</a:t>
            </a:fld>
            <a:endParaRPr kumimoji="0" lang="en-GB" altLang="zh-TW" sz="1200" b="0" i="0" u="none" strike="noStrike" kern="1200" cap="none" spc="0" normalizeH="0" baseline="0" noProof="0">
              <a:ln>
                <a:noFill/>
              </a:ln>
              <a:solidFill>
                <a:srgbClr val="000000"/>
              </a:solidFill>
              <a:effectLst/>
              <a:uLnTx/>
              <a:uFillTx/>
              <a:latin typeface="Times New Roman" pitchFamily="18" charset="0"/>
              <a:ea typeface="新細明體" charset="-120"/>
              <a:cs typeface="+mn-cs"/>
            </a:endParaRPr>
          </a:p>
        </p:txBody>
      </p:sp>
      <p:sp>
        <p:nvSpPr>
          <p:cNvPr id="6963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cs typeface="+mn-cs"/>
            </a:endParaRPr>
          </a:p>
        </p:txBody>
      </p:sp>
      <p:sp>
        <p:nvSpPr>
          <p:cNvPr id="69634"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extLst>
      <p:ext uri="{BB962C8B-B14F-4D97-AF65-F5344CB8AC3E}">
        <p14:creationId xmlns:p14="http://schemas.microsoft.com/office/powerpoint/2010/main" val="11898873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In Paul’s letter to Titus, we see many results of reputable conduct</a:t>
            </a:r>
            <a:r>
              <a:rPr lang="en-SG" sz="1200" b="0" i="0" kern="1200" dirty="0">
                <a:solidFill>
                  <a:schemeClr val="tx1"/>
                </a:solidFill>
                <a:effectLst/>
                <a:latin typeface="Arial" panose="020B0604020202020204" pitchFamily="34" charset="0"/>
                <a:ea typeface="ＭＳ Ｐゴシック" charset="-128"/>
                <a:cs typeface="ＭＳ Ｐゴシック" charset="-128"/>
              </a:rPr>
              <a:t>…</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在保罗写给提多的信中，我们看到了许多良好行为的结果</a:t>
            </a:r>
            <a:r>
              <a:rPr lang="en-US" altLang="zh-CN" dirty="0"/>
              <a: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3983561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9AEC85CE-9667-4B67-8778-ADA9321BC480}" type="slidenum">
              <a:rPr lang="zh-TW" altLang="en-GB" sz="1200">
                <a:solidFill>
                  <a:srgbClr val="000000"/>
                </a:solidFill>
                <a:ea typeface="新細明體" charset="-120"/>
              </a:rPr>
              <a:pPr eaLnBrk="1" hangingPunct="1"/>
              <a:t>60</a:t>
            </a:fld>
            <a:endParaRPr lang="en-GB" altLang="zh-TW" sz="1200">
              <a:solidFill>
                <a:srgbClr val="000000"/>
              </a:solidFill>
              <a:ea typeface="新細明體" charset="-120"/>
            </a:endParaRPr>
          </a:p>
        </p:txBody>
      </p:sp>
      <p:sp>
        <p:nvSpPr>
          <p:cNvPr id="7065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0658"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So how are you doing at this? </a:t>
            </a:r>
          </a:p>
          <a:p>
            <a:r>
              <a:rPr lang="zh-CN" altLang="en-US" b="0" dirty="0"/>
              <a:t>那么你做得怎么样？</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0322256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在教会充斥着如此多的异端时，我们如何才能坚守主的真道？</a:t>
            </a:r>
          </a:p>
          <a:p>
            <a:endParaRPr lang="en-US" b="0" dirty="0"/>
          </a:p>
        </p:txBody>
      </p:sp>
    </p:spTree>
    <p:extLst>
      <p:ext uri="{BB962C8B-B14F-4D97-AF65-F5344CB8AC3E}">
        <p14:creationId xmlns:p14="http://schemas.microsoft.com/office/powerpoint/2010/main" val="22268058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Arial" panose="020B0604020202020204" pitchFamily="34" charset="0"/>
              </a:rPr>
              <a:t>These last three letters of Paul are called the Pastoral Epistles.</a:t>
            </a:r>
            <a:endParaRPr lang="en-SG" sz="1200" b="0" i="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0" dirty="0">
                <a:latin typeface="Arial" panose="020B0604020202020204" pitchFamily="34" charset="0"/>
                <a:cs typeface="Arial" panose="020B0604020202020204" pitchFamily="34" charset="0"/>
              </a:rPr>
              <a:t>They show the most advanced theology of local church life and shepherding the flock—but this makes sense since Paul and the church had learned much in the previous 30 years since the church had begun.</a:t>
            </a:r>
          </a:p>
          <a:p>
            <a:r>
              <a:rPr lang="en-US" b="0" dirty="0">
                <a:latin typeface="Arial" panose="020B0604020202020204" pitchFamily="34" charset="0"/>
                <a:cs typeface="Arial" panose="020B0604020202020204" pitchFamily="34" charset="0"/>
              </a:rPr>
              <a:t>Sadly, most NT scholars today do not believe that Paul wrote these letters and many date them in the second century. I guess they think that Paul was a slow learner!</a:t>
            </a:r>
          </a:p>
          <a:p>
            <a:endParaRPr lang="en-US" b="0" dirty="0">
              <a:latin typeface="Arial" panose="020B0604020202020204" pitchFamily="34" charset="0"/>
              <a:cs typeface="Arial" panose="020B0604020202020204" pitchFamily="34" charset="0"/>
            </a:endParaRPr>
          </a:p>
          <a:p>
            <a:r>
              <a:rPr lang="zh-CN" altLang="en-US" dirty="0"/>
              <a:t>保罗的这三封信被称为</a:t>
            </a:r>
            <a:r>
              <a:rPr lang="zh-CN" altLang="en-US" b="1" dirty="0"/>
              <a:t>教牧书信</a:t>
            </a:r>
            <a:r>
              <a:rPr lang="zh-CN" altLang="en-US" dirty="0"/>
              <a:t>。</a:t>
            </a:r>
          </a:p>
          <a:p>
            <a:r>
              <a:rPr lang="zh-CN" altLang="en-US" dirty="0"/>
              <a:t>它们展示了关于地方教会生活和牧养羊群的最深奥的神学</a:t>
            </a:r>
            <a:r>
              <a:rPr lang="en-US" altLang="zh-CN" dirty="0"/>
              <a:t>——</a:t>
            </a:r>
            <a:r>
              <a:rPr lang="zh-CN" altLang="en-US" dirty="0"/>
              <a:t>这也很有道理，因为自教会建立以来，保罗和教会在过去的</a:t>
            </a:r>
            <a:r>
              <a:rPr lang="en-US" altLang="zh-CN" dirty="0"/>
              <a:t>30</a:t>
            </a:r>
            <a:r>
              <a:rPr lang="zh-CN" altLang="en-US" dirty="0"/>
              <a:t>年里学到了很多。</a:t>
            </a:r>
          </a:p>
          <a:p>
            <a:r>
              <a:rPr lang="zh-CN" altLang="en-US" dirty="0"/>
              <a:t>遗憾的是，今天大多数新约学者不认为保罗写了这些信，许多人将其定为二世纪的作品。我猜他们认为保罗是个学习很慢的人！</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dirty="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23077240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Paul had finished reaching the Eastern Roman Empire by the time he wrote Titus—and even had just returned from Spain.</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written from Macedonia to Timothy in Ephesus	Fall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 written from Asia Minor to Titus in Crete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 67–Spring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 written from Rome to Timothy in Ephesus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a:p>
            <a:r>
              <a:rPr lang="zh-CN" altLang="en-US" dirty="0"/>
              <a:t>保罗写</a:t>
            </a:r>
            <a:r>
              <a:rPr lang="en-US" altLang="zh-CN" dirty="0"/>
              <a:t>《</a:t>
            </a:r>
            <a:r>
              <a:rPr lang="zh-CN" altLang="en-US" dirty="0"/>
              <a:t>提多书</a:t>
            </a:r>
            <a:r>
              <a:rPr lang="en-US" altLang="zh-CN" dirty="0"/>
              <a:t>》</a:t>
            </a:r>
            <a:r>
              <a:rPr lang="zh-CN" altLang="en-US" dirty="0"/>
              <a:t>时，已经完成了对东罗马帝国的宣教，并且刚从西班牙归来。</a:t>
            </a:r>
          </a:p>
          <a:p>
            <a:br>
              <a:rPr lang="zh-CN" altLang="en-US" dirty="0"/>
            </a:br>
            <a:endParaRPr lang="zh-CN" altLang="en-US" dirty="0"/>
          </a:p>
          <a:p>
            <a:r>
              <a:rPr lang="en-US" altLang="zh-CN" dirty="0"/>
              <a:t>—————</a:t>
            </a:r>
          </a:p>
          <a:p>
            <a:br>
              <a:rPr lang="en-US" altLang="zh-CN" dirty="0"/>
            </a:br>
            <a:endParaRPr lang="en-US" altLang="zh-CN" dirty="0"/>
          </a:p>
          <a:p>
            <a:r>
              <a:rPr lang="zh-CN" altLang="en-US" b="1" dirty="0"/>
              <a:t>摆脱囚禁</a:t>
            </a:r>
            <a:endParaRPr lang="zh-CN" altLang="en-US" dirty="0"/>
          </a:p>
          <a:p>
            <a:r>
              <a:rPr lang="zh-CN" altLang="en-US" dirty="0"/>
              <a:t>公元</a:t>
            </a:r>
            <a:r>
              <a:rPr lang="en-US" altLang="zh-CN" dirty="0"/>
              <a:t>62</a:t>
            </a:r>
            <a:r>
              <a:rPr lang="zh-CN" altLang="en-US" dirty="0"/>
              <a:t>年春</a:t>
            </a:r>
            <a:r>
              <a:rPr lang="en-US" altLang="zh-CN" dirty="0"/>
              <a:t>–</a:t>
            </a:r>
            <a:r>
              <a:rPr lang="zh-CN" altLang="en-US" dirty="0"/>
              <a:t>公元</a:t>
            </a:r>
            <a:r>
              <a:rPr lang="en-US" altLang="zh-CN" dirty="0"/>
              <a:t>67</a:t>
            </a:r>
            <a:r>
              <a:rPr lang="zh-CN" altLang="en-US" dirty="0"/>
              <a:t>年秋</a:t>
            </a:r>
          </a:p>
          <a:p>
            <a:r>
              <a:rPr lang="zh-CN" altLang="en-US" dirty="0"/>
              <a:t>保罗在以弗所和歌罗西（提摩太留在以弗所）</a:t>
            </a:r>
          </a:p>
          <a:p>
            <a:r>
              <a:rPr lang="zh-CN" altLang="en-US" dirty="0"/>
              <a:t>公元</a:t>
            </a:r>
            <a:r>
              <a:rPr lang="en-US" altLang="zh-CN" dirty="0"/>
              <a:t>62</a:t>
            </a:r>
            <a:r>
              <a:rPr lang="zh-CN" altLang="en-US" dirty="0"/>
              <a:t>年春</a:t>
            </a:r>
            <a:r>
              <a:rPr lang="en-US" altLang="zh-CN" dirty="0"/>
              <a:t>–</a:t>
            </a:r>
            <a:r>
              <a:rPr lang="zh-CN" altLang="en-US" dirty="0"/>
              <a:t>夏</a:t>
            </a:r>
          </a:p>
          <a:p>
            <a:r>
              <a:rPr lang="zh-CN" altLang="en-US" dirty="0"/>
              <a:t>彼得前往罗马</a:t>
            </a:r>
          </a:p>
          <a:p>
            <a:r>
              <a:rPr lang="zh-CN" altLang="en-US" dirty="0"/>
              <a:t>公元</a:t>
            </a:r>
            <a:r>
              <a:rPr lang="en-US" altLang="zh-CN" dirty="0"/>
              <a:t>62</a:t>
            </a:r>
            <a:r>
              <a:rPr lang="zh-CN" altLang="en-US" dirty="0"/>
              <a:t>年</a:t>
            </a:r>
          </a:p>
          <a:p>
            <a:r>
              <a:rPr lang="zh-CN" altLang="en-US" dirty="0"/>
              <a:t>保罗在马其顿</a:t>
            </a:r>
          </a:p>
          <a:p>
            <a:r>
              <a:rPr lang="zh-CN" altLang="en-US" dirty="0"/>
              <a:t>公元</a:t>
            </a:r>
            <a:r>
              <a:rPr lang="en-US" altLang="zh-CN" dirty="0"/>
              <a:t>62</a:t>
            </a:r>
            <a:r>
              <a:rPr lang="zh-CN" altLang="en-US" dirty="0"/>
              <a:t>年夏末</a:t>
            </a:r>
            <a:r>
              <a:rPr lang="en-US" altLang="zh-CN" dirty="0"/>
              <a:t>–62/63</a:t>
            </a:r>
            <a:r>
              <a:rPr lang="zh-CN" altLang="en-US" dirty="0"/>
              <a:t>年冬</a:t>
            </a:r>
          </a:p>
          <a:p>
            <a:r>
              <a:rPr lang="en-US" altLang="zh-CN" dirty="0"/>
              <a:t>《</a:t>
            </a:r>
            <a:r>
              <a:rPr lang="zh-CN" altLang="en-US" dirty="0"/>
              <a:t>提摩太前书</a:t>
            </a:r>
            <a:r>
              <a:rPr lang="en-US" altLang="zh-CN" dirty="0"/>
              <a:t>》</a:t>
            </a:r>
            <a:r>
              <a:rPr lang="zh-CN" altLang="en-US" dirty="0"/>
              <a:t>从马其顿写给在以弗所的提摩太</a:t>
            </a:r>
          </a:p>
          <a:p>
            <a:r>
              <a:rPr lang="zh-CN" altLang="en-US" dirty="0"/>
              <a:t>公元</a:t>
            </a:r>
            <a:r>
              <a:rPr lang="en-US" altLang="zh-CN" dirty="0"/>
              <a:t>62</a:t>
            </a:r>
            <a:r>
              <a:rPr lang="zh-CN" altLang="en-US" dirty="0"/>
              <a:t>年秋</a:t>
            </a:r>
          </a:p>
          <a:p>
            <a:r>
              <a:rPr lang="zh-CN" altLang="en-US" dirty="0"/>
              <a:t>保罗在小亚细亚</a:t>
            </a:r>
          </a:p>
          <a:p>
            <a:r>
              <a:rPr lang="zh-CN" altLang="en-US" dirty="0"/>
              <a:t>公元</a:t>
            </a:r>
            <a:r>
              <a:rPr lang="en-US" altLang="zh-CN" dirty="0"/>
              <a:t>63</a:t>
            </a:r>
            <a:r>
              <a:rPr lang="zh-CN" altLang="en-US" dirty="0"/>
              <a:t>年春</a:t>
            </a:r>
            <a:r>
              <a:rPr lang="en-US" altLang="zh-CN" dirty="0"/>
              <a:t>–64</a:t>
            </a:r>
            <a:r>
              <a:rPr lang="zh-CN" altLang="en-US" dirty="0"/>
              <a:t>年春</a:t>
            </a:r>
          </a:p>
          <a:p>
            <a:r>
              <a:rPr lang="zh-CN" altLang="en-US" dirty="0"/>
              <a:t>保罗在西班牙（在罗马书</a:t>
            </a:r>
            <a:r>
              <a:rPr lang="en-US" altLang="zh-CN" dirty="0"/>
              <a:t>15:24</a:t>
            </a:r>
            <a:r>
              <a:rPr lang="zh-CN" altLang="en-US" dirty="0"/>
              <a:t>中预期）</a:t>
            </a:r>
          </a:p>
          <a:p>
            <a:r>
              <a:rPr lang="zh-CN" altLang="en-US" dirty="0"/>
              <a:t>公元</a:t>
            </a:r>
            <a:r>
              <a:rPr lang="en-US" altLang="zh-CN" dirty="0"/>
              <a:t>64</a:t>
            </a:r>
            <a:r>
              <a:rPr lang="zh-CN" altLang="en-US" dirty="0"/>
              <a:t>年春</a:t>
            </a:r>
            <a:r>
              <a:rPr lang="en-US" altLang="zh-CN" dirty="0"/>
              <a:t>–66</a:t>
            </a:r>
            <a:r>
              <a:rPr lang="zh-CN" altLang="en-US" dirty="0"/>
              <a:t>年春</a:t>
            </a:r>
          </a:p>
          <a:p>
            <a:r>
              <a:rPr lang="zh-CN" altLang="en-US" dirty="0"/>
              <a:t>基督徒受到尼禄迫害；彼得殉道</a:t>
            </a:r>
          </a:p>
          <a:p>
            <a:r>
              <a:rPr lang="zh-CN" altLang="en-US" dirty="0"/>
              <a:t>公元</a:t>
            </a:r>
            <a:r>
              <a:rPr lang="en-US" altLang="zh-CN" dirty="0"/>
              <a:t>64</a:t>
            </a:r>
            <a:r>
              <a:rPr lang="zh-CN" altLang="en-US" dirty="0"/>
              <a:t>年夏</a:t>
            </a:r>
          </a:p>
          <a:p>
            <a:r>
              <a:rPr lang="zh-CN" altLang="en-US" dirty="0"/>
              <a:t>保罗在克里特岛（提多留在那里；提多书</a:t>
            </a:r>
            <a:r>
              <a:rPr lang="en-US" altLang="zh-CN" dirty="0"/>
              <a:t>1:5</a:t>
            </a:r>
            <a:r>
              <a:rPr lang="zh-CN" altLang="en-US" dirty="0"/>
              <a:t>）</a:t>
            </a:r>
          </a:p>
          <a:p>
            <a:r>
              <a:rPr lang="zh-CN" altLang="en-US" dirty="0"/>
              <a:t>公元</a:t>
            </a:r>
            <a:r>
              <a:rPr lang="en-US" altLang="zh-CN" dirty="0"/>
              <a:t>66</a:t>
            </a:r>
            <a:r>
              <a:rPr lang="zh-CN" altLang="en-US" dirty="0"/>
              <a:t>年初夏</a:t>
            </a:r>
          </a:p>
          <a:p>
            <a:r>
              <a:rPr lang="zh-CN" altLang="en-US" dirty="0"/>
              <a:t>保罗在小亚细亚</a:t>
            </a:r>
          </a:p>
          <a:p>
            <a:r>
              <a:rPr lang="zh-CN" altLang="en-US" dirty="0"/>
              <a:t>公元</a:t>
            </a:r>
            <a:r>
              <a:rPr lang="en-US" altLang="zh-CN" dirty="0"/>
              <a:t>66</a:t>
            </a:r>
            <a:r>
              <a:rPr lang="zh-CN" altLang="en-US" dirty="0"/>
              <a:t>年夏</a:t>
            </a:r>
            <a:r>
              <a:rPr lang="en-US" altLang="zh-CN" dirty="0"/>
              <a:t>–</a:t>
            </a:r>
            <a:r>
              <a:rPr lang="zh-CN" altLang="en-US" dirty="0"/>
              <a:t>秋</a:t>
            </a:r>
          </a:p>
          <a:p>
            <a:r>
              <a:rPr lang="en-US" altLang="zh-CN" dirty="0"/>
              <a:t>《</a:t>
            </a:r>
            <a:r>
              <a:rPr lang="zh-CN" altLang="en-US" dirty="0"/>
              <a:t>提多书</a:t>
            </a:r>
            <a:r>
              <a:rPr lang="en-US" altLang="zh-CN" dirty="0"/>
              <a:t>》</a:t>
            </a:r>
            <a:r>
              <a:rPr lang="zh-CN" altLang="en-US" dirty="0"/>
              <a:t>从小亚细亚写给在克里特岛的提多</a:t>
            </a:r>
          </a:p>
          <a:p>
            <a:r>
              <a:rPr lang="zh-CN" altLang="en-US" dirty="0"/>
              <a:t>公元</a:t>
            </a:r>
            <a:r>
              <a:rPr lang="en-US" altLang="zh-CN" dirty="0"/>
              <a:t>66</a:t>
            </a:r>
            <a:r>
              <a:rPr lang="zh-CN" altLang="en-US" dirty="0"/>
              <a:t>年夏</a:t>
            </a:r>
          </a:p>
          <a:p>
            <a:r>
              <a:rPr lang="zh-CN" altLang="en-US" dirty="0"/>
              <a:t>保罗在尼科波利斯（提多书</a:t>
            </a:r>
            <a:r>
              <a:rPr lang="en-US" altLang="zh-CN" dirty="0"/>
              <a:t>3:12</a:t>
            </a:r>
            <a:r>
              <a:rPr lang="zh-CN" altLang="en-US" dirty="0"/>
              <a:t>）</a:t>
            </a:r>
          </a:p>
          <a:p>
            <a:r>
              <a:rPr lang="zh-CN" altLang="en-US" dirty="0"/>
              <a:t>公元</a:t>
            </a:r>
            <a:r>
              <a:rPr lang="en-US" altLang="zh-CN" dirty="0"/>
              <a:t>66/67</a:t>
            </a:r>
            <a:r>
              <a:rPr lang="zh-CN" altLang="en-US" dirty="0"/>
              <a:t>年冬</a:t>
            </a:r>
          </a:p>
          <a:p>
            <a:r>
              <a:rPr lang="zh-CN" altLang="en-US" dirty="0"/>
              <a:t>保罗在特罗亚（提摩太后书</a:t>
            </a:r>
            <a:r>
              <a:rPr lang="en-US" altLang="zh-CN" dirty="0"/>
              <a:t>4:13</a:t>
            </a:r>
            <a:r>
              <a:rPr lang="zh-CN" altLang="en-US" dirty="0"/>
              <a:t>），马其顿和希腊</a:t>
            </a:r>
          </a:p>
          <a:p>
            <a:r>
              <a:rPr lang="zh-CN" altLang="en-US" dirty="0"/>
              <a:t>公元</a:t>
            </a:r>
            <a:r>
              <a:rPr lang="en-US" altLang="zh-CN" dirty="0"/>
              <a:t>67</a:t>
            </a:r>
            <a:r>
              <a:rPr lang="zh-CN" altLang="en-US" dirty="0"/>
              <a:t>年春</a:t>
            </a:r>
            <a:r>
              <a:rPr lang="en-US" altLang="zh-CN" dirty="0"/>
              <a:t>–</a:t>
            </a:r>
            <a:r>
              <a:rPr lang="zh-CN" altLang="en-US" dirty="0"/>
              <a:t>秋</a:t>
            </a:r>
          </a:p>
          <a:p>
            <a:br>
              <a:rPr lang="zh-CN" altLang="en-US" dirty="0"/>
            </a:br>
            <a:endParaRPr lang="zh-CN" altLang="en-US" dirty="0"/>
          </a:p>
          <a:p>
            <a:r>
              <a:rPr lang="zh-CN" altLang="en-US" b="1" dirty="0"/>
              <a:t>第二次罗马囚禁</a:t>
            </a:r>
            <a:endParaRPr lang="zh-CN" altLang="en-US" dirty="0"/>
          </a:p>
          <a:p>
            <a:r>
              <a:rPr lang="zh-CN" altLang="en-US" dirty="0"/>
              <a:t>公元</a:t>
            </a:r>
            <a:r>
              <a:rPr lang="en-US" altLang="zh-CN" dirty="0"/>
              <a:t>67</a:t>
            </a:r>
            <a:r>
              <a:rPr lang="zh-CN" altLang="en-US" dirty="0"/>
              <a:t>年秋</a:t>
            </a:r>
            <a:r>
              <a:rPr lang="en-US" altLang="zh-CN" dirty="0"/>
              <a:t>–68</a:t>
            </a:r>
            <a:r>
              <a:rPr lang="zh-CN" altLang="en-US" dirty="0"/>
              <a:t>年春</a:t>
            </a:r>
          </a:p>
          <a:p>
            <a:r>
              <a:rPr lang="zh-CN" altLang="en-US" dirty="0"/>
              <a:t>保罗被捕并带到罗马</a:t>
            </a:r>
          </a:p>
          <a:p>
            <a:r>
              <a:rPr lang="zh-CN" altLang="en-US" dirty="0"/>
              <a:t>公元</a:t>
            </a:r>
            <a:r>
              <a:rPr lang="en-US" altLang="zh-CN" dirty="0"/>
              <a:t>67</a:t>
            </a:r>
            <a:r>
              <a:rPr lang="zh-CN" altLang="en-US" dirty="0"/>
              <a:t>年秋</a:t>
            </a:r>
          </a:p>
          <a:p>
            <a:r>
              <a:rPr lang="en-US" altLang="zh-CN" dirty="0"/>
              <a:t>《</a:t>
            </a:r>
            <a:r>
              <a:rPr lang="zh-CN" altLang="en-US" dirty="0"/>
              <a:t>提摩太后书</a:t>
            </a:r>
            <a:r>
              <a:rPr lang="en-US" altLang="zh-CN" dirty="0"/>
              <a:t>》</a:t>
            </a:r>
            <a:r>
              <a:rPr lang="zh-CN" altLang="en-US" dirty="0"/>
              <a:t>从罗马写给在以弗所的提摩太</a:t>
            </a:r>
          </a:p>
          <a:p>
            <a:r>
              <a:rPr lang="zh-CN" altLang="en-US" dirty="0"/>
              <a:t>公元</a:t>
            </a:r>
            <a:r>
              <a:rPr lang="en-US" altLang="zh-CN" dirty="0"/>
              <a:t>67</a:t>
            </a:r>
            <a:r>
              <a:rPr lang="zh-CN" altLang="en-US" dirty="0"/>
              <a:t>年秋</a:t>
            </a:r>
          </a:p>
          <a:p>
            <a:r>
              <a:rPr lang="zh-CN" altLang="en-US" dirty="0"/>
              <a:t>保罗被斩首</a:t>
            </a:r>
          </a:p>
          <a:p>
            <a:r>
              <a:rPr lang="zh-CN" altLang="en-US" dirty="0"/>
              <a:t>公元</a:t>
            </a:r>
            <a:r>
              <a:rPr lang="en-US" altLang="zh-CN" dirty="0"/>
              <a:t>68</a:t>
            </a:r>
            <a:r>
              <a:rPr lang="zh-CN" altLang="en-US" dirty="0"/>
              <a:t>年春</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1199841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So how could the believers there live out the Christian life in such a pagan place?</a:t>
            </a:r>
            <a:r>
              <a:rPr lang="en-SG" b="0" dirty="0">
                <a:effectLst/>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那么，信徒们如何能在这样一个异教的地方活出基督徒的生命呢？</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4717929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在教会充斥着如此多的异端时，我们如何才能坚定地站立在主的真道上？</a:t>
            </a:r>
          </a:p>
          <a:p>
            <a:endParaRPr lang="en-US" b="0" dirty="0"/>
          </a:p>
        </p:txBody>
      </p:sp>
    </p:spTree>
    <p:extLst>
      <p:ext uri="{BB962C8B-B14F-4D97-AF65-F5344CB8AC3E}">
        <p14:creationId xmlns:p14="http://schemas.microsoft.com/office/powerpoint/2010/main" val="5459951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r" defTabSz="4572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3F04DBAA-A736-458A-9915-EBEAB7106C1D}" type="slidenum">
              <a:rPr kumimoji="0" lang="zh-TW" altLang="en-GB" sz="1200" b="0" i="0" u="none" strike="noStrike" kern="1200" cap="none" spc="0" normalizeH="0" baseline="0" noProof="0">
                <a:ln>
                  <a:noFill/>
                </a:ln>
                <a:solidFill>
                  <a:srgbClr val="000000"/>
                </a:solidFill>
                <a:effectLst/>
                <a:uLnTx/>
                <a:uFillTx/>
                <a:latin typeface="Times New Roman" pitchFamily="18" charset="0"/>
                <a:ea typeface="新細明體" charset="-120"/>
                <a:cs typeface="+mn-cs"/>
              </a:rPr>
              <a:pPr marL="0" marR="0" lvl="0" indent="0" algn="r" defTabSz="4572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69</a:t>
            </a:fld>
            <a:endParaRPr kumimoji="0" lang="en-GB" altLang="zh-TW" sz="1200" b="0" i="0" u="none" strike="noStrike" kern="1200" cap="none" spc="0" normalizeH="0" baseline="0" noProof="0">
              <a:ln>
                <a:noFill/>
              </a:ln>
              <a:solidFill>
                <a:srgbClr val="000000"/>
              </a:solidFill>
              <a:effectLst/>
              <a:uLnTx/>
              <a:uFillTx/>
              <a:latin typeface="Times New Roman" pitchFamily="18" charset="0"/>
              <a:ea typeface="新細明體" charset="-120"/>
              <a:cs typeface="+mn-cs"/>
            </a:endParaRPr>
          </a:p>
        </p:txBody>
      </p:sp>
      <p:sp>
        <p:nvSpPr>
          <p:cNvPr id="6963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cs typeface="+mn-cs"/>
            </a:endParaRPr>
          </a:p>
        </p:txBody>
      </p:sp>
      <p:sp>
        <p:nvSpPr>
          <p:cNvPr id="69634"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extLst>
      <p:ext uri="{BB962C8B-B14F-4D97-AF65-F5344CB8AC3E}">
        <p14:creationId xmlns:p14="http://schemas.microsoft.com/office/powerpoint/2010/main" val="26633267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健全的教义使谬误沉默。</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6084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292140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66CCB5E2-71B7-4FFB-8103-C998388B3E17}" type="slidenum">
              <a:rPr lang="zh-TW" altLang="en-GB" sz="1200">
                <a:solidFill>
                  <a:srgbClr val="000000"/>
                </a:solidFill>
                <a:ea typeface="新細明體" charset="-120"/>
              </a:rPr>
              <a:pPr eaLnBrk="1" hangingPunct="1"/>
              <a:t>73</a:t>
            </a:fld>
            <a:endParaRPr lang="en-GB" altLang="zh-TW" sz="1200">
              <a:solidFill>
                <a:srgbClr val="000000"/>
              </a:solidFill>
              <a:ea typeface="新細明體" charset="-120"/>
            </a:endParaRPr>
          </a:p>
        </p:txBody>
      </p:sp>
      <p:sp>
        <p:nvSpPr>
          <p:cNvPr id="8294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294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Paul greets Titus that truth leads to godliness amidst pagans (1:1-4).</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保罗向提多问候，真理引导我们在异教徒中活出敬虔（</a:t>
            </a:r>
            <a:r>
              <a:rPr lang="en-US" altLang="zh-CN" dirty="0"/>
              <a:t>1:1-4</a:t>
            </a:r>
            <a:r>
              <a:rPr lang="zh-CN" alt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3905649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Two key concepts come together in two terms for church leaders. They are called </a:t>
            </a:r>
            <a:r>
              <a:rPr lang="en-US" b="0" i="1" dirty="0"/>
              <a:t>presbuteros </a:t>
            </a:r>
            <a:r>
              <a:rPr lang="en-US" b="0" i="0" dirty="0"/>
              <a:t>or </a:t>
            </a:r>
            <a:r>
              <a:rPr lang="en-US" b="0" dirty="0"/>
              <a:t>elders because they are typically among the oldest and most mature members. They are also deemed </a:t>
            </a:r>
            <a:r>
              <a:rPr lang="en-US" b="0" i="1" dirty="0"/>
              <a:t>episkopos</a:t>
            </a:r>
            <a:r>
              <a:rPr lang="en-US" b="0" i="0" dirty="0"/>
              <a:t> or overseers as they manage or direct the affairs of the church. </a:t>
            </a:r>
          </a:p>
          <a:p>
            <a:endParaRPr lang="en-US" b="0" i="0" dirty="0"/>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教会领袖的两个关键概念通过两个术语结合在一起。因为他们通常是教会中年龄最大、最成熟的成员，所以被称为</a:t>
            </a:r>
            <a:r>
              <a:rPr lang="en-US" altLang="zh-CN" b="1" dirty="0" err="1"/>
              <a:t>presbuteros</a:t>
            </a:r>
            <a:r>
              <a:rPr lang="zh-CN" altLang="en-US" dirty="0"/>
              <a:t>（长者）。同时，他们也被称为</a:t>
            </a:r>
            <a:r>
              <a:rPr lang="en-US" altLang="zh-CN" b="1" dirty="0" err="1"/>
              <a:t>episkopos</a:t>
            </a:r>
            <a:r>
              <a:rPr lang="zh-CN" altLang="en-US" dirty="0"/>
              <a:t>（监督），因为他们负责管理或指导教会的事务。</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9552853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These godly elders must refute legalistic and greedy Jewish heretics (1:10-16).</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这些敬虔的长老必须驳斥那些法利赛主义和贪婪的犹太异端（</a:t>
            </a:r>
            <a:r>
              <a:rPr lang="en-US" altLang="zh-CN" dirty="0"/>
              <a:t>1:10-16</a:t>
            </a:r>
            <a:r>
              <a:rPr lang="zh-CN" alt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087743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278663C0-55C7-496B-92CA-525D625AE9EF}" type="slidenum">
              <a:rPr lang="en-GB" altLang="en-US" sz="1200"/>
              <a:pPr eaLnBrk="1" hangingPunct="1"/>
              <a:t>146</a:t>
            </a:fld>
            <a:endParaRPr lang="en-GB" altLang="en-US" sz="1200"/>
          </a:p>
        </p:txBody>
      </p:sp>
      <p:sp>
        <p:nvSpPr>
          <p:cNvPr id="325634" name="Rectangle 2"/>
          <p:cNvSpPr>
            <a:spLocks noGrp="1" noRot="1" noChangeAspect="1" noChangeArrowheads="1"/>
          </p:cNvSpPr>
          <p:nvPr>
            <p:ph type="sldImg"/>
          </p:nvPr>
        </p:nvSpPr>
        <p:spPr>
          <a:xfrm>
            <a:off x="838200" y="457200"/>
            <a:ext cx="5181600" cy="3886200"/>
          </a:xfrm>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a:latin typeface="Avenir" pitchFamily="2"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FD2F6ADC-E937-4055-BCCD-11AD5F861347}" type="slidenum">
              <a:rPr lang="en-GB" altLang="en-US" sz="1200"/>
              <a:pPr eaLnBrk="1" hangingPunct="1"/>
              <a:t>149</a:t>
            </a:fld>
            <a:endParaRPr lang="en-GB" altLang="en-US" sz="1200"/>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a:latin typeface="Avenir" pitchFamily="2"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EBEC0B22-A674-4DC9-9E51-F76500959D41}" type="slidenum">
              <a:rPr lang="en-GB" altLang="en-US" sz="1200"/>
              <a:pPr eaLnBrk="1" hangingPunct="1"/>
              <a:t>151</a:t>
            </a:fld>
            <a:endParaRPr lang="en-GB" altLang="en-US" sz="1200"/>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a:latin typeface="Avenir" pitchFamily="2"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健全的教义能使谬误沉默。</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1732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在教会充斥着如此多的异端时，我们如何才能坚定地站立在主的真道上？</a:t>
            </a:r>
          </a:p>
          <a:p>
            <a:endParaRPr lang="en-US" b="0" dirty="0"/>
          </a:p>
        </p:txBody>
      </p:sp>
    </p:spTree>
    <p:extLst>
      <p:ext uri="{BB962C8B-B14F-4D97-AF65-F5344CB8AC3E}">
        <p14:creationId xmlns:p14="http://schemas.microsoft.com/office/powerpoint/2010/main" val="5968537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按照教义来规范生活。</a:t>
            </a:r>
          </a:p>
          <a:p>
            <a:endParaRPr lang="en-US" b="0" dirty="0"/>
          </a:p>
        </p:txBody>
      </p:sp>
    </p:spTree>
    <p:extLst>
      <p:ext uri="{BB962C8B-B14F-4D97-AF65-F5344CB8AC3E}">
        <p14:creationId xmlns:p14="http://schemas.microsoft.com/office/powerpoint/2010/main" val="3921502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515902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66CCB5E2-71B7-4FFB-8103-C998388B3E17}" type="slidenum">
              <a:rPr lang="zh-TW" altLang="en-GB" sz="1200">
                <a:solidFill>
                  <a:srgbClr val="000000"/>
                </a:solidFill>
                <a:ea typeface="新細明體" charset="-120"/>
              </a:rPr>
              <a:pPr eaLnBrk="1" hangingPunct="1"/>
              <a:t>175</a:t>
            </a:fld>
            <a:endParaRPr lang="en-GB" altLang="zh-TW" sz="1200">
              <a:solidFill>
                <a:srgbClr val="000000"/>
              </a:solidFill>
              <a:ea typeface="新細明體" charset="-120"/>
            </a:endParaRPr>
          </a:p>
        </p:txBody>
      </p:sp>
      <p:sp>
        <p:nvSpPr>
          <p:cNvPr id="8294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294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Translators</a:t>
            </a:r>
            <a:r>
              <a:rPr lang="en-US" baseline="0" dirty="0"/>
              <a:t> use the text boxes and then drag them over.</a:t>
            </a:r>
            <a:endParaRPr lang="en-US" dirty="0"/>
          </a:p>
        </p:txBody>
      </p:sp>
      <p:sp>
        <p:nvSpPr>
          <p:cNvPr id="4" name="Slide Number Placeholder 3"/>
          <p:cNvSpPr>
            <a:spLocks noGrp="1"/>
          </p:cNvSpPr>
          <p:nvPr>
            <p:ph type="sldNum" sz="quarter" idx="10"/>
          </p:nvPr>
        </p:nvSpPr>
        <p:spPr/>
        <p:txBody>
          <a:bodyPr/>
          <a:lstStyle/>
          <a:p>
            <a:pPr>
              <a:defRPr/>
            </a:pPr>
            <a:fld id="{88A3F1C3-438E-FA46-9388-6A19E01A8995}" type="slidenum">
              <a:rPr lang="en-US" smtClean="0">
                <a:solidFill>
                  <a:prstClr val="black"/>
                </a:solidFill>
              </a:rPr>
              <a:pPr>
                <a:defRPr/>
              </a:pPr>
              <a:t>184</a:t>
            </a:fld>
            <a:endParaRPr lang="en-US">
              <a:solidFill>
                <a:prstClr val="black"/>
              </a:solidFill>
            </a:endParaRPr>
          </a:p>
        </p:txBody>
      </p:sp>
    </p:spTree>
    <p:extLst>
      <p:ext uri="{BB962C8B-B14F-4D97-AF65-F5344CB8AC3E}">
        <p14:creationId xmlns:p14="http://schemas.microsoft.com/office/powerpoint/2010/main" val="2256068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In Paul’s letter to Titus, we see many results of reputable conduct</a:t>
            </a:r>
            <a:r>
              <a:rPr lang="en-SG" sz="1200" b="0" i="0" kern="1200" dirty="0">
                <a:solidFill>
                  <a:schemeClr val="tx1"/>
                </a:solidFill>
                <a:effectLst/>
                <a:latin typeface="Arial" panose="020B0604020202020204" pitchFamily="34" charset="0"/>
                <a:ea typeface="ＭＳ Ｐゴシック" charset="-128"/>
                <a:cs typeface="ＭＳ Ｐゴシック" charset="-128"/>
              </a:rPr>
              <a:t>…</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在保罗写给提多的信中，我们看到了许多良好行为的结果</a:t>
            </a:r>
            <a:r>
              <a:rPr lang="en-US" altLang="zh-CN" dirty="0"/>
              <a: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8929876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在教会充斥着如此多的异端时，我们如何才能坚定地站立在主的真道上？</a:t>
            </a:r>
          </a:p>
          <a:p>
            <a:endParaRPr lang="en-US" b="0" dirty="0"/>
          </a:p>
        </p:txBody>
      </p:sp>
    </p:spTree>
    <p:extLst>
      <p:ext uri="{BB962C8B-B14F-4D97-AF65-F5344CB8AC3E}">
        <p14:creationId xmlns:p14="http://schemas.microsoft.com/office/powerpoint/2010/main" val="9066745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健全的教义能使谬误沉默。</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71898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按教义规范生命。</a:t>
            </a:r>
          </a:p>
          <a:p>
            <a:endParaRPr lang="en-US" b="0" dirty="0"/>
          </a:p>
        </p:txBody>
      </p:sp>
    </p:spTree>
    <p:extLst>
      <p:ext uri="{BB962C8B-B14F-4D97-AF65-F5344CB8AC3E}">
        <p14:creationId xmlns:p14="http://schemas.microsoft.com/office/powerpoint/2010/main" val="33367929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a:p>
            <a:r>
              <a:rPr lang="zh-CN" altLang="en-US" b="0" dirty="0">
                <a:effectLst/>
              </a:rPr>
              <a:t>永远不要拒绝做好事</a:t>
            </a:r>
            <a:endParaRPr lang="en-SG" b="0" dirty="0">
              <a:effectLst/>
            </a:endParaRPr>
          </a:p>
        </p:txBody>
      </p:sp>
    </p:spTree>
    <p:extLst>
      <p:ext uri="{BB962C8B-B14F-4D97-AF65-F5344CB8AC3E}">
        <p14:creationId xmlns:p14="http://schemas.microsoft.com/office/powerpoint/2010/main" val="10674052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b="0" dirty="0">
                <a:effectLst/>
              </a:rPr>
              <a:t>永远不要拒绝做好事</a:t>
            </a:r>
            <a:endParaRPr lang="en-SG" altLang="zh-CN" b="0" dirty="0">
              <a:effectLst/>
            </a:endParaRPr>
          </a:p>
          <a:p>
            <a:endParaRPr lang="en-SG" b="0" dirty="0">
              <a:effectLst/>
            </a:endParaRPr>
          </a:p>
        </p:txBody>
      </p:sp>
    </p:spTree>
    <p:extLst>
      <p:ext uri="{BB962C8B-B14F-4D97-AF65-F5344CB8AC3E}">
        <p14:creationId xmlns:p14="http://schemas.microsoft.com/office/powerpoint/2010/main" val="30053954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66CCB5E2-71B7-4FFB-8103-C998388B3E17}" type="slidenum">
              <a:rPr lang="zh-TW" altLang="en-GB" sz="1200">
                <a:solidFill>
                  <a:srgbClr val="000000"/>
                </a:solidFill>
                <a:ea typeface="新細明體" charset="-120"/>
              </a:rPr>
              <a:pPr eaLnBrk="1" hangingPunct="1"/>
              <a:t>201</a:t>
            </a:fld>
            <a:endParaRPr lang="en-GB" altLang="zh-TW" sz="1200">
              <a:solidFill>
                <a:srgbClr val="000000"/>
              </a:solidFill>
              <a:ea typeface="新細明體" charset="-120"/>
            </a:endParaRPr>
          </a:p>
        </p:txBody>
      </p:sp>
      <p:sp>
        <p:nvSpPr>
          <p:cNvPr id="8294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294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extLst>
      <p:ext uri="{BB962C8B-B14F-4D97-AF65-F5344CB8AC3E}">
        <p14:creationId xmlns:p14="http://schemas.microsoft.com/office/powerpoint/2010/main" val="12066793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3425536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947914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19198963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6725895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32250481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p:nvPr>
        </p:nvSpPr>
        <p:spPr/>
        <p:txBody>
          <a:bodyPr/>
          <a:lstStyle/>
          <a:p>
            <a:fld id="{5C74D818-E6B2-424D-B296-926CAA3E3903}" type="slidenum">
              <a:rPr lang="zh-TW" altLang="en-GB" smtClean="0"/>
              <a:pPr/>
              <a:t>233</a:t>
            </a:fld>
            <a:endParaRPr lang="en-GB" altLang="zh-TW"/>
          </a:p>
        </p:txBody>
      </p:sp>
    </p:spTree>
    <p:extLst>
      <p:ext uri="{BB962C8B-B14F-4D97-AF65-F5344CB8AC3E}">
        <p14:creationId xmlns:p14="http://schemas.microsoft.com/office/powerpoint/2010/main" val="418403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我们如何在众多异端侵扰教会的情况下忠于主？</a:t>
            </a:r>
          </a:p>
          <a:p>
            <a:endParaRPr lang="en-US" b="0" dirty="0"/>
          </a:p>
        </p:txBody>
      </p:sp>
    </p:spTree>
    <p:extLst>
      <p:ext uri="{BB962C8B-B14F-4D97-AF65-F5344CB8AC3E}">
        <p14:creationId xmlns:p14="http://schemas.microsoft.com/office/powerpoint/2010/main" val="38699635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健全的教义使谬误沉默。</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16411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按教义规范生活。</a:t>
            </a:r>
          </a:p>
          <a:p>
            <a:endParaRPr lang="en-US" b="0" dirty="0"/>
          </a:p>
        </p:txBody>
      </p:sp>
    </p:spTree>
    <p:extLst>
      <p:ext uri="{BB962C8B-B14F-4D97-AF65-F5344CB8AC3E}">
        <p14:creationId xmlns:p14="http://schemas.microsoft.com/office/powerpoint/2010/main" val="39148741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永远不要逃避善行。</a:t>
            </a:r>
          </a:p>
          <a:p>
            <a:endParaRPr lang="en-SG" b="0" dirty="0">
              <a:effectLst/>
            </a:endParaRPr>
          </a:p>
        </p:txBody>
      </p:sp>
    </p:spTree>
    <p:extLst>
      <p:ext uri="{BB962C8B-B14F-4D97-AF65-F5344CB8AC3E}">
        <p14:creationId xmlns:p14="http://schemas.microsoft.com/office/powerpoint/2010/main" val="6351793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4955226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3C39119-5333-2448-8BDD-728CD465691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251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087982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endParaRPr lang="en-SG" b="0" dirty="0">
              <a:effectLst/>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我们如何在众多异端侵扰教会的情况下坚定地站立在主的真道上？</a:t>
            </a:r>
          </a:p>
          <a:p>
            <a:endParaRPr lang="en-US" b="0" dirty="0"/>
          </a:p>
        </p:txBody>
      </p:sp>
    </p:spTree>
    <p:extLst>
      <p:ext uri="{BB962C8B-B14F-4D97-AF65-F5344CB8AC3E}">
        <p14:creationId xmlns:p14="http://schemas.microsoft.com/office/powerpoint/2010/main" val="28732563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F0F5731-5535-4B40-B7F9-C9135489DC6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647109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latin typeface="Arial"/>
                <a:cs typeface="Arial"/>
              </a:rPr>
              <a:t>What difference should this make in our lives?</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这对我们的生活应该带来怎样的不同？</a:t>
            </a:r>
          </a:p>
          <a:p>
            <a:endParaRPr lang="en-US" b="0" dirty="0">
              <a:latin typeface="Arial"/>
              <a:cs typeface="Arial"/>
            </a:endParaRPr>
          </a:p>
        </p:txBody>
      </p:sp>
    </p:spTree>
    <p:extLst>
      <p:ext uri="{BB962C8B-B14F-4D97-AF65-F5344CB8AC3E}">
        <p14:creationId xmlns:p14="http://schemas.microsoft.com/office/powerpoint/2010/main" val="2102156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p:txBody>
      </p:sp>
    </p:spTree>
    <p:extLst>
      <p:ext uri="{BB962C8B-B14F-4D97-AF65-F5344CB8AC3E}">
        <p14:creationId xmlns:p14="http://schemas.microsoft.com/office/powerpoint/2010/main" val="38183498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255</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p:txBody>
      </p:sp>
    </p:spTree>
    <p:extLst>
      <p:ext uri="{BB962C8B-B14F-4D97-AF65-F5344CB8AC3E}">
        <p14:creationId xmlns:p14="http://schemas.microsoft.com/office/powerpoint/2010/main" val="31755126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p:txBody>
      </p:sp>
    </p:spTree>
    <p:extLst>
      <p:ext uri="{BB962C8B-B14F-4D97-AF65-F5344CB8AC3E}">
        <p14:creationId xmlns:p14="http://schemas.microsoft.com/office/powerpoint/2010/main" val="36178886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610DB5-14D9-1E46-8367-7D3D3CC853E8}"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34555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C9861837-3E53-41A7-90BC-359E54E30FDA}" type="slidenum">
              <a:rPr lang="zh-TW" altLang="en-GB" sz="1200">
                <a:solidFill>
                  <a:srgbClr val="000000"/>
                </a:solidFill>
                <a:ea typeface="新細明體" charset="-120"/>
              </a:rPr>
              <a:pPr eaLnBrk="1" hangingPunct="1"/>
              <a:t>261</a:t>
            </a:fld>
            <a:endParaRPr lang="en-GB" altLang="zh-TW" sz="1200">
              <a:solidFill>
                <a:srgbClr val="000000"/>
              </a:solidFill>
              <a:ea typeface="新細明體" charset="-120"/>
            </a:endParaRPr>
          </a:p>
        </p:txBody>
      </p:sp>
      <p:sp>
        <p:nvSpPr>
          <p:cNvPr id="8396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3970"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2E3CAD-E58F-8640-8D11-94E1E863FDA7}" type="slidenum">
              <a:rPr lang="en-US" sz="1200">
                <a:solidFill>
                  <a:srgbClr val="000000"/>
                </a:solidFill>
                <a:latin typeface="Arial" charset="0"/>
              </a:rPr>
              <a:pPr eaLnBrk="1" hangingPunct="1"/>
              <a:t>262</a:t>
            </a:fld>
            <a:endParaRPr lang="en-US" sz="1200">
              <a:solidFill>
                <a:srgbClr val="000000"/>
              </a:solidFill>
              <a:latin typeface="Arial" charset="0"/>
            </a:endParaRPr>
          </a:p>
        </p:txBody>
      </p:sp>
      <p:sp>
        <p:nvSpPr>
          <p:cNvPr id="421890" name="Rectangle 2"/>
          <p:cNvSpPr>
            <a:spLocks noGrp="1" noRot="1" noChangeAspect="1" noChangeArrowheads="1" noTextEdit="1"/>
          </p:cNvSpPr>
          <p:nvPr>
            <p:ph type="sldImg"/>
          </p:nvPr>
        </p:nvSpPr>
        <p:spPr>
          <a:solidFill>
            <a:srgbClr val="FFFFFF"/>
          </a:solidFill>
          <a:ln/>
        </p:spPr>
      </p:sp>
      <p:sp>
        <p:nvSpPr>
          <p:cNvPr id="4218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Let</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begin our search of the NT teaching on baptism by asking this simple question: What is baptism?</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pitchFamily="18" charset="0"/>
              <a:buNone/>
              <a:tabLst/>
              <a:defRPr/>
            </a:pPr>
            <a:r>
              <a:rPr lang="zh-CN" altLang="en-US" dirty="0"/>
              <a:t>让我们从这个简单的问题开始，来探寻新约关于洗礼的教导：什么是洗礼？</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95FD6C76-D13E-46A2-80CF-12B6C6149970}" type="slidenum">
              <a:rPr lang="zh-TW" altLang="en-GB" sz="1200">
                <a:solidFill>
                  <a:srgbClr val="000000"/>
                </a:solidFill>
                <a:ea typeface="新細明體" charset="-120"/>
              </a:rPr>
              <a:pPr eaLnBrk="1" hangingPunct="1"/>
              <a:t>263</a:t>
            </a:fld>
            <a:endParaRPr lang="en-GB" altLang="zh-TW" sz="1200">
              <a:solidFill>
                <a:srgbClr val="000000"/>
              </a:solidFill>
              <a:ea typeface="新細明體" charset="-120"/>
            </a:endParaRPr>
          </a:p>
        </p:txBody>
      </p:sp>
      <p:sp>
        <p:nvSpPr>
          <p:cNvPr id="849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4994"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E8EA6A14-BD5D-4D9D-839C-F67393B7AF70}" type="slidenum">
              <a:rPr lang="zh-TW" altLang="en-GB"/>
              <a:pPr/>
              <a:t>‹#›</a:t>
            </a:fld>
            <a:endParaRPr lang="en-GB" altLang="zh-TW"/>
          </a:p>
        </p:txBody>
      </p:sp>
    </p:spTree>
    <p:extLst>
      <p:ext uri="{BB962C8B-B14F-4D97-AF65-F5344CB8AC3E}">
        <p14:creationId xmlns:p14="http://schemas.microsoft.com/office/powerpoint/2010/main" val="4245853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50CD6B69-5F35-4646-A8E0-3C17F9A6E16F}" type="slidenum">
              <a:rPr lang="zh-TW" altLang="en-GB"/>
              <a:pPr/>
              <a:t>‹#›</a:t>
            </a:fld>
            <a:endParaRPr lang="en-GB" altLang="zh-TW"/>
          </a:p>
        </p:txBody>
      </p:sp>
    </p:spTree>
    <p:extLst>
      <p:ext uri="{BB962C8B-B14F-4D97-AF65-F5344CB8AC3E}">
        <p14:creationId xmlns:p14="http://schemas.microsoft.com/office/powerpoint/2010/main" val="37679070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163326D5-4F68-234C-8646-346E7E3047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3116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1B421687-6B90-E147-A163-04CBA725B0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85232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823960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11332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529449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11780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85030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23070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413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8491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5013" y="533400"/>
            <a:ext cx="1903412" cy="5561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1013" cy="5561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3A551D8E-38B3-483A-9F52-1A5F80949EA6}" type="slidenum">
              <a:rPr lang="zh-TW" altLang="en-GB"/>
              <a:pPr/>
              <a:t>‹#›</a:t>
            </a:fld>
            <a:endParaRPr lang="en-GB" altLang="zh-TW"/>
          </a:p>
        </p:txBody>
      </p:sp>
    </p:spTree>
    <p:extLst>
      <p:ext uri="{BB962C8B-B14F-4D97-AF65-F5344CB8AC3E}">
        <p14:creationId xmlns:p14="http://schemas.microsoft.com/office/powerpoint/2010/main" val="22088808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729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59637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7823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DF55C16-878A-B744-97FA-3A147127A859}" type="datetimeFigureOut">
              <a:rPr lang="en-US"/>
              <a:pPr>
                <a:defRPr/>
              </a:pPr>
              <a:t>2/26/25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26C2D91-C587-1B42-8E56-9C4E1EE443EF}" type="slidenum">
              <a:rPr lang="en-US"/>
              <a:pPr>
                <a:defRPr/>
              </a:pPr>
              <a:t>‹#›</a:t>
            </a:fld>
            <a:endParaRPr lang="en-US"/>
          </a:p>
        </p:txBody>
      </p:sp>
    </p:spTree>
    <p:extLst>
      <p:ext uri="{BB962C8B-B14F-4D97-AF65-F5344CB8AC3E}">
        <p14:creationId xmlns:p14="http://schemas.microsoft.com/office/powerpoint/2010/main" val="24502329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464300-BF31-2C44-9632-FCCA6E1619F8}" type="datetimeFigureOut">
              <a:rPr lang="en-US"/>
              <a:pPr>
                <a:defRPr/>
              </a:pPr>
              <a:t>2/26/25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A03F9FB-D4C3-D543-B8D3-2B10900D49E0}" type="slidenum">
              <a:rPr lang="en-US"/>
              <a:pPr>
                <a:defRPr/>
              </a:pPr>
              <a:t>‹#›</a:t>
            </a:fld>
            <a:endParaRPr lang="en-US"/>
          </a:p>
        </p:txBody>
      </p:sp>
    </p:spTree>
    <p:extLst>
      <p:ext uri="{BB962C8B-B14F-4D97-AF65-F5344CB8AC3E}">
        <p14:creationId xmlns:p14="http://schemas.microsoft.com/office/powerpoint/2010/main" val="8131785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A4F0A8B-A553-B640-BAE3-CCF09120DCAD}" type="datetimeFigureOut">
              <a:rPr lang="en-US"/>
              <a:pPr>
                <a:defRPr/>
              </a:pPr>
              <a:t>2/26/25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05ADDD2-395B-124A-A6F3-C2F6F79235DD}" type="slidenum">
              <a:rPr lang="en-US"/>
              <a:pPr>
                <a:defRPr/>
              </a:pPr>
              <a:t>‹#›</a:t>
            </a:fld>
            <a:endParaRPr lang="en-US"/>
          </a:p>
        </p:txBody>
      </p:sp>
    </p:spTree>
    <p:extLst>
      <p:ext uri="{BB962C8B-B14F-4D97-AF65-F5344CB8AC3E}">
        <p14:creationId xmlns:p14="http://schemas.microsoft.com/office/powerpoint/2010/main" val="12125927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3FFF840-CDD7-D848-B80D-7872BBDC5C3C}" type="datetimeFigureOut">
              <a:rPr lang="en-US"/>
              <a:pPr>
                <a:defRPr/>
              </a:pPr>
              <a:t>2/26/25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D38531-E701-9F41-A6F7-399D0B2275D3}" type="slidenum">
              <a:rPr lang="en-US"/>
              <a:pPr>
                <a:defRPr/>
              </a:pPr>
              <a:t>‹#›</a:t>
            </a:fld>
            <a:endParaRPr lang="en-US"/>
          </a:p>
        </p:txBody>
      </p:sp>
    </p:spTree>
    <p:extLst>
      <p:ext uri="{BB962C8B-B14F-4D97-AF65-F5344CB8AC3E}">
        <p14:creationId xmlns:p14="http://schemas.microsoft.com/office/powerpoint/2010/main" val="26128352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79B29D-1063-5C41-A29B-F707A64D36F6}" type="datetimeFigureOut">
              <a:rPr lang="en-US"/>
              <a:pPr>
                <a:defRPr/>
              </a:pPr>
              <a:t>2/26/25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CAC8E8C-B55C-A840-A039-FD5931BEE933}" type="slidenum">
              <a:rPr lang="en-US"/>
              <a:pPr>
                <a:defRPr/>
              </a:pPr>
              <a:t>‹#›</a:t>
            </a:fld>
            <a:endParaRPr lang="en-US"/>
          </a:p>
        </p:txBody>
      </p:sp>
    </p:spTree>
    <p:extLst>
      <p:ext uri="{BB962C8B-B14F-4D97-AF65-F5344CB8AC3E}">
        <p14:creationId xmlns:p14="http://schemas.microsoft.com/office/powerpoint/2010/main" val="33132816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4EC680-6AFE-3245-94AB-E9B3972F34BA}" type="datetimeFigureOut">
              <a:rPr lang="en-US"/>
              <a:pPr>
                <a:defRPr/>
              </a:pPr>
              <a:t>2/26/25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5DEB39-10D0-FC4B-92BD-CFB25425A77E}" type="slidenum">
              <a:rPr lang="en-US"/>
              <a:pPr>
                <a:defRPr/>
              </a:pPr>
              <a:t>‹#›</a:t>
            </a:fld>
            <a:endParaRPr lang="en-US"/>
          </a:p>
        </p:txBody>
      </p:sp>
    </p:spTree>
    <p:extLst>
      <p:ext uri="{BB962C8B-B14F-4D97-AF65-F5344CB8AC3E}">
        <p14:creationId xmlns:p14="http://schemas.microsoft.com/office/powerpoint/2010/main" val="38926175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732FBD-309D-4E44-9D19-3CF4E7E53BBB}" type="datetimeFigureOut">
              <a:rPr lang="en-US"/>
              <a:pPr>
                <a:defRPr/>
              </a:pPr>
              <a:t>2/26/25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BE7D46-6DA5-B348-821F-18318201992C}" type="slidenum">
              <a:rPr lang="en-US"/>
              <a:pPr>
                <a:defRPr/>
              </a:pPr>
              <a:t>‹#›</a:t>
            </a:fld>
            <a:endParaRPr lang="en-US"/>
          </a:p>
        </p:txBody>
      </p:sp>
    </p:spTree>
    <p:extLst>
      <p:ext uri="{BB962C8B-B14F-4D97-AF65-F5344CB8AC3E}">
        <p14:creationId xmlns:p14="http://schemas.microsoft.com/office/powerpoint/2010/main" val="1942382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91564D77-DD09-42C2-AA7A-D30EAD8E83F3}" type="slidenum">
              <a:rPr lang="zh-TW" altLang="en-GB"/>
              <a:pPr/>
              <a:t>‹#›</a:t>
            </a:fld>
            <a:endParaRPr lang="en-GB" altLang="zh-TW"/>
          </a:p>
        </p:txBody>
      </p:sp>
    </p:spTree>
    <p:extLst>
      <p:ext uri="{BB962C8B-B14F-4D97-AF65-F5344CB8AC3E}">
        <p14:creationId xmlns:p14="http://schemas.microsoft.com/office/powerpoint/2010/main" val="1218162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AE3A40E-0DDA-AF49-AE66-CB71FD534F88}" type="datetimeFigureOut">
              <a:rPr lang="en-US"/>
              <a:pPr>
                <a:defRPr/>
              </a:pPr>
              <a:t>2/26/25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8FA684D-75CC-5243-A551-D311CC92AE3E}" type="slidenum">
              <a:rPr lang="en-US"/>
              <a:pPr>
                <a:defRPr/>
              </a:pPr>
              <a:t>‹#›</a:t>
            </a:fld>
            <a:endParaRPr lang="en-US"/>
          </a:p>
        </p:txBody>
      </p:sp>
    </p:spTree>
    <p:extLst>
      <p:ext uri="{BB962C8B-B14F-4D97-AF65-F5344CB8AC3E}">
        <p14:creationId xmlns:p14="http://schemas.microsoft.com/office/powerpoint/2010/main" val="6072220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04A58F-ED5C-814E-A893-DA39A457210A}" type="datetimeFigureOut">
              <a:rPr lang="en-US"/>
              <a:pPr>
                <a:defRPr/>
              </a:pPr>
              <a:t>2/26/25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13F412B-B0B2-1C40-8048-701226248F5D}" type="slidenum">
              <a:rPr lang="en-US"/>
              <a:pPr>
                <a:defRPr/>
              </a:pPr>
              <a:t>‹#›</a:t>
            </a:fld>
            <a:endParaRPr lang="en-US"/>
          </a:p>
        </p:txBody>
      </p:sp>
    </p:spTree>
    <p:extLst>
      <p:ext uri="{BB962C8B-B14F-4D97-AF65-F5344CB8AC3E}">
        <p14:creationId xmlns:p14="http://schemas.microsoft.com/office/powerpoint/2010/main" val="2463954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AC1B2D6-744F-514E-A9DB-3AC0889749F6}" type="datetimeFigureOut">
              <a:rPr lang="en-US"/>
              <a:pPr>
                <a:defRPr/>
              </a:pPr>
              <a:t>2/26/25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6E5D24E-0AB8-F145-9158-69C7CBE708EE}" type="slidenum">
              <a:rPr lang="en-US"/>
              <a:pPr>
                <a:defRPr/>
              </a:pPr>
              <a:t>‹#›</a:t>
            </a:fld>
            <a:endParaRPr lang="en-US"/>
          </a:p>
        </p:txBody>
      </p:sp>
    </p:spTree>
    <p:extLst>
      <p:ext uri="{BB962C8B-B14F-4D97-AF65-F5344CB8AC3E}">
        <p14:creationId xmlns:p14="http://schemas.microsoft.com/office/powerpoint/2010/main" val="23669145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5351BA-3858-2F4A-B916-DCAECF10F0C5}" type="datetimeFigureOut">
              <a:rPr lang="en-US"/>
              <a:pPr>
                <a:defRPr/>
              </a:pPr>
              <a:t>2/26/25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DB91B6-B1C0-7141-BA0E-79C9960E9FD9}" type="slidenum">
              <a:rPr lang="en-US"/>
              <a:pPr>
                <a:defRPr/>
              </a:pPr>
              <a:t>‹#›</a:t>
            </a:fld>
            <a:endParaRPr lang="en-US"/>
          </a:p>
        </p:txBody>
      </p:sp>
    </p:spTree>
    <p:extLst>
      <p:ext uri="{BB962C8B-B14F-4D97-AF65-F5344CB8AC3E}">
        <p14:creationId xmlns:p14="http://schemas.microsoft.com/office/powerpoint/2010/main" val="6940680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8"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1"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5"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7"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grpSp>
      </p:grpSp>
      <p:sp>
        <p:nvSpPr>
          <p:cNvPr id="104490"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4491"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6F384F66-850C-B24D-AEEE-E7F70BD522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18225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BDC3BF4D-E893-9746-8444-C90FCB5C2F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45276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0BAF97D-87B0-5940-8B05-F3C4D4A2E1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52245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6E7E7DCC-DCE8-CE4D-A2D9-69D7AD72A35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24267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186E2535-BF93-FD4E-817B-971F99E09E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30236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773987F5-C784-A541-ADC9-97EFEF1367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3513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CC72465B-C3FD-4BF5-A004-A4364AD82487}" type="slidenum">
              <a:rPr lang="zh-TW" altLang="en-GB"/>
              <a:pPr/>
              <a:t>‹#›</a:t>
            </a:fld>
            <a:endParaRPr lang="en-GB" altLang="zh-TW"/>
          </a:p>
        </p:txBody>
      </p:sp>
    </p:spTree>
    <p:extLst>
      <p:ext uri="{BB962C8B-B14F-4D97-AF65-F5344CB8AC3E}">
        <p14:creationId xmlns:p14="http://schemas.microsoft.com/office/powerpoint/2010/main" val="12476352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CBAF3DF4-A1E5-0E4D-B9C3-BAFE7E0B73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82725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D84332D-B39D-BA47-8E64-87D4E7C12B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85923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C05CBE89-BAAC-894B-917F-A46D79EC52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91228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1808D0A-AAB5-D842-AD04-52DDE95F8C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56553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079A3AD5-69B4-904E-8703-C4A4B0516F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43328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C15269-83CD-8941-B12C-2A72A18A7411}" type="slidenum">
              <a:rPr lang="en-US"/>
              <a:pPr>
                <a:defRPr/>
              </a:pPr>
              <a:t>‹#›</a:t>
            </a:fld>
            <a:endParaRPr lang="en-US"/>
          </a:p>
        </p:txBody>
      </p:sp>
    </p:spTree>
    <p:extLst>
      <p:ext uri="{BB962C8B-B14F-4D97-AF65-F5344CB8AC3E}">
        <p14:creationId xmlns:p14="http://schemas.microsoft.com/office/powerpoint/2010/main" val="28520911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6EB97F6E-50B4-B94B-BE18-43216857A098}" type="slidenum">
              <a:rPr lang="en-US"/>
              <a:pPr>
                <a:defRPr/>
              </a:pPr>
              <a:t>‹#›</a:t>
            </a:fld>
            <a:endParaRPr lang="en-US"/>
          </a:p>
        </p:txBody>
      </p:sp>
    </p:spTree>
    <p:extLst>
      <p:ext uri="{BB962C8B-B14F-4D97-AF65-F5344CB8AC3E}">
        <p14:creationId xmlns:p14="http://schemas.microsoft.com/office/powerpoint/2010/main" val="2548846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FB95D7BE-4193-4846-A860-761F960F9AE4}" type="slidenum">
              <a:rPr lang="en-US"/>
              <a:pPr>
                <a:defRPr/>
              </a:pPr>
              <a:t>‹#›</a:t>
            </a:fld>
            <a:endParaRPr lang="en-US"/>
          </a:p>
        </p:txBody>
      </p:sp>
    </p:spTree>
    <p:extLst>
      <p:ext uri="{BB962C8B-B14F-4D97-AF65-F5344CB8AC3E}">
        <p14:creationId xmlns:p14="http://schemas.microsoft.com/office/powerpoint/2010/main" val="17155493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D7D9AE14-E307-7F42-B77A-47290634387D}" type="slidenum">
              <a:rPr lang="en-US"/>
              <a:pPr>
                <a:defRPr/>
              </a:pPr>
              <a:t>‹#›</a:t>
            </a:fld>
            <a:endParaRPr lang="en-US"/>
          </a:p>
        </p:txBody>
      </p:sp>
    </p:spTree>
    <p:extLst>
      <p:ext uri="{BB962C8B-B14F-4D97-AF65-F5344CB8AC3E}">
        <p14:creationId xmlns:p14="http://schemas.microsoft.com/office/powerpoint/2010/main" val="38271234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C15269-83CD-8941-B12C-2A72A18A7411}" type="slidenum">
              <a:rPr lang="en-US"/>
              <a:pPr>
                <a:defRPr/>
              </a:pPr>
              <a:t>‹#›</a:t>
            </a:fld>
            <a:endParaRPr lang="en-US"/>
          </a:p>
        </p:txBody>
      </p:sp>
    </p:spTree>
    <p:extLst>
      <p:ext uri="{BB962C8B-B14F-4D97-AF65-F5344CB8AC3E}">
        <p14:creationId xmlns:p14="http://schemas.microsoft.com/office/powerpoint/2010/main" val="2437061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4E7B9E76-DB04-474F-9F93-6D53CEE44B3D}" type="slidenum">
              <a:rPr lang="zh-TW" altLang="en-GB"/>
              <a:pPr/>
              <a:t>‹#›</a:t>
            </a:fld>
            <a:endParaRPr lang="en-GB" altLang="zh-TW"/>
          </a:p>
        </p:txBody>
      </p:sp>
    </p:spTree>
    <p:extLst>
      <p:ext uri="{BB962C8B-B14F-4D97-AF65-F5344CB8AC3E}">
        <p14:creationId xmlns:p14="http://schemas.microsoft.com/office/powerpoint/2010/main" val="27530881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6EB97F6E-50B4-B94B-BE18-43216857A098}" type="slidenum">
              <a:rPr lang="en-US"/>
              <a:pPr>
                <a:defRPr/>
              </a:pPr>
              <a:t>‹#›</a:t>
            </a:fld>
            <a:endParaRPr lang="en-US"/>
          </a:p>
        </p:txBody>
      </p:sp>
    </p:spTree>
    <p:extLst>
      <p:ext uri="{BB962C8B-B14F-4D97-AF65-F5344CB8AC3E}">
        <p14:creationId xmlns:p14="http://schemas.microsoft.com/office/powerpoint/2010/main" val="21542054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FB95D7BE-4193-4846-A860-761F960F9AE4}" type="slidenum">
              <a:rPr lang="en-US"/>
              <a:pPr>
                <a:defRPr/>
              </a:pPr>
              <a:t>‹#›</a:t>
            </a:fld>
            <a:endParaRPr lang="en-US"/>
          </a:p>
        </p:txBody>
      </p:sp>
    </p:spTree>
    <p:extLst>
      <p:ext uri="{BB962C8B-B14F-4D97-AF65-F5344CB8AC3E}">
        <p14:creationId xmlns:p14="http://schemas.microsoft.com/office/powerpoint/2010/main" val="31618173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D7D9AE14-E307-7F42-B77A-47290634387D}" type="slidenum">
              <a:rPr lang="en-US"/>
              <a:pPr>
                <a:defRPr/>
              </a:pPr>
              <a:t>‹#›</a:t>
            </a:fld>
            <a:endParaRPr lang="en-US"/>
          </a:p>
        </p:txBody>
      </p:sp>
    </p:spTree>
    <p:extLst>
      <p:ext uri="{BB962C8B-B14F-4D97-AF65-F5344CB8AC3E}">
        <p14:creationId xmlns:p14="http://schemas.microsoft.com/office/powerpoint/2010/main" val="34886119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1800">
                <a:solidFill>
                  <a:srgbClr val="FFFFFF"/>
                </a:solidFill>
                <a:latin typeface="Tahoma" pitchFamily="22" charset="-52"/>
                <a:ea typeface="ＭＳ Ｐゴシック"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a:latin typeface="Times New Roman" charset="0"/>
              </a:defRPr>
            </a:lvl1pPr>
          </a:lstStyle>
          <a:p>
            <a:pPr>
              <a:defRPr/>
            </a:pPr>
            <a:fld id="{1F08AE67-B578-D04F-A19D-B0A071E451B3}" type="slidenum">
              <a:rPr lang="en-US"/>
              <a:pPr>
                <a:defRPr/>
              </a:pPr>
              <a:t>‹#›</a:t>
            </a:fld>
            <a:endParaRPr lang="en-US"/>
          </a:p>
        </p:txBody>
      </p:sp>
    </p:spTree>
    <p:extLst>
      <p:ext uri="{BB962C8B-B14F-4D97-AF65-F5344CB8AC3E}">
        <p14:creationId xmlns:p14="http://schemas.microsoft.com/office/powerpoint/2010/main" val="19089191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Times New Roman" charset="0"/>
              </a:defRPr>
            </a:lvl1pPr>
          </a:lstStyle>
          <a:p>
            <a:pPr>
              <a:defRPr/>
            </a:pPr>
            <a:fld id="{2490BF47-2658-9D49-B702-3C6E791E3B2E}" type="slidenum">
              <a:rPr lang="en-US"/>
              <a:pPr>
                <a:defRPr/>
              </a:pPr>
              <a:t>‹#›</a:t>
            </a:fld>
            <a:endParaRPr lang="en-US"/>
          </a:p>
        </p:txBody>
      </p:sp>
    </p:spTree>
    <p:extLst>
      <p:ext uri="{BB962C8B-B14F-4D97-AF65-F5344CB8AC3E}">
        <p14:creationId xmlns:p14="http://schemas.microsoft.com/office/powerpoint/2010/main" val="38736597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Times New Roman" charset="0"/>
              </a:defRPr>
            </a:lvl1pPr>
          </a:lstStyle>
          <a:p>
            <a:pPr>
              <a:defRPr/>
            </a:pPr>
            <a:fld id="{6C4D32D3-FAFE-9041-977F-99716D2AF82C}" type="slidenum">
              <a:rPr lang="en-US"/>
              <a:pPr>
                <a:defRPr/>
              </a:pPr>
              <a:t>‹#›</a:t>
            </a:fld>
            <a:endParaRPr lang="en-US"/>
          </a:p>
        </p:txBody>
      </p:sp>
    </p:spTree>
    <p:extLst>
      <p:ext uri="{BB962C8B-B14F-4D97-AF65-F5344CB8AC3E}">
        <p14:creationId xmlns:p14="http://schemas.microsoft.com/office/powerpoint/2010/main" val="4123100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Times New Roman" charset="0"/>
              </a:defRPr>
            </a:lvl1pPr>
          </a:lstStyle>
          <a:p>
            <a:pPr>
              <a:defRPr/>
            </a:pPr>
            <a:fld id="{57B77426-DBE1-AB46-AB07-00B639BBA212}" type="slidenum">
              <a:rPr lang="en-US"/>
              <a:pPr>
                <a:defRPr/>
              </a:pPr>
              <a:t>‹#›</a:t>
            </a:fld>
            <a:endParaRPr lang="en-US"/>
          </a:p>
        </p:txBody>
      </p:sp>
    </p:spTree>
    <p:extLst>
      <p:ext uri="{BB962C8B-B14F-4D97-AF65-F5344CB8AC3E}">
        <p14:creationId xmlns:p14="http://schemas.microsoft.com/office/powerpoint/2010/main" val="24882332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atin typeface="Times New Roman" charset="0"/>
              </a:defRPr>
            </a:lvl1pPr>
          </a:lstStyle>
          <a:p>
            <a:pPr>
              <a:defRPr/>
            </a:pPr>
            <a:fld id="{8EAAF825-8592-704C-9383-763541EFEE88}" type="slidenum">
              <a:rPr lang="en-US"/>
              <a:pPr>
                <a:defRPr/>
              </a:pPr>
              <a:t>‹#›</a:t>
            </a:fld>
            <a:endParaRPr lang="en-US"/>
          </a:p>
        </p:txBody>
      </p:sp>
    </p:spTree>
    <p:extLst>
      <p:ext uri="{BB962C8B-B14F-4D97-AF65-F5344CB8AC3E}">
        <p14:creationId xmlns:p14="http://schemas.microsoft.com/office/powerpoint/2010/main" val="1878988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atin typeface="Times New Roman" charset="0"/>
              </a:defRPr>
            </a:lvl1pPr>
          </a:lstStyle>
          <a:p>
            <a:pPr>
              <a:defRPr/>
            </a:pPr>
            <a:fld id="{685D3EED-A7B3-9B46-A184-A65AF79013D6}" type="slidenum">
              <a:rPr lang="en-US"/>
              <a:pPr>
                <a:defRPr/>
              </a:pPr>
              <a:t>‹#›</a:t>
            </a:fld>
            <a:endParaRPr lang="en-US"/>
          </a:p>
        </p:txBody>
      </p:sp>
    </p:spTree>
    <p:extLst>
      <p:ext uri="{BB962C8B-B14F-4D97-AF65-F5344CB8AC3E}">
        <p14:creationId xmlns:p14="http://schemas.microsoft.com/office/powerpoint/2010/main" val="37153458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atin typeface="Times New Roman" charset="0"/>
              </a:defRPr>
            </a:lvl1pPr>
          </a:lstStyle>
          <a:p>
            <a:pPr>
              <a:defRPr/>
            </a:pPr>
            <a:fld id="{C2EDA970-59B1-CA41-81CB-B863E62827BC}" type="slidenum">
              <a:rPr lang="en-US"/>
              <a:pPr>
                <a:defRPr/>
              </a:pPr>
              <a:t>‹#›</a:t>
            </a:fld>
            <a:endParaRPr lang="en-US"/>
          </a:p>
        </p:txBody>
      </p:sp>
    </p:spTree>
    <p:extLst>
      <p:ext uri="{BB962C8B-B14F-4D97-AF65-F5344CB8AC3E}">
        <p14:creationId xmlns:p14="http://schemas.microsoft.com/office/powerpoint/2010/main" val="1541688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265A4325-1847-4435-B35F-2AB33A3E5914}" type="slidenum">
              <a:rPr lang="zh-TW" altLang="en-GB"/>
              <a:pPr/>
              <a:t>‹#›</a:t>
            </a:fld>
            <a:endParaRPr lang="en-GB" altLang="zh-TW"/>
          </a:p>
        </p:txBody>
      </p:sp>
    </p:spTree>
    <p:extLst>
      <p:ext uri="{BB962C8B-B14F-4D97-AF65-F5344CB8AC3E}">
        <p14:creationId xmlns:p14="http://schemas.microsoft.com/office/powerpoint/2010/main" val="10027260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Times New Roman" charset="0"/>
              </a:defRPr>
            </a:lvl1pPr>
          </a:lstStyle>
          <a:p>
            <a:pPr>
              <a:defRPr/>
            </a:pPr>
            <a:fld id="{554C47AB-01B2-EF46-B8C9-4B14677BB087}" type="slidenum">
              <a:rPr lang="en-US"/>
              <a:pPr>
                <a:defRPr/>
              </a:pPr>
              <a:t>‹#›</a:t>
            </a:fld>
            <a:endParaRPr lang="en-US"/>
          </a:p>
        </p:txBody>
      </p:sp>
    </p:spTree>
    <p:extLst>
      <p:ext uri="{BB962C8B-B14F-4D97-AF65-F5344CB8AC3E}">
        <p14:creationId xmlns:p14="http://schemas.microsoft.com/office/powerpoint/2010/main" val="1416996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Times New Roman" charset="0"/>
              </a:defRPr>
            </a:lvl1pPr>
          </a:lstStyle>
          <a:p>
            <a:pPr>
              <a:defRPr/>
            </a:pPr>
            <a:fld id="{2ABE7651-03A8-564F-8F9F-30FA6B067DA8}" type="slidenum">
              <a:rPr lang="en-US"/>
              <a:pPr>
                <a:defRPr/>
              </a:pPr>
              <a:t>‹#›</a:t>
            </a:fld>
            <a:endParaRPr lang="en-US"/>
          </a:p>
        </p:txBody>
      </p:sp>
    </p:spTree>
    <p:extLst>
      <p:ext uri="{BB962C8B-B14F-4D97-AF65-F5344CB8AC3E}">
        <p14:creationId xmlns:p14="http://schemas.microsoft.com/office/powerpoint/2010/main" val="16324340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Times New Roman" charset="0"/>
              </a:defRPr>
            </a:lvl1pPr>
          </a:lstStyle>
          <a:p>
            <a:pPr>
              <a:defRPr/>
            </a:pPr>
            <a:fld id="{DFCDC65E-3749-A345-9CEC-436DAD55030F}" type="slidenum">
              <a:rPr lang="en-US"/>
              <a:pPr>
                <a:defRPr/>
              </a:pPr>
              <a:t>‹#›</a:t>
            </a:fld>
            <a:endParaRPr lang="en-US"/>
          </a:p>
        </p:txBody>
      </p:sp>
    </p:spTree>
    <p:extLst>
      <p:ext uri="{BB962C8B-B14F-4D97-AF65-F5344CB8AC3E}">
        <p14:creationId xmlns:p14="http://schemas.microsoft.com/office/powerpoint/2010/main" val="87038420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Times New Roman" charset="0"/>
              </a:defRPr>
            </a:lvl1pPr>
          </a:lstStyle>
          <a:p>
            <a:pPr>
              <a:defRPr/>
            </a:pPr>
            <a:fld id="{F2F19F39-E339-D540-991C-A005159C54EE}" type="slidenum">
              <a:rPr lang="en-US"/>
              <a:pPr>
                <a:defRPr/>
              </a:pPr>
              <a:t>‹#›</a:t>
            </a:fld>
            <a:endParaRPr lang="en-US"/>
          </a:p>
        </p:txBody>
      </p:sp>
    </p:spTree>
    <p:extLst>
      <p:ext uri="{BB962C8B-B14F-4D97-AF65-F5344CB8AC3E}">
        <p14:creationId xmlns:p14="http://schemas.microsoft.com/office/powerpoint/2010/main" val="15036136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dt" sz="half" idx="10"/>
          </p:nvPr>
        </p:nvSpPr>
        <p:spPr/>
        <p:txBody>
          <a:bodyPr/>
          <a:lstStyle>
            <a:lvl1pPr>
              <a:defRPr/>
            </a:lvl1pPr>
          </a:lstStyle>
          <a:p>
            <a:pPr>
              <a:defRPr/>
            </a:pPr>
            <a:endParaRPr lang="en-US"/>
          </a:p>
        </p:txBody>
      </p:sp>
      <p:sp>
        <p:nvSpPr>
          <p:cNvPr id="7" name="Rectangle 8"/>
          <p:cNvSpPr>
            <a:spLocks noGrp="1" noChangeArrowheads="1"/>
          </p:cNvSpPr>
          <p:nvPr>
            <p:ph type="ftr" sz="quarter" idx="11"/>
          </p:nvPr>
        </p:nvSpPr>
        <p:spPr/>
        <p:txBody>
          <a:bodyPr/>
          <a:lstStyle>
            <a:lvl1pPr>
              <a:defRPr/>
            </a:lvl1pPr>
          </a:lstStyle>
          <a:p>
            <a:pPr>
              <a:defRPr/>
            </a:pPr>
            <a:endParaRPr lang="en-US"/>
          </a:p>
        </p:txBody>
      </p:sp>
      <p:sp>
        <p:nvSpPr>
          <p:cNvPr id="8" name="Rectangle 9"/>
          <p:cNvSpPr>
            <a:spLocks noGrp="1" noChangeArrowheads="1"/>
          </p:cNvSpPr>
          <p:nvPr>
            <p:ph type="sldNum" sz="quarter" idx="12"/>
          </p:nvPr>
        </p:nvSpPr>
        <p:spPr/>
        <p:txBody>
          <a:bodyPr/>
          <a:lstStyle>
            <a:lvl1pPr>
              <a:defRPr>
                <a:latin typeface="Times New Roman" charset="0"/>
              </a:defRPr>
            </a:lvl1pPr>
          </a:lstStyle>
          <a:p>
            <a:pPr>
              <a:defRPr/>
            </a:pPr>
            <a:fld id="{0BFAF5BB-ED05-8A41-BFA5-B780BC47F554}" type="slidenum">
              <a:rPr lang="en-US"/>
              <a:pPr>
                <a:defRPr/>
              </a:pPr>
              <a:t>‹#›</a:t>
            </a:fld>
            <a:endParaRPr lang="en-US"/>
          </a:p>
        </p:txBody>
      </p:sp>
    </p:spTree>
    <p:extLst>
      <p:ext uri="{BB962C8B-B14F-4D97-AF65-F5344CB8AC3E}">
        <p14:creationId xmlns:p14="http://schemas.microsoft.com/office/powerpoint/2010/main" val="11755720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Times New Roman" charset="0"/>
              </a:defRPr>
            </a:lvl1pPr>
          </a:lstStyle>
          <a:p>
            <a:pPr>
              <a:defRPr/>
            </a:pPr>
            <a:fld id="{221FB532-8F2F-714E-9EF7-A51849FC8FD1}" type="slidenum">
              <a:rPr lang="en-US"/>
              <a:pPr>
                <a:defRPr/>
              </a:pPr>
              <a:t>‹#›</a:t>
            </a:fld>
            <a:endParaRPr lang="en-US"/>
          </a:p>
        </p:txBody>
      </p:sp>
    </p:spTree>
    <p:extLst>
      <p:ext uri="{BB962C8B-B14F-4D97-AF65-F5344CB8AC3E}">
        <p14:creationId xmlns:p14="http://schemas.microsoft.com/office/powerpoint/2010/main" val="17746900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08619356"/>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737113673"/>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0583150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47134512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endParaRPr lang="en-GB" altLang="zh-TW"/>
          </a:p>
        </p:txBody>
      </p:sp>
      <p:sp>
        <p:nvSpPr>
          <p:cNvPr id="8" name="Rectangle 3"/>
          <p:cNvSpPr>
            <a:spLocks noGrp="1" noChangeArrowheads="1"/>
          </p:cNvSpPr>
          <p:nvPr>
            <p:ph type="ftr" idx="11"/>
          </p:nvPr>
        </p:nvSpPr>
        <p:spPr>
          <a:ln/>
        </p:spPr>
        <p:txBody>
          <a:bodyPr/>
          <a:lstStyle>
            <a:lvl1pPr>
              <a:defRPr/>
            </a:lvl1pPr>
          </a:lstStyle>
          <a:p>
            <a:endParaRPr lang="en-GB" altLang="zh-TW"/>
          </a:p>
        </p:txBody>
      </p:sp>
      <p:sp>
        <p:nvSpPr>
          <p:cNvPr id="9" name="Rectangle 4"/>
          <p:cNvSpPr>
            <a:spLocks noGrp="1" noChangeArrowheads="1"/>
          </p:cNvSpPr>
          <p:nvPr>
            <p:ph type="sldNum" idx="12"/>
          </p:nvPr>
        </p:nvSpPr>
        <p:spPr>
          <a:ln/>
        </p:spPr>
        <p:txBody>
          <a:bodyPr/>
          <a:lstStyle>
            <a:lvl1pPr>
              <a:defRPr/>
            </a:lvl1pPr>
          </a:lstStyle>
          <a:p>
            <a:fld id="{F778F41D-6CDC-49DD-8756-757A7D6C5AFA}" type="slidenum">
              <a:rPr lang="zh-TW" altLang="en-GB"/>
              <a:pPr/>
              <a:t>‹#›</a:t>
            </a:fld>
            <a:endParaRPr lang="en-GB" altLang="zh-TW"/>
          </a:p>
        </p:txBody>
      </p:sp>
    </p:spTree>
    <p:extLst>
      <p:ext uri="{BB962C8B-B14F-4D97-AF65-F5344CB8AC3E}">
        <p14:creationId xmlns:p14="http://schemas.microsoft.com/office/powerpoint/2010/main" val="468590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9747053"/>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49188304"/>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87302911"/>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153208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53318804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9536258"/>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1"/>
          <p:cNvSpPr>
            <a:spLocks noGrp="1"/>
          </p:cNvSpPr>
          <p:nvPr>
            <p:ph type="sldNum" sz="quarter" idx="10"/>
          </p:nvPr>
        </p:nvSpPr>
        <p:spPr>
          <a:ln/>
        </p:spPr>
        <p:txBody>
          <a:bodyPr/>
          <a:lstStyle>
            <a:lvl1pPr>
              <a:defRPr/>
            </a:lvl1pPr>
          </a:lstStyle>
          <a:p>
            <a:fld id="{4D23D170-981F-485A-974D-AD8A581CBBEB}"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1826169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p:cNvSpPr>
          <p:nvPr>
            <p:ph type="sldNum" sz="quarter" idx="10"/>
          </p:nvPr>
        </p:nvSpPr>
        <p:spPr>
          <a:ln/>
        </p:spPr>
        <p:txBody>
          <a:bodyPr/>
          <a:lstStyle>
            <a:lvl1pPr>
              <a:defRPr/>
            </a:lvl1pPr>
          </a:lstStyle>
          <a:p>
            <a:fld id="{A6BC4652-4FAB-42DB-BB49-EF8A817473F0}"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9255360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
          <p:cNvSpPr>
            <a:spLocks noGrp="1"/>
          </p:cNvSpPr>
          <p:nvPr>
            <p:ph type="sldNum" sz="quarter" idx="10"/>
          </p:nvPr>
        </p:nvSpPr>
        <p:spPr>
          <a:ln/>
        </p:spPr>
        <p:txBody>
          <a:bodyPr/>
          <a:lstStyle>
            <a:lvl1pPr>
              <a:defRPr/>
            </a:lvl1pPr>
          </a:lstStyle>
          <a:p>
            <a:fld id="{B1C38D86-ECE3-4FF6-83FE-50617594A99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30300049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4267200"/>
            <a:ext cx="31242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4267200"/>
            <a:ext cx="31242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p:cNvSpPr>
          <p:nvPr>
            <p:ph type="sldNum" sz="quarter" idx="10"/>
          </p:nvPr>
        </p:nvSpPr>
        <p:spPr>
          <a:ln/>
        </p:spPr>
        <p:txBody>
          <a:bodyPr/>
          <a:lstStyle>
            <a:lvl1pPr>
              <a:defRPr/>
            </a:lvl1pPr>
          </a:lstStyle>
          <a:p>
            <a:fld id="{56E33BF3-325D-4425-B739-8346D40B37D4}"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899186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endParaRPr lang="en-GB" altLang="zh-TW"/>
          </a:p>
        </p:txBody>
      </p:sp>
      <p:sp>
        <p:nvSpPr>
          <p:cNvPr id="4" name="Rectangle 3"/>
          <p:cNvSpPr>
            <a:spLocks noGrp="1" noChangeArrowheads="1"/>
          </p:cNvSpPr>
          <p:nvPr>
            <p:ph type="ftr" idx="11"/>
          </p:nvPr>
        </p:nvSpPr>
        <p:spPr>
          <a:ln/>
        </p:spPr>
        <p:txBody>
          <a:bodyPr/>
          <a:lstStyle>
            <a:lvl1pPr>
              <a:defRPr/>
            </a:lvl1pPr>
          </a:lstStyle>
          <a:p>
            <a:endParaRPr lang="en-GB" altLang="zh-TW"/>
          </a:p>
        </p:txBody>
      </p:sp>
      <p:sp>
        <p:nvSpPr>
          <p:cNvPr id="5" name="Rectangle 4"/>
          <p:cNvSpPr>
            <a:spLocks noGrp="1" noChangeArrowheads="1"/>
          </p:cNvSpPr>
          <p:nvPr>
            <p:ph type="sldNum" idx="12"/>
          </p:nvPr>
        </p:nvSpPr>
        <p:spPr>
          <a:ln/>
        </p:spPr>
        <p:txBody>
          <a:bodyPr/>
          <a:lstStyle>
            <a:lvl1pPr>
              <a:defRPr/>
            </a:lvl1pPr>
          </a:lstStyle>
          <a:p>
            <a:fld id="{68234848-0FA0-449F-8710-09BD8BD494AB}" type="slidenum">
              <a:rPr lang="zh-TW" altLang="en-GB"/>
              <a:pPr/>
              <a:t>‹#›</a:t>
            </a:fld>
            <a:endParaRPr lang="en-GB" altLang="zh-TW"/>
          </a:p>
        </p:txBody>
      </p:sp>
    </p:spTree>
    <p:extLst>
      <p:ext uri="{BB962C8B-B14F-4D97-AF65-F5344CB8AC3E}">
        <p14:creationId xmlns:p14="http://schemas.microsoft.com/office/powerpoint/2010/main" val="39877654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
          <p:cNvSpPr>
            <a:spLocks noGrp="1"/>
          </p:cNvSpPr>
          <p:nvPr>
            <p:ph type="sldNum" sz="quarter" idx="10"/>
          </p:nvPr>
        </p:nvSpPr>
        <p:spPr>
          <a:ln/>
        </p:spPr>
        <p:txBody>
          <a:bodyPr/>
          <a:lstStyle>
            <a:lvl1pPr>
              <a:defRPr/>
            </a:lvl1pPr>
          </a:lstStyle>
          <a:p>
            <a:fld id="{EB198CD7-86E7-4621-9E7A-EE44EE8034E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1314931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p:cNvSpPr>
          <p:nvPr>
            <p:ph type="sldNum" sz="quarter" idx="10"/>
          </p:nvPr>
        </p:nvSpPr>
        <p:spPr>
          <a:ln/>
        </p:spPr>
        <p:txBody>
          <a:bodyPr/>
          <a:lstStyle>
            <a:lvl1pPr>
              <a:defRPr/>
            </a:lvl1pPr>
          </a:lstStyle>
          <a:p>
            <a:fld id="{056641F1-0268-4F17-A329-504B7644F3DD}"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6743294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p:cNvSpPr>
          <p:nvPr>
            <p:ph type="sldNum" sz="quarter" idx="10"/>
          </p:nvPr>
        </p:nvSpPr>
        <p:spPr>
          <a:ln/>
        </p:spPr>
        <p:txBody>
          <a:bodyPr/>
          <a:lstStyle>
            <a:lvl1pPr>
              <a:defRPr/>
            </a:lvl1pPr>
          </a:lstStyle>
          <a:p>
            <a:fld id="{50391547-8CAF-4217-A92B-B09A369BEA5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5139849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p:cNvSpPr>
          <p:nvPr>
            <p:ph type="sldNum" sz="quarter" idx="10"/>
          </p:nvPr>
        </p:nvSpPr>
        <p:spPr>
          <a:ln/>
        </p:spPr>
        <p:txBody>
          <a:bodyPr/>
          <a:lstStyle>
            <a:lvl1pPr>
              <a:defRPr/>
            </a:lvl1pPr>
          </a:lstStyle>
          <a:p>
            <a:fld id="{AB3375C7-6154-4F36-A982-E1E8B25C1194}"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2930051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p:cNvSpPr>
          <p:nvPr>
            <p:ph type="sldNum" sz="quarter" idx="10"/>
          </p:nvPr>
        </p:nvSpPr>
        <p:spPr>
          <a:ln/>
        </p:spPr>
        <p:txBody>
          <a:bodyPr/>
          <a:lstStyle>
            <a:lvl1pPr>
              <a:defRPr/>
            </a:lvl1pPr>
          </a:lstStyle>
          <a:p>
            <a:fld id="{A1378A60-5912-4E71-8BEF-5AF52C0241F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7675129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p:cNvSpPr>
          <p:nvPr>
            <p:ph type="sldNum" sz="quarter" idx="10"/>
          </p:nvPr>
        </p:nvSpPr>
        <p:spPr>
          <a:ln/>
        </p:spPr>
        <p:txBody>
          <a:bodyPr/>
          <a:lstStyle>
            <a:lvl1pPr>
              <a:defRPr/>
            </a:lvl1pPr>
          </a:lstStyle>
          <a:p>
            <a:fld id="{1045DAE4-E355-43F6-885F-3AD59A529C56}"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0352966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1600200"/>
            <a:ext cx="19431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1600200"/>
            <a:ext cx="5676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p:cNvSpPr>
          <p:nvPr>
            <p:ph type="sldNum" sz="quarter" idx="10"/>
          </p:nvPr>
        </p:nvSpPr>
        <p:spPr>
          <a:ln/>
        </p:spPr>
        <p:txBody>
          <a:bodyPr/>
          <a:lstStyle>
            <a:lvl1pPr>
              <a:defRPr/>
            </a:lvl1pPr>
          </a:lstStyle>
          <a:p>
            <a:fld id="{9C447F6D-5BA2-42BB-80B6-ADA4DFAF6BC7}"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60358715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fld id="{03ECE485-8930-4B1B-BFEA-4B5B478CF796}" type="slidenum">
              <a:rPr lang="en-US" altLang="en-US"/>
              <a:pPr/>
              <a:t>‹#›</a:t>
            </a:fld>
            <a:endParaRPr lang="en-US" altLang="en-US" sz="1400"/>
          </a:p>
        </p:txBody>
      </p:sp>
    </p:spTree>
    <p:extLst>
      <p:ext uri="{BB962C8B-B14F-4D97-AF65-F5344CB8AC3E}">
        <p14:creationId xmlns:p14="http://schemas.microsoft.com/office/powerpoint/2010/main" val="210677581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A4411088-B5BA-4309-B60E-44CAAF9CF113}" type="slidenum">
              <a:rPr lang="en-US" altLang="en-US"/>
              <a:pPr/>
              <a:t>‹#›</a:t>
            </a:fld>
            <a:endParaRPr lang="en-US" altLang="en-US" sz="1400"/>
          </a:p>
        </p:txBody>
      </p:sp>
    </p:spTree>
    <p:extLst>
      <p:ext uri="{BB962C8B-B14F-4D97-AF65-F5344CB8AC3E}">
        <p14:creationId xmlns:p14="http://schemas.microsoft.com/office/powerpoint/2010/main" val="30040410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fld id="{2A0CE9D4-B193-47D9-B7FA-7BA0F86BA69C}" type="slidenum">
              <a:rPr lang="en-US" altLang="en-US"/>
              <a:pPr/>
              <a:t>‹#›</a:t>
            </a:fld>
            <a:endParaRPr lang="en-US" altLang="en-US" sz="1400"/>
          </a:p>
        </p:txBody>
      </p:sp>
    </p:spTree>
    <p:extLst>
      <p:ext uri="{BB962C8B-B14F-4D97-AF65-F5344CB8AC3E}">
        <p14:creationId xmlns:p14="http://schemas.microsoft.com/office/powerpoint/2010/main" val="3613996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endParaRPr lang="en-GB" altLang="zh-TW"/>
          </a:p>
        </p:txBody>
      </p:sp>
      <p:sp>
        <p:nvSpPr>
          <p:cNvPr id="3" name="Rectangle 3"/>
          <p:cNvSpPr>
            <a:spLocks noGrp="1" noChangeArrowheads="1"/>
          </p:cNvSpPr>
          <p:nvPr>
            <p:ph type="ftr" idx="11"/>
          </p:nvPr>
        </p:nvSpPr>
        <p:spPr>
          <a:ln/>
        </p:spPr>
        <p:txBody>
          <a:bodyPr/>
          <a:lstStyle>
            <a:lvl1pPr>
              <a:defRPr/>
            </a:lvl1pPr>
          </a:lstStyle>
          <a:p>
            <a:endParaRPr lang="en-GB" altLang="zh-TW"/>
          </a:p>
        </p:txBody>
      </p:sp>
      <p:sp>
        <p:nvSpPr>
          <p:cNvPr id="4" name="Rectangle 4"/>
          <p:cNvSpPr>
            <a:spLocks noGrp="1" noChangeArrowheads="1"/>
          </p:cNvSpPr>
          <p:nvPr>
            <p:ph type="sldNum" idx="12"/>
          </p:nvPr>
        </p:nvSpPr>
        <p:spPr>
          <a:ln/>
        </p:spPr>
        <p:txBody>
          <a:bodyPr/>
          <a:lstStyle>
            <a:lvl1pPr>
              <a:defRPr/>
            </a:lvl1pPr>
          </a:lstStyle>
          <a:p>
            <a:fld id="{E5C69B62-DF34-4B6E-91EB-684A25988EC6}" type="slidenum">
              <a:rPr lang="zh-TW" altLang="en-GB"/>
              <a:pPr/>
              <a:t>‹#›</a:t>
            </a:fld>
            <a:endParaRPr lang="en-GB" altLang="zh-TW"/>
          </a:p>
        </p:txBody>
      </p:sp>
    </p:spTree>
    <p:extLst>
      <p:ext uri="{BB962C8B-B14F-4D97-AF65-F5344CB8AC3E}">
        <p14:creationId xmlns:p14="http://schemas.microsoft.com/office/powerpoint/2010/main" val="101831565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fld id="{D265A362-0B6E-406A-865F-C7B66002C99A}" type="slidenum">
              <a:rPr lang="en-US" altLang="en-US"/>
              <a:pPr/>
              <a:t>‹#›</a:t>
            </a:fld>
            <a:endParaRPr lang="en-US" altLang="en-US" sz="1400"/>
          </a:p>
        </p:txBody>
      </p:sp>
    </p:spTree>
    <p:extLst>
      <p:ext uri="{BB962C8B-B14F-4D97-AF65-F5344CB8AC3E}">
        <p14:creationId xmlns:p14="http://schemas.microsoft.com/office/powerpoint/2010/main" val="18103981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fld id="{A6EEB7BD-9BA2-42C9-928D-A598F86CFCAA}" type="slidenum">
              <a:rPr lang="en-US" altLang="en-US"/>
              <a:pPr/>
              <a:t>‹#›</a:t>
            </a:fld>
            <a:endParaRPr lang="en-US" altLang="en-US" sz="1400"/>
          </a:p>
        </p:txBody>
      </p:sp>
    </p:spTree>
    <p:extLst>
      <p:ext uri="{BB962C8B-B14F-4D97-AF65-F5344CB8AC3E}">
        <p14:creationId xmlns:p14="http://schemas.microsoft.com/office/powerpoint/2010/main" val="29904394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fld id="{2052E99B-0776-40A1-A54F-3BF5927E83B5}" type="slidenum">
              <a:rPr lang="en-US" altLang="en-US"/>
              <a:pPr/>
              <a:t>‹#›</a:t>
            </a:fld>
            <a:endParaRPr lang="en-US" altLang="en-US" sz="1400"/>
          </a:p>
        </p:txBody>
      </p:sp>
    </p:spTree>
    <p:extLst>
      <p:ext uri="{BB962C8B-B14F-4D97-AF65-F5344CB8AC3E}">
        <p14:creationId xmlns:p14="http://schemas.microsoft.com/office/powerpoint/2010/main" val="11940631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fld id="{898BC917-AC19-4104-9E46-6A0B4D8566E5}" type="slidenum">
              <a:rPr lang="en-US" altLang="en-US"/>
              <a:pPr/>
              <a:t>‹#›</a:t>
            </a:fld>
            <a:endParaRPr lang="en-US" altLang="en-US" sz="1400"/>
          </a:p>
        </p:txBody>
      </p:sp>
    </p:spTree>
    <p:extLst>
      <p:ext uri="{BB962C8B-B14F-4D97-AF65-F5344CB8AC3E}">
        <p14:creationId xmlns:p14="http://schemas.microsoft.com/office/powerpoint/2010/main" val="31608604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734EB9B8-2CAE-4110-B73C-043E5F052741}" type="slidenum">
              <a:rPr lang="en-US" altLang="en-US"/>
              <a:pPr/>
              <a:t>‹#›</a:t>
            </a:fld>
            <a:endParaRPr lang="en-US" altLang="en-US" sz="1400"/>
          </a:p>
        </p:txBody>
      </p:sp>
    </p:spTree>
    <p:extLst>
      <p:ext uri="{BB962C8B-B14F-4D97-AF65-F5344CB8AC3E}">
        <p14:creationId xmlns:p14="http://schemas.microsoft.com/office/powerpoint/2010/main" val="6822468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1A89AEEF-1D14-489C-8A05-0A22DD050179}" type="slidenum">
              <a:rPr lang="en-US" altLang="en-US"/>
              <a:pPr/>
              <a:t>‹#›</a:t>
            </a:fld>
            <a:endParaRPr lang="en-US" altLang="en-US" sz="1400"/>
          </a:p>
        </p:txBody>
      </p:sp>
    </p:spTree>
    <p:extLst>
      <p:ext uri="{BB962C8B-B14F-4D97-AF65-F5344CB8AC3E}">
        <p14:creationId xmlns:p14="http://schemas.microsoft.com/office/powerpoint/2010/main" val="236430215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8D2E8DB3-1B41-427B-913A-57ED2D57BE29}" type="slidenum">
              <a:rPr lang="en-US" altLang="en-US"/>
              <a:pPr/>
              <a:t>‹#›</a:t>
            </a:fld>
            <a:endParaRPr lang="en-US" altLang="en-US" sz="1400"/>
          </a:p>
        </p:txBody>
      </p:sp>
    </p:spTree>
    <p:extLst>
      <p:ext uri="{BB962C8B-B14F-4D97-AF65-F5344CB8AC3E}">
        <p14:creationId xmlns:p14="http://schemas.microsoft.com/office/powerpoint/2010/main" val="95920950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844675"/>
            <a:ext cx="1943100" cy="50117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844675"/>
            <a:ext cx="5676900" cy="50117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FB2D0C95-0427-4B0C-95EA-4BB70FC09E92}" type="slidenum">
              <a:rPr lang="en-US" altLang="en-US"/>
              <a:pPr/>
              <a:t>‹#›</a:t>
            </a:fld>
            <a:endParaRPr lang="en-US" altLang="en-US" sz="1400"/>
          </a:p>
        </p:txBody>
      </p:sp>
    </p:spTree>
    <p:extLst>
      <p:ext uri="{BB962C8B-B14F-4D97-AF65-F5344CB8AC3E}">
        <p14:creationId xmlns:p14="http://schemas.microsoft.com/office/powerpoint/2010/main" val="254819678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8"/>
          <p:cNvSpPr>
            <a:spLocks noGrp="1"/>
          </p:cNvSpPr>
          <p:nvPr>
            <p:ph type="sldNum" sz="quarter" idx="10"/>
          </p:nvPr>
        </p:nvSpPr>
        <p:spPr>
          <a:ln/>
        </p:spPr>
        <p:txBody>
          <a:bodyPr/>
          <a:lstStyle>
            <a:lvl1pPr>
              <a:defRPr/>
            </a:lvl1pPr>
          </a:lstStyle>
          <a:p>
            <a:fld id="{DCF02357-72C3-441A-B077-3918DBAB66F6}"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2650470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9079D27A-4C7E-42B9-94A4-2960A74A0FE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844849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1247A5C7-290B-4A65-851D-B6FF0ADB7EDB}" type="slidenum">
              <a:rPr lang="zh-TW" altLang="en-GB"/>
              <a:pPr/>
              <a:t>‹#›</a:t>
            </a:fld>
            <a:endParaRPr lang="en-GB" altLang="zh-TW"/>
          </a:p>
        </p:txBody>
      </p:sp>
    </p:spTree>
    <p:extLst>
      <p:ext uri="{BB962C8B-B14F-4D97-AF65-F5344CB8AC3E}">
        <p14:creationId xmlns:p14="http://schemas.microsoft.com/office/powerpoint/2010/main" val="412917357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p:cNvSpPr>
            <a:spLocks noGrp="1"/>
          </p:cNvSpPr>
          <p:nvPr>
            <p:ph type="sldNum" sz="quarter" idx="10"/>
          </p:nvPr>
        </p:nvSpPr>
        <p:spPr>
          <a:ln/>
        </p:spPr>
        <p:txBody>
          <a:bodyPr/>
          <a:lstStyle>
            <a:lvl1pPr>
              <a:defRPr/>
            </a:lvl1pPr>
          </a:lstStyle>
          <a:p>
            <a:fld id="{2C3ED81C-5CAB-49E4-A631-BB5E81B438F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6949978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p:cNvSpPr>
          <p:nvPr>
            <p:ph type="sldNum" sz="quarter" idx="10"/>
          </p:nvPr>
        </p:nvSpPr>
        <p:spPr>
          <a:ln/>
        </p:spPr>
        <p:txBody>
          <a:bodyPr/>
          <a:lstStyle>
            <a:lvl1pPr>
              <a:defRPr/>
            </a:lvl1pPr>
          </a:lstStyle>
          <a:p>
            <a:fld id="{8496A86A-0B8D-4501-9076-6201DCEE8B9C}"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1915030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p:cNvSpPr>
          <p:nvPr>
            <p:ph type="sldNum" sz="quarter" idx="10"/>
          </p:nvPr>
        </p:nvSpPr>
        <p:spPr>
          <a:ln/>
        </p:spPr>
        <p:txBody>
          <a:bodyPr/>
          <a:lstStyle>
            <a:lvl1pPr>
              <a:defRPr/>
            </a:lvl1pPr>
          </a:lstStyle>
          <a:p>
            <a:fld id="{85A6986F-1F2E-4905-98C8-0E383FC3856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91553412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p:cNvSpPr>
          <p:nvPr>
            <p:ph type="sldNum" sz="quarter" idx="10"/>
          </p:nvPr>
        </p:nvSpPr>
        <p:spPr>
          <a:ln/>
        </p:spPr>
        <p:txBody>
          <a:bodyPr/>
          <a:lstStyle>
            <a:lvl1pPr>
              <a:defRPr/>
            </a:lvl1pPr>
          </a:lstStyle>
          <a:p>
            <a:fld id="{AC1BE0D6-B376-4A0F-889B-0C36D8348043}"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1940197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p:cNvSpPr>
          <p:nvPr>
            <p:ph type="sldNum" sz="quarter" idx="10"/>
          </p:nvPr>
        </p:nvSpPr>
        <p:spPr>
          <a:ln/>
        </p:spPr>
        <p:txBody>
          <a:bodyPr/>
          <a:lstStyle>
            <a:lvl1pPr>
              <a:defRPr/>
            </a:lvl1pPr>
          </a:lstStyle>
          <a:p>
            <a:fld id="{163D314B-A8B4-4756-965B-18EEDB6A1818}"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5091895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7AD61E93-643A-42A5-8AE0-06503AE1EA1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81480959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53544D27-CDEB-4A6B-9CAA-85819D884AC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4024108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01D4444B-A3B2-451F-A722-AE695C4F5093}"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39264531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76200"/>
            <a:ext cx="2058988" cy="678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29325" cy="678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A59EEE08-73E0-4D71-94FF-656C242DFD9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6714705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C67364B2-46EB-4F7C-8A06-379944721B1A}" type="slidenum">
              <a:rPr lang="en-GB" altLang="en-US"/>
              <a:pPr/>
              <a:t>‹#›</a:t>
            </a:fld>
            <a:endParaRPr lang="en-GB" altLang="en-US"/>
          </a:p>
        </p:txBody>
      </p:sp>
    </p:spTree>
    <p:extLst>
      <p:ext uri="{BB962C8B-B14F-4D97-AF65-F5344CB8AC3E}">
        <p14:creationId xmlns:p14="http://schemas.microsoft.com/office/powerpoint/2010/main" val="1955754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3BE54B87-C38F-438F-8BF5-8AA33DDEBCF5}" type="slidenum">
              <a:rPr lang="zh-TW" altLang="en-GB"/>
              <a:pPr/>
              <a:t>‹#›</a:t>
            </a:fld>
            <a:endParaRPr lang="en-GB" altLang="zh-TW"/>
          </a:p>
        </p:txBody>
      </p:sp>
    </p:spTree>
    <p:extLst>
      <p:ext uri="{BB962C8B-B14F-4D97-AF65-F5344CB8AC3E}">
        <p14:creationId xmlns:p14="http://schemas.microsoft.com/office/powerpoint/2010/main" val="215823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6F18C17F-FB2F-4958-8E6D-39D04891DEA8}" type="slidenum">
              <a:rPr lang="zh-TW" altLang="en-GB"/>
              <a:pPr/>
              <a:t>‹#›</a:t>
            </a:fld>
            <a:endParaRPr lang="en-GB" altLang="zh-TW"/>
          </a:p>
        </p:txBody>
      </p:sp>
    </p:spTree>
    <p:extLst>
      <p:ext uri="{BB962C8B-B14F-4D97-AF65-F5344CB8AC3E}">
        <p14:creationId xmlns:p14="http://schemas.microsoft.com/office/powerpoint/2010/main" val="224498163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BF6C7174-2B2B-4D29-A29A-E6B839CFB064}" type="slidenum">
              <a:rPr lang="en-GB" altLang="en-US"/>
              <a:pPr/>
              <a:t>‹#›</a:t>
            </a:fld>
            <a:endParaRPr lang="en-GB" altLang="en-US"/>
          </a:p>
        </p:txBody>
      </p:sp>
    </p:spTree>
    <p:extLst>
      <p:ext uri="{BB962C8B-B14F-4D97-AF65-F5344CB8AC3E}">
        <p14:creationId xmlns:p14="http://schemas.microsoft.com/office/powerpoint/2010/main" val="269149524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4E98F09A-AF6A-46D0-A1C6-4B4C39F5D3A9}" type="slidenum">
              <a:rPr lang="en-GB" altLang="en-US"/>
              <a:pPr/>
              <a:t>‹#›</a:t>
            </a:fld>
            <a:endParaRPr lang="en-GB" altLang="en-US"/>
          </a:p>
        </p:txBody>
      </p:sp>
    </p:spTree>
    <p:extLst>
      <p:ext uri="{BB962C8B-B14F-4D97-AF65-F5344CB8AC3E}">
        <p14:creationId xmlns:p14="http://schemas.microsoft.com/office/powerpoint/2010/main" val="14127145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59088B6A-4105-4A5E-971C-0CF91423C7CE}" type="slidenum">
              <a:rPr lang="en-GB" altLang="en-US"/>
              <a:pPr/>
              <a:t>‹#›</a:t>
            </a:fld>
            <a:endParaRPr lang="en-GB" altLang="en-US"/>
          </a:p>
        </p:txBody>
      </p:sp>
    </p:spTree>
    <p:extLst>
      <p:ext uri="{BB962C8B-B14F-4D97-AF65-F5344CB8AC3E}">
        <p14:creationId xmlns:p14="http://schemas.microsoft.com/office/powerpoint/2010/main" val="191549371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8"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9" name="Rectangle 6"/>
          <p:cNvSpPr>
            <a:spLocks noGrp="1" noChangeArrowheads="1"/>
          </p:cNvSpPr>
          <p:nvPr>
            <p:ph type="sldNum" sz="quarter" idx="12"/>
          </p:nvPr>
        </p:nvSpPr>
        <p:spPr/>
        <p:txBody>
          <a:bodyPr/>
          <a:lstStyle>
            <a:lvl1pPr hangingPunct="0">
              <a:defRPr b="1">
                <a:latin typeface="Engravers MT" pitchFamily="18" charset="0"/>
              </a:defRPr>
            </a:lvl1pPr>
          </a:lstStyle>
          <a:p>
            <a:fld id="{D65B2F9A-D6A3-4D31-816A-6FCD868D2453}" type="slidenum">
              <a:rPr lang="en-GB" altLang="en-US"/>
              <a:pPr/>
              <a:t>‹#›</a:t>
            </a:fld>
            <a:endParaRPr lang="en-GB" altLang="en-US"/>
          </a:p>
        </p:txBody>
      </p:sp>
    </p:spTree>
    <p:extLst>
      <p:ext uri="{BB962C8B-B14F-4D97-AF65-F5344CB8AC3E}">
        <p14:creationId xmlns:p14="http://schemas.microsoft.com/office/powerpoint/2010/main" val="2913250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4"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5" name="Rectangle 6"/>
          <p:cNvSpPr>
            <a:spLocks noGrp="1" noChangeArrowheads="1"/>
          </p:cNvSpPr>
          <p:nvPr>
            <p:ph type="sldNum" sz="quarter" idx="12"/>
          </p:nvPr>
        </p:nvSpPr>
        <p:spPr/>
        <p:txBody>
          <a:bodyPr/>
          <a:lstStyle>
            <a:lvl1pPr hangingPunct="0">
              <a:defRPr b="1">
                <a:latin typeface="Engravers MT" pitchFamily="18" charset="0"/>
              </a:defRPr>
            </a:lvl1pPr>
          </a:lstStyle>
          <a:p>
            <a:fld id="{A5F21F49-7586-4127-B722-10424B8D3521}" type="slidenum">
              <a:rPr lang="en-GB" altLang="en-US"/>
              <a:pPr/>
              <a:t>‹#›</a:t>
            </a:fld>
            <a:endParaRPr lang="en-GB" altLang="en-US"/>
          </a:p>
        </p:txBody>
      </p:sp>
    </p:spTree>
    <p:extLst>
      <p:ext uri="{BB962C8B-B14F-4D97-AF65-F5344CB8AC3E}">
        <p14:creationId xmlns:p14="http://schemas.microsoft.com/office/powerpoint/2010/main" val="39682686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3"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4" name="Rectangle 6"/>
          <p:cNvSpPr>
            <a:spLocks noGrp="1" noChangeArrowheads="1"/>
          </p:cNvSpPr>
          <p:nvPr>
            <p:ph type="sldNum" sz="quarter" idx="12"/>
          </p:nvPr>
        </p:nvSpPr>
        <p:spPr/>
        <p:txBody>
          <a:bodyPr/>
          <a:lstStyle>
            <a:lvl1pPr hangingPunct="0">
              <a:defRPr b="1">
                <a:latin typeface="Engravers MT" pitchFamily="18" charset="0"/>
              </a:defRPr>
            </a:lvl1pPr>
          </a:lstStyle>
          <a:p>
            <a:fld id="{729CE5C1-192E-481E-A79D-DED80118DB15}" type="slidenum">
              <a:rPr lang="en-GB" altLang="en-US"/>
              <a:pPr/>
              <a:t>‹#›</a:t>
            </a:fld>
            <a:endParaRPr lang="en-GB" altLang="en-US"/>
          </a:p>
        </p:txBody>
      </p:sp>
    </p:spTree>
    <p:extLst>
      <p:ext uri="{BB962C8B-B14F-4D97-AF65-F5344CB8AC3E}">
        <p14:creationId xmlns:p14="http://schemas.microsoft.com/office/powerpoint/2010/main" val="13109318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72B53F5A-881E-45EE-98CD-30DEFC77C551}" type="slidenum">
              <a:rPr lang="en-GB" altLang="en-US"/>
              <a:pPr/>
              <a:t>‹#›</a:t>
            </a:fld>
            <a:endParaRPr lang="en-GB" altLang="en-US"/>
          </a:p>
        </p:txBody>
      </p:sp>
    </p:spTree>
    <p:extLst>
      <p:ext uri="{BB962C8B-B14F-4D97-AF65-F5344CB8AC3E}">
        <p14:creationId xmlns:p14="http://schemas.microsoft.com/office/powerpoint/2010/main" val="116260156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21BCA829-44C1-4F4E-A036-452F32D4CCB7}" type="slidenum">
              <a:rPr lang="en-GB" altLang="en-US"/>
              <a:pPr/>
              <a:t>‹#›</a:t>
            </a:fld>
            <a:endParaRPr lang="en-GB" altLang="en-US"/>
          </a:p>
        </p:txBody>
      </p:sp>
    </p:spTree>
    <p:extLst>
      <p:ext uri="{BB962C8B-B14F-4D97-AF65-F5344CB8AC3E}">
        <p14:creationId xmlns:p14="http://schemas.microsoft.com/office/powerpoint/2010/main" val="22919946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1BB1A287-AD28-4165-8707-D6849E881AC3}" type="slidenum">
              <a:rPr lang="en-GB" altLang="en-US"/>
              <a:pPr/>
              <a:t>‹#›</a:t>
            </a:fld>
            <a:endParaRPr lang="en-GB" altLang="en-US"/>
          </a:p>
        </p:txBody>
      </p:sp>
    </p:spTree>
    <p:extLst>
      <p:ext uri="{BB962C8B-B14F-4D97-AF65-F5344CB8AC3E}">
        <p14:creationId xmlns:p14="http://schemas.microsoft.com/office/powerpoint/2010/main" val="207897308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D13D7608-C468-4A9A-A622-BC75DDE486D8}" type="slidenum">
              <a:rPr lang="en-GB" altLang="en-US"/>
              <a:pPr/>
              <a:t>‹#›</a:t>
            </a:fld>
            <a:endParaRPr lang="en-GB" altLang="en-US"/>
          </a:p>
        </p:txBody>
      </p:sp>
    </p:spTree>
    <p:extLst>
      <p:ext uri="{BB962C8B-B14F-4D97-AF65-F5344CB8AC3E}">
        <p14:creationId xmlns:p14="http://schemas.microsoft.com/office/powerpoint/2010/main" val="263458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A81E4D69-34C9-4ADE-B17F-D04DCC46FD43}" type="slidenum">
              <a:rPr lang="zh-TW" altLang="en-GB"/>
              <a:pPr/>
              <a:t>‹#›</a:t>
            </a:fld>
            <a:endParaRPr lang="en-GB" altLang="zh-TW"/>
          </a:p>
        </p:txBody>
      </p:sp>
    </p:spTree>
    <p:extLst>
      <p:ext uri="{BB962C8B-B14F-4D97-AF65-F5344CB8AC3E}">
        <p14:creationId xmlns:p14="http://schemas.microsoft.com/office/powerpoint/2010/main" val="394672648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solidFill>
                <a:srgbClr val="CCECFF"/>
              </a:solidFill>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solidFill>
                <a:srgbClr val="CCECFF"/>
              </a:solidFill>
            </a:endParaRPr>
          </a:p>
        </p:txBody>
      </p:sp>
      <p:sp>
        <p:nvSpPr>
          <p:cNvPr id="137219" name="Rectangle 3"/>
          <p:cNvSpPr>
            <a:spLocks noGrp="1" noChangeArrowheads="1"/>
          </p:cNvSpPr>
          <p:nvPr>
            <p:ph type="ctrTitle"/>
          </p:nvPr>
        </p:nvSpPr>
        <p:spPr>
          <a:xfrm>
            <a:off x="685800" y="2133600"/>
            <a:ext cx="7772400" cy="1143000"/>
          </a:xfrm>
        </p:spPr>
        <p:txBody>
          <a:bodyPr/>
          <a:lstStyle>
            <a:lvl1pPr>
              <a:defRPr/>
            </a:lvl1pPr>
          </a:lstStyle>
          <a:p>
            <a:pPr lvl="0"/>
            <a:r>
              <a:rPr lang="en-GB" noProof="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a:lvl1pPr>
          </a:lstStyle>
          <a:p>
            <a:pPr lvl="0"/>
            <a:r>
              <a:rPr lang="en-GB" noProof="0"/>
              <a:t>Click to edit Master subtitle style</a:t>
            </a:r>
          </a:p>
        </p:txBody>
      </p:sp>
      <p:sp>
        <p:nvSpPr>
          <p:cNvPr id="6" name="Rectangle 5"/>
          <p:cNvSpPr>
            <a:spLocks noGrp="1" noChangeArrowheads="1"/>
          </p:cNvSpPr>
          <p:nvPr>
            <p:ph type="dt" sz="half" idx="10"/>
          </p:nvPr>
        </p:nvSpPr>
        <p:spPr/>
        <p:txBody>
          <a:bodyPr/>
          <a:lstStyle>
            <a:lvl1pPr>
              <a:defRPr b="1"/>
            </a:lvl1pPr>
          </a:lstStyle>
          <a:p>
            <a:endParaRPr lang="en-GB" altLang="en-US"/>
          </a:p>
        </p:txBody>
      </p:sp>
      <p:sp>
        <p:nvSpPr>
          <p:cNvPr id="7" name="Rectangle 6"/>
          <p:cNvSpPr>
            <a:spLocks noGrp="1" noChangeArrowheads="1"/>
          </p:cNvSpPr>
          <p:nvPr>
            <p:ph type="ftr" sz="quarter" idx="11"/>
          </p:nvPr>
        </p:nvSpPr>
        <p:spPr/>
        <p:txBody>
          <a:bodyPr/>
          <a:lstStyle>
            <a:lvl1pPr>
              <a:defRPr b="1"/>
            </a:lvl1pPr>
          </a:lstStyle>
          <a:p>
            <a:endParaRPr lang="en-GB" altLang="en-US"/>
          </a:p>
        </p:txBody>
      </p:sp>
      <p:sp>
        <p:nvSpPr>
          <p:cNvPr id="8" name="Rectangle 7"/>
          <p:cNvSpPr>
            <a:spLocks noGrp="1" noChangeArrowheads="1"/>
          </p:cNvSpPr>
          <p:nvPr>
            <p:ph type="sldNum" sz="quarter" idx="12"/>
          </p:nvPr>
        </p:nvSpPr>
        <p:spPr/>
        <p:txBody>
          <a:bodyPr/>
          <a:lstStyle>
            <a:lvl1pPr>
              <a:defRPr b="1"/>
            </a:lvl1pPr>
          </a:lstStyle>
          <a:p>
            <a:fld id="{F23D2ECB-BE18-4EB8-BA3C-7B5EC7C8A11E}" type="slidenum">
              <a:rPr lang="en-GB" altLang="en-US"/>
              <a:pPr/>
              <a:t>‹#›</a:t>
            </a:fld>
            <a:endParaRPr lang="en-GB" altLang="en-US"/>
          </a:p>
        </p:txBody>
      </p:sp>
    </p:spTree>
    <p:extLst>
      <p:ext uri="{BB962C8B-B14F-4D97-AF65-F5344CB8AC3E}">
        <p14:creationId xmlns:p14="http://schemas.microsoft.com/office/powerpoint/2010/main" val="51679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99FCEED9-937A-44A4-AB67-52126127C333}" type="slidenum">
              <a:rPr lang="en-GB" altLang="en-US"/>
              <a:pPr/>
              <a:t>‹#›</a:t>
            </a:fld>
            <a:endParaRPr lang="en-GB" altLang="en-US"/>
          </a:p>
        </p:txBody>
      </p:sp>
    </p:spTree>
    <p:extLst>
      <p:ext uri="{BB962C8B-B14F-4D97-AF65-F5344CB8AC3E}">
        <p14:creationId xmlns:p14="http://schemas.microsoft.com/office/powerpoint/2010/main" val="418695717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036AD3A6-C67F-4322-8BF0-0E9E2D3C39A5}" type="slidenum">
              <a:rPr lang="en-GB" altLang="en-US"/>
              <a:pPr/>
              <a:t>‹#›</a:t>
            </a:fld>
            <a:endParaRPr lang="en-GB" altLang="en-US"/>
          </a:p>
        </p:txBody>
      </p:sp>
    </p:spTree>
    <p:extLst>
      <p:ext uri="{BB962C8B-B14F-4D97-AF65-F5344CB8AC3E}">
        <p14:creationId xmlns:p14="http://schemas.microsoft.com/office/powerpoint/2010/main" val="48255367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AB3CE063-4DD5-4C81-BF45-C08B5ADD0FD4}" type="slidenum">
              <a:rPr lang="en-GB" altLang="en-US"/>
              <a:pPr/>
              <a:t>‹#›</a:t>
            </a:fld>
            <a:endParaRPr lang="en-GB" altLang="en-US"/>
          </a:p>
        </p:txBody>
      </p:sp>
    </p:spTree>
    <p:extLst>
      <p:ext uri="{BB962C8B-B14F-4D97-AF65-F5344CB8AC3E}">
        <p14:creationId xmlns:p14="http://schemas.microsoft.com/office/powerpoint/2010/main" val="427207557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endParaRPr lang="en-GB" altLang="en-US"/>
          </a:p>
        </p:txBody>
      </p:sp>
      <p:sp>
        <p:nvSpPr>
          <p:cNvPr id="8" name="Rectangle 5"/>
          <p:cNvSpPr>
            <a:spLocks noGrp="1" noChangeArrowheads="1"/>
          </p:cNvSpPr>
          <p:nvPr>
            <p:ph type="ftr" sz="quarter" idx="11"/>
          </p:nvPr>
        </p:nvSpPr>
        <p:spPr/>
        <p:txBody>
          <a:bodyPr/>
          <a:lstStyle>
            <a:lvl1pPr>
              <a:defRPr b="1"/>
            </a:lvl1pPr>
          </a:lstStyle>
          <a:p>
            <a:endParaRPr lang="en-GB" altLang="en-US"/>
          </a:p>
        </p:txBody>
      </p:sp>
      <p:sp>
        <p:nvSpPr>
          <p:cNvPr id="9" name="Rectangle 6"/>
          <p:cNvSpPr>
            <a:spLocks noGrp="1" noChangeArrowheads="1"/>
          </p:cNvSpPr>
          <p:nvPr>
            <p:ph type="sldNum" sz="quarter" idx="12"/>
          </p:nvPr>
        </p:nvSpPr>
        <p:spPr/>
        <p:txBody>
          <a:bodyPr/>
          <a:lstStyle>
            <a:lvl1pPr>
              <a:defRPr b="1"/>
            </a:lvl1pPr>
          </a:lstStyle>
          <a:p>
            <a:fld id="{9904CD1F-40B7-493A-8032-85CFC150111B}" type="slidenum">
              <a:rPr lang="en-GB" altLang="en-US"/>
              <a:pPr/>
              <a:t>‹#›</a:t>
            </a:fld>
            <a:endParaRPr lang="en-GB" altLang="en-US"/>
          </a:p>
        </p:txBody>
      </p:sp>
    </p:spTree>
    <p:extLst>
      <p:ext uri="{BB962C8B-B14F-4D97-AF65-F5344CB8AC3E}">
        <p14:creationId xmlns:p14="http://schemas.microsoft.com/office/powerpoint/2010/main" val="9074655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endParaRPr lang="en-GB" altLang="en-US"/>
          </a:p>
        </p:txBody>
      </p:sp>
      <p:sp>
        <p:nvSpPr>
          <p:cNvPr id="4" name="Rectangle 5"/>
          <p:cNvSpPr>
            <a:spLocks noGrp="1" noChangeArrowheads="1"/>
          </p:cNvSpPr>
          <p:nvPr>
            <p:ph type="ftr" sz="quarter" idx="11"/>
          </p:nvPr>
        </p:nvSpPr>
        <p:spPr/>
        <p:txBody>
          <a:bodyPr/>
          <a:lstStyle>
            <a:lvl1pPr>
              <a:defRPr b="1"/>
            </a:lvl1pPr>
          </a:lstStyle>
          <a:p>
            <a:endParaRPr lang="en-GB" altLang="en-US"/>
          </a:p>
        </p:txBody>
      </p:sp>
      <p:sp>
        <p:nvSpPr>
          <p:cNvPr id="5" name="Rectangle 6"/>
          <p:cNvSpPr>
            <a:spLocks noGrp="1" noChangeArrowheads="1"/>
          </p:cNvSpPr>
          <p:nvPr>
            <p:ph type="sldNum" sz="quarter" idx="12"/>
          </p:nvPr>
        </p:nvSpPr>
        <p:spPr/>
        <p:txBody>
          <a:bodyPr/>
          <a:lstStyle>
            <a:lvl1pPr>
              <a:defRPr b="1"/>
            </a:lvl1pPr>
          </a:lstStyle>
          <a:p>
            <a:fld id="{E83CF090-86BC-4E0B-89D8-1E1D7E6020B9}" type="slidenum">
              <a:rPr lang="en-GB" altLang="en-US"/>
              <a:pPr/>
              <a:t>‹#›</a:t>
            </a:fld>
            <a:endParaRPr lang="en-GB" altLang="en-US"/>
          </a:p>
        </p:txBody>
      </p:sp>
    </p:spTree>
    <p:extLst>
      <p:ext uri="{BB962C8B-B14F-4D97-AF65-F5344CB8AC3E}">
        <p14:creationId xmlns:p14="http://schemas.microsoft.com/office/powerpoint/2010/main" val="22554342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GB" altLang="en-US"/>
          </a:p>
        </p:txBody>
      </p:sp>
      <p:sp>
        <p:nvSpPr>
          <p:cNvPr id="3" name="Rectangle 5"/>
          <p:cNvSpPr>
            <a:spLocks noGrp="1" noChangeArrowheads="1"/>
          </p:cNvSpPr>
          <p:nvPr>
            <p:ph type="ftr" sz="quarter" idx="11"/>
          </p:nvPr>
        </p:nvSpPr>
        <p:spPr/>
        <p:txBody>
          <a:bodyPr/>
          <a:lstStyle>
            <a:lvl1pPr>
              <a:defRPr b="1"/>
            </a:lvl1pPr>
          </a:lstStyle>
          <a:p>
            <a:endParaRPr lang="en-GB" altLang="en-US"/>
          </a:p>
        </p:txBody>
      </p:sp>
      <p:sp>
        <p:nvSpPr>
          <p:cNvPr id="4" name="Rectangle 6"/>
          <p:cNvSpPr>
            <a:spLocks noGrp="1" noChangeArrowheads="1"/>
          </p:cNvSpPr>
          <p:nvPr>
            <p:ph type="sldNum" sz="quarter" idx="12"/>
          </p:nvPr>
        </p:nvSpPr>
        <p:spPr/>
        <p:txBody>
          <a:bodyPr/>
          <a:lstStyle>
            <a:lvl1pPr>
              <a:defRPr b="1"/>
            </a:lvl1pPr>
          </a:lstStyle>
          <a:p>
            <a:fld id="{735F783B-BF67-4050-9658-80EE25325D57}" type="slidenum">
              <a:rPr lang="en-GB" altLang="en-US"/>
              <a:pPr/>
              <a:t>‹#›</a:t>
            </a:fld>
            <a:endParaRPr lang="en-GB" altLang="en-US"/>
          </a:p>
        </p:txBody>
      </p:sp>
    </p:spTree>
    <p:extLst>
      <p:ext uri="{BB962C8B-B14F-4D97-AF65-F5344CB8AC3E}">
        <p14:creationId xmlns:p14="http://schemas.microsoft.com/office/powerpoint/2010/main" val="14777608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01C658CF-E9BD-4261-9A8E-2F70D12471CD}" type="slidenum">
              <a:rPr lang="en-GB" altLang="en-US"/>
              <a:pPr/>
              <a:t>‹#›</a:t>
            </a:fld>
            <a:endParaRPr lang="en-GB" altLang="en-US"/>
          </a:p>
        </p:txBody>
      </p:sp>
    </p:spTree>
    <p:extLst>
      <p:ext uri="{BB962C8B-B14F-4D97-AF65-F5344CB8AC3E}">
        <p14:creationId xmlns:p14="http://schemas.microsoft.com/office/powerpoint/2010/main" val="18329824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5FCD3C09-8A87-4441-9601-E063ABF170A7}" type="slidenum">
              <a:rPr lang="en-GB" altLang="en-US"/>
              <a:pPr/>
              <a:t>‹#›</a:t>
            </a:fld>
            <a:endParaRPr lang="en-GB" altLang="en-US"/>
          </a:p>
        </p:txBody>
      </p:sp>
    </p:spTree>
    <p:extLst>
      <p:ext uri="{BB962C8B-B14F-4D97-AF65-F5344CB8AC3E}">
        <p14:creationId xmlns:p14="http://schemas.microsoft.com/office/powerpoint/2010/main" val="22545952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B57DC003-DBBE-4C43-AA3C-9489256704FF}" type="slidenum">
              <a:rPr lang="en-GB" altLang="en-US"/>
              <a:pPr/>
              <a:t>‹#›</a:t>
            </a:fld>
            <a:endParaRPr lang="en-GB" altLang="en-US"/>
          </a:p>
        </p:txBody>
      </p:sp>
    </p:spTree>
    <p:extLst>
      <p:ext uri="{BB962C8B-B14F-4D97-AF65-F5344CB8AC3E}">
        <p14:creationId xmlns:p14="http://schemas.microsoft.com/office/powerpoint/2010/main" val="3509980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9125" y="685800"/>
            <a:ext cx="2170113" cy="5440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85800"/>
            <a:ext cx="6359525" cy="5440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FC110096-EFF7-4787-8A89-8456ABB65EAE}" type="slidenum">
              <a:rPr lang="zh-TW" altLang="en-GB"/>
              <a:pPr/>
              <a:t>‹#›</a:t>
            </a:fld>
            <a:endParaRPr lang="en-GB" altLang="zh-TW"/>
          </a:p>
        </p:txBody>
      </p:sp>
    </p:spTree>
    <p:extLst>
      <p:ext uri="{BB962C8B-B14F-4D97-AF65-F5344CB8AC3E}">
        <p14:creationId xmlns:p14="http://schemas.microsoft.com/office/powerpoint/2010/main" val="125442374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C58CB41F-4CA4-4AAC-9440-1BABBA4FDE09}" type="slidenum">
              <a:rPr lang="en-GB" altLang="en-US"/>
              <a:pPr/>
              <a:t>‹#›</a:t>
            </a:fld>
            <a:endParaRPr lang="en-GB" altLang="en-US"/>
          </a:p>
        </p:txBody>
      </p:sp>
    </p:spTree>
    <p:extLst>
      <p:ext uri="{BB962C8B-B14F-4D97-AF65-F5344CB8AC3E}">
        <p14:creationId xmlns:p14="http://schemas.microsoft.com/office/powerpoint/2010/main" val="118351574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12" name="Freeform 1047"/>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3" name="Freeform 1048"/>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15" name="Freeform 1050"/>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6" name="Freeform 1051"/>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a:lvl1pPr>
          </a:lstStyle>
          <a:p>
            <a:endParaRPr lang="en-US" altLang="en-US"/>
          </a:p>
        </p:txBody>
      </p:sp>
      <p:sp>
        <p:nvSpPr>
          <p:cNvPr id="42" name="Rectangle 1066"/>
          <p:cNvSpPr>
            <a:spLocks noGrp="1" noChangeArrowheads="1"/>
          </p:cNvSpPr>
          <p:nvPr>
            <p:ph type="ftr" sz="quarter" idx="11"/>
          </p:nvPr>
        </p:nvSpPr>
        <p:spPr/>
        <p:txBody>
          <a:bodyPr/>
          <a:lstStyle>
            <a:lvl1pPr>
              <a:defRPr b="1"/>
            </a:lvl1pPr>
          </a:lstStyle>
          <a:p>
            <a:endParaRPr lang="en-US" altLang="en-US"/>
          </a:p>
        </p:txBody>
      </p:sp>
      <p:sp>
        <p:nvSpPr>
          <p:cNvPr id="43" name="Rectangle 1067"/>
          <p:cNvSpPr>
            <a:spLocks noGrp="1" noChangeArrowheads="1"/>
          </p:cNvSpPr>
          <p:nvPr>
            <p:ph type="sldNum" sz="quarter" idx="12"/>
          </p:nvPr>
        </p:nvSpPr>
        <p:spPr/>
        <p:txBody>
          <a:bodyPr/>
          <a:lstStyle>
            <a:lvl1pPr>
              <a:defRPr b="1"/>
            </a:lvl1pPr>
          </a:lstStyle>
          <a:p>
            <a:fld id="{7BCCAD9F-D82C-4A0C-AF16-03B8645D2249}" type="slidenum">
              <a:rPr lang="en-US" altLang="en-US"/>
              <a:pPr/>
              <a:t>‹#›</a:t>
            </a:fld>
            <a:endParaRPr lang="en-US" altLang="en-US" sz="1400"/>
          </a:p>
        </p:txBody>
      </p:sp>
    </p:spTree>
    <p:extLst>
      <p:ext uri="{BB962C8B-B14F-4D97-AF65-F5344CB8AC3E}">
        <p14:creationId xmlns:p14="http://schemas.microsoft.com/office/powerpoint/2010/main" val="408459535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5A49E144-2110-4B61-99F3-970E5B01105A}" type="slidenum">
              <a:rPr lang="en-US" altLang="en-US"/>
              <a:pPr/>
              <a:t>‹#›</a:t>
            </a:fld>
            <a:endParaRPr lang="en-US" altLang="en-US" sz="1400"/>
          </a:p>
        </p:txBody>
      </p:sp>
    </p:spTree>
    <p:extLst>
      <p:ext uri="{BB962C8B-B14F-4D97-AF65-F5344CB8AC3E}">
        <p14:creationId xmlns:p14="http://schemas.microsoft.com/office/powerpoint/2010/main" val="335659447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C21CFF67-35C3-4E56-AFAF-18C5579316BA}" type="slidenum">
              <a:rPr lang="en-US" altLang="en-US"/>
              <a:pPr/>
              <a:t>‹#›</a:t>
            </a:fld>
            <a:endParaRPr lang="en-US" altLang="en-US" sz="1400"/>
          </a:p>
        </p:txBody>
      </p:sp>
    </p:spTree>
    <p:extLst>
      <p:ext uri="{BB962C8B-B14F-4D97-AF65-F5344CB8AC3E}">
        <p14:creationId xmlns:p14="http://schemas.microsoft.com/office/powerpoint/2010/main" val="5896760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4FD1F42B-133E-4A91-B162-5CDE606C102D}" type="slidenum">
              <a:rPr lang="en-US" altLang="en-US"/>
              <a:pPr/>
              <a:t>‹#›</a:t>
            </a:fld>
            <a:endParaRPr lang="en-US" altLang="en-US" sz="1400"/>
          </a:p>
        </p:txBody>
      </p:sp>
    </p:spTree>
    <p:extLst>
      <p:ext uri="{BB962C8B-B14F-4D97-AF65-F5344CB8AC3E}">
        <p14:creationId xmlns:p14="http://schemas.microsoft.com/office/powerpoint/2010/main" val="383525433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a:lvl1pPr>
          </a:lstStyle>
          <a:p>
            <a:endParaRPr lang="en-US" altLang="en-US"/>
          </a:p>
        </p:txBody>
      </p:sp>
      <p:sp>
        <p:nvSpPr>
          <p:cNvPr id="8" name="Rectangle 1065"/>
          <p:cNvSpPr>
            <a:spLocks noGrp="1" noChangeArrowheads="1"/>
          </p:cNvSpPr>
          <p:nvPr>
            <p:ph type="ftr" sz="quarter" idx="11"/>
          </p:nvPr>
        </p:nvSpPr>
        <p:spPr/>
        <p:txBody>
          <a:bodyPr/>
          <a:lstStyle>
            <a:lvl1pPr>
              <a:defRPr b="1"/>
            </a:lvl1pPr>
          </a:lstStyle>
          <a:p>
            <a:endParaRPr lang="en-US" altLang="en-US"/>
          </a:p>
        </p:txBody>
      </p:sp>
      <p:sp>
        <p:nvSpPr>
          <p:cNvPr id="9" name="Rectangle 1066"/>
          <p:cNvSpPr>
            <a:spLocks noGrp="1" noChangeArrowheads="1"/>
          </p:cNvSpPr>
          <p:nvPr>
            <p:ph type="sldNum" sz="quarter" idx="12"/>
          </p:nvPr>
        </p:nvSpPr>
        <p:spPr/>
        <p:txBody>
          <a:bodyPr/>
          <a:lstStyle>
            <a:lvl1pPr>
              <a:defRPr b="1"/>
            </a:lvl1pPr>
          </a:lstStyle>
          <a:p>
            <a:fld id="{88F9A904-78E5-4DFA-B986-8BECF81230E5}" type="slidenum">
              <a:rPr lang="en-US" altLang="en-US"/>
              <a:pPr/>
              <a:t>‹#›</a:t>
            </a:fld>
            <a:endParaRPr lang="en-US" altLang="en-US" sz="1400"/>
          </a:p>
        </p:txBody>
      </p:sp>
    </p:spTree>
    <p:extLst>
      <p:ext uri="{BB962C8B-B14F-4D97-AF65-F5344CB8AC3E}">
        <p14:creationId xmlns:p14="http://schemas.microsoft.com/office/powerpoint/2010/main" val="395255771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4"/>
          <p:cNvSpPr>
            <a:spLocks noGrp="1" noChangeArrowheads="1"/>
          </p:cNvSpPr>
          <p:nvPr>
            <p:ph type="dt" sz="half" idx="10"/>
          </p:nvPr>
        </p:nvSpPr>
        <p:spPr/>
        <p:txBody>
          <a:bodyPr/>
          <a:lstStyle>
            <a:lvl1pPr>
              <a:defRPr b="1"/>
            </a:lvl1pPr>
          </a:lstStyle>
          <a:p>
            <a:endParaRPr lang="en-US" altLang="en-US"/>
          </a:p>
        </p:txBody>
      </p:sp>
      <p:sp>
        <p:nvSpPr>
          <p:cNvPr id="4" name="Rectangle 1065"/>
          <p:cNvSpPr>
            <a:spLocks noGrp="1" noChangeArrowheads="1"/>
          </p:cNvSpPr>
          <p:nvPr>
            <p:ph type="ftr" sz="quarter" idx="11"/>
          </p:nvPr>
        </p:nvSpPr>
        <p:spPr/>
        <p:txBody>
          <a:bodyPr/>
          <a:lstStyle>
            <a:lvl1pPr>
              <a:defRPr b="1"/>
            </a:lvl1pPr>
          </a:lstStyle>
          <a:p>
            <a:endParaRPr lang="en-US" altLang="en-US"/>
          </a:p>
        </p:txBody>
      </p:sp>
      <p:sp>
        <p:nvSpPr>
          <p:cNvPr id="5" name="Rectangle 1066"/>
          <p:cNvSpPr>
            <a:spLocks noGrp="1" noChangeArrowheads="1"/>
          </p:cNvSpPr>
          <p:nvPr>
            <p:ph type="sldNum" sz="quarter" idx="12"/>
          </p:nvPr>
        </p:nvSpPr>
        <p:spPr/>
        <p:txBody>
          <a:bodyPr/>
          <a:lstStyle>
            <a:lvl1pPr>
              <a:defRPr b="1"/>
            </a:lvl1pPr>
          </a:lstStyle>
          <a:p>
            <a:fld id="{AA64EB9F-2F38-4F10-877D-F0121001FDD0}" type="slidenum">
              <a:rPr lang="en-US" altLang="en-US"/>
              <a:pPr/>
              <a:t>‹#›</a:t>
            </a:fld>
            <a:endParaRPr lang="en-US" altLang="en-US" sz="1400"/>
          </a:p>
        </p:txBody>
      </p:sp>
    </p:spTree>
    <p:extLst>
      <p:ext uri="{BB962C8B-B14F-4D97-AF65-F5344CB8AC3E}">
        <p14:creationId xmlns:p14="http://schemas.microsoft.com/office/powerpoint/2010/main" val="25407411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a:lvl1pPr>
          </a:lstStyle>
          <a:p>
            <a:endParaRPr lang="en-US" altLang="en-US"/>
          </a:p>
        </p:txBody>
      </p:sp>
      <p:sp>
        <p:nvSpPr>
          <p:cNvPr id="3" name="Rectangle 1065"/>
          <p:cNvSpPr>
            <a:spLocks noGrp="1" noChangeArrowheads="1"/>
          </p:cNvSpPr>
          <p:nvPr>
            <p:ph type="ftr" sz="quarter" idx="11"/>
          </p:nvPr>
        </p:nvSpPr>
        <p:spPr/>
        <p:txBody>
          <a:bodyPr/>
          <a:lstStyle>
            <a:lvl1pPr>
              <a:defRPr b="1"/>
            </a:lvl1pPr>
          </a:lstStyle>
          <a:p>
            <a:endParaRPr lang="en-US" altLang="en-US"/>
          </a:p>
        </p:txBody>
      </p:sp>
      <p:sp>
        <p:nvSpPr>
          <p:cNvPr id="4" name="Rectangle 1066"/>
          <p:cNvSpPr>
            <a:spLocks noGrp="1" noChangeArrowheads="1"/>
          </p:cNvSpPr>
          <p:nvPr>
            <p:ph type="sldNum" sz="quarter" idx="12"/>
          </p:nvPr>
        </p:nvSpPr>
        <p:spPr/>
        <p:txBody>
          <a:bodyPr/>
          <a:lstStyle>
            <a:lvl1pPr>
              <a:defRPr b="1"/>
            </a:lvl1pPr>
          </a:lstStyle>
          <a:p>
            <a:fld id="{6FEE1758-E944-414E-A506-7FBF8BD9C4C8}" type="slidenum">
              <a:rPr lang="en-US" altLang="en-US"/>
              <a:pPr/>
              <a:t>‹#›</a:t>
            </a:fld>
            <a:endParaRPr lang="en-US" altLang="en-US" sz="1400"/>
          </a:p>
        </p:txBody>
      </p:sp>
    </p:spTree>
    <p:extLst>
      <p:ext uri="{BB962C8B-B14F-4D97-AF65-F5344CB8AC3E}">
        <p14:creationId xmlns:p14="http://schemas.microsoft.com/office/powerpoint/2010/main" val="286077417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62DD69DA-D30E-435B-98CD-803A285B6C88}" type="slidenum">
              <a:rPr lang="en-US" altLang="en-US"/>
              <a:pPr/>
              <a:t>‹#›</a:t>
            </a:fld>
            <a:endParaRPr lang="en-US" altLang="en-US" sz="1400"/>
          </a:p>
        </p:txBody>
      </p:sp>
    </p:spTree>
    <p:extLst>
      <p:ext uri="{BB962C8B-B14F-4D97-AF65-F5344CB8AC3E}">
        <p14:creationId xmlns:p14="http://schemas.microsoft.com/office/powerpoint/2010/main" val="9851999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9BE3A649-3B90-470E-A5E3-62BF4B219115}" type="slidenum">
              <a:rPr lang="en-US" altLang="en-US"/>
              <a:pPr/>
              <a:t>‹#›</a:t>
            </a:fld>
            <a:endParaRPr lang="en-US" altLang="en-US" sz="1400"/>
          </a:p>
        </p:txBody>
      </p:sp>
    </p:spTree>
    <p:extLst>
      <p:ext uri="{BB962C8B-B14F-4D97-AF65-F5344CB8AC3E}">
        <p14:creationId xmlns:p14="http://schemas.microsoft.com/office/powerpoint/2010/main" val="3966307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3"/>
          <p:cNvSpPr>
            <a:spLocks noGrp="1" noChangeArrowheads="1"/>
          </p:cNvSpPr>
          <p:nvPr>
            <p:ph type="dt" idx="10"/>
          </p:nvPr>
        </p:nvSpPr>
        <p:spPr>
          <a:ln/>
        </p:spPr>
        <p:txBody>
          <a:bodyPr/>
          <a:lstStyle>
            <a:lvl1pPr>
              <a:defRPr/>
            </a:lvl1pPr>
          </a:lstStyle>
          <a:p>
            <a:endParaRPr lang="en-GB" altLang="zh-TW"/>
          </a:p>
        </p:txBody>
      </p:sp>
      <p:sp>
        <p:nvSpPr>
          <p:cNvPr id="5" name="Rectangle 44"/>
          <p:cNvSpPr>
            <a:spLocks noGrp="1" noChangeArrowheads="1"/>
          </p:cNvSpPr>
          <p:nvPr>
            <p:ph type="ftr" idx="11"/>
          </p:nvPr>
        </p:nvSpPr>
        <p:spPr>
          <a:ln/>
        </p:spPr>
        <p:txBody>
          <a:bodyPr/>
          <a:lstStyle>
            <a:lvl1pPr>
              <a:defRPr/>
            </a:lvl1pPr>
          </a:lstStyle>
          <a:p>
            <a:endParaRPr lang="en-GB" altLang="zh-TW"/>
          </a:p>
        </p:txBody>
      </p:sp>
      <p:sp>
        <p:nvSpPr>
          <p:cNvPr id="6" name="Rectangle 45"/>
          <p:cNvSpPr>
            <a:spLocks noGrp="1" noChangeArrowheads="1"/>
          </p:cNvSpPr>
          <p:nvPr>
            <p:ph type="sldNum" idx="12"/>
          </p:nvPr>
        </p:nvSpPr>
        <p:spPr>
          <a:ln/>
        </p:spPr>
        <p:txBody>
          <a:bodyPr/>
          <a:lstStyle>
            <a:lvl1pPr>
              <a:defRPr/>
            </a:lvl1pPr>
          </a:lstStyle>
          <a:p>
            <a:fld id="{37150903-9F6A-446F-8A4A-4BBE1622D60F}" type="slidenum">
              <a:rPr lang="zh-TW" altLang="en-GB"/>
              <a:pPr/>
              <a:t>‹#›</a:t>
            </a:fld>
            <a:endParaRPr lang="en-GB" altLang="zh-TW"/>
          </a:p>
        </p:txBody>
      </p:sp>
    </p:spTree>
    <p:extLst>
      <p:ext uri="{BB962C8B-B14F-4D97-AF65-F5344CB8AC3E}">
        <p14:creationId xmlns:p14="http://schemas.microsoft.com/office/powerpoint/2010/main" val="336821619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35D1A218-B949-4A49-B54F-793A8CF6A5B3}" type="slidenum">
              <a:rPr lang="en-US" altLang="en-US"/>
              <a:pPr/>
              <a:t>‹#›</a:t>
            </a:fld>
            <a:endParaRPr lang="en-US" altLang="en-US" sz="1400"/>
          </a:p>
        </p:txBody>
      </p:sp>
    </p:spTree>
    <p:extLst>
      <p:ext uri="{BB962C8B-B14F-4D97-AF65-F5344CB8AC3E}">
        <p14:creationId xmlns:p14="http://schemas.microsoft.com/office/powerpoint/2010/main" val="93741691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5D894A44-2ACF-4985-A70B-87633F353725}" type="slidenum">
              <a:rPr lang="en-US" altLang="en-US"/>
              <a:pPr/>
              <a:t>‹#›</a:t>
            </a:fld>
            <a:endParaRPr lang="en-US" altLang="en-US" sz="1400"/>
          </a:p>
        </p:txBody>
      </p:sp>
    </p:spTree>
    <p:extLst>
      <p:ext uri="{BB962C8B-B14F-4D97-AF65-F5344CB8AC3E}">
        <p14:creationId xmlns:p14="http://schemas.microsoft.com/office/powerpoint/2010/main" val="132591252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33298497"/>
      </p:ext>
    </p:extLst>
  </p:cSld>
  <p:clrMapOvr>
    <a:masterClrMapping/>
  </p:clrMapOvr>
  <p:transition>
    <p:cu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501066"/>
      </p:ext>
    </p:extLst>
  </p:cSld>
  <p:clrMapOvr>
    <a:masterClrMapping/>
  </p:clrMapOvr>
  <p:transition>
    <p:cu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41803752"/>
      </p:ext>
    </p:extLst>
  </p:cSld>
  <p:clrMapOvr>
    <a:masterClrMapping/>
  </p:clrMapOvr>
  <p:transition>
    <p:cu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76836"/>
      </p:ext>
    </p:extLst>
  </p:cSld>
  <p:clrMapOvr>
    <a:masterClrMapping/>
  </p:clrMapOvr>
  <p:transition>
    <p:cu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576641"/>
      </p:ext>
    </p:extLst>
  </p:cSld>
  <p:clrMapOvr>
    <a:masterClrMapping/>
  </p:clrMapOvr>
  <p:transition>
    <p:cu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228842972"/>
      </p:ext>
    </p:extLst>
  </p:cSld>
  <p:clrMapOvr>
    <a:masterClrMapping/>
  </p:clrMapOvr>
  <p:transition>
    <p:cu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455238"/>
      </p:ext>
    </p:extLst>
  </p:cSld>
  <p:clrMapOvr>
    <a:masterClrMapping/>
  </p:clrMapOvr>
  <p:transition>
    <p:cu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91503889"/>
      </p:ext>
    </p:extLst>
  </p:cSld>
  <p:clrMapOvr>
    <a:masterClrMapping/>
  </p:clrMapOvr>
  <p:transition>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idx="10"/>
          </p:nvPr>
        </p:nvSpPr>
        <p:spPr>
          <a:ln/>
        </p:spPr>
        <p:txBody>
          <a:bodyPr/>
          <a:lstStyle>
            <a:lvl1pPr>
              <a:defRPr/>
            </a:lvl1pPr>
          </a:lstStyle>
          <a:p>
            <a:endParaRPr lang="en-GB" altLang="zh-TW"/>
          </a:p>
        </p:txBody>
      </p:sp>
      <p:sp>
        <p:nvSpPr>
          <p:cNvPr id="5" name="Rectangle 44"/>
          <p:cNvSpPr>
            <a:spLocks noGrp="1" noChangeArrowheads="1"/>
          </p:cNvSpPr>
          <p:nvPr>
            <p:ph type="ftr" idx="11"/>
          </p:nvPr>
        </p:nvSpPr>
        <p:spPr>
          <a:ln/>
        </p:spPr>
        <p:txBody>
          <a:bodyPr/>
          <a:lstStyle>
            <a:lvl1pPr>
              <a:defRPr/>
            </a:lvl1pPr>
          </a:lstStyle>
          <a:p>
            <a:endParaRPr lang="en-GB" altLang="zh-TW"/>
          </a:p>
        </p:txBody>
      </p:sp>
      <p:sp>
        <p:nvSpPr>
          <p:cNvPr id="6" name="Rectangle 45"/>
          <p:cNvSpPr>
            <a:spLocks noGrp="1" noChangeArrowheads="1"/>
          </p:cNvSpPr>
          <p:nvPr>
            <p:ph type="sldNum" idx="12"/>
          </p:nvPr>
        </p:nvSpPr>
        <p:spPr>
          <a:ln/>
        </p:spPr>
        <p:txBody>
          <a:bodyPr/>
          <a:lstStyle>
            <a:lvl1pPr>
              <a:defRPr/>
            </a:lvl1pPr>
          </a:lstStyle>
          <a:p>
            <a:fld id="{F9868D31-6795-431A-AA2C-F3B645CFFF30}" type="slidenum">
              <a:rPr lang="zh-TW" altLang="en-GB"/>
              <a:pPr/>
              <a:t>‹#›</a:t>
            </a:fld>
            <a:endParaRPr lang="en-GB" altLang="zh-TW"/>
          </a:p>
        </p:txBody>
      </p:sp>
    </p:spTree>
    <p:extLst>
      <p:ext uri="{BB962C8B-B14F-4D97-AF65-F5344CB8AC3E}">
        <p14:creationId xmlns:p14="http://schemas.microsoft.com/office/powerpoint/2010/main" val="9071127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8815828"/>
      </p:ext>
    </p:extLst>
  </p:cSld>
  <p:clrMapOvr>
    <a:masterClrMapping/>
  </p:clrMapOvr>
  <p:transition>
    <p:cu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5057068"/>
      </p:ext>
    </p:extLst>
  </p:cSld>
  <p:clrMapOvr>
    <a:masterClrMapping/>
  </p:clrMapOvr>
  <p:transition>
    <p:cu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733282"/>
      </p:ext>
    </p:extLst>
  </p:cSld>
  <p:clrMapOvr>
    <a:masterClrMapping/>
  </p:clrMapOvr>
  <p:transition>
    <p:cu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33BAE711-3883-4F0F-B442-8E5978C22977}" type="slidenum">
              <a:rPr lang="en-US" altLang="en-US"/>
              <a:pPr/>
              <a:t>‹#›</a:t>
            </a:fld>
            <a:endParaRPr lang="en-US" altLang="en-US"/>
          </a:p>
        </p:txBody>
      </p:sp>
    </p:spTree>
    <p:extLst>
      <p:ext uri="{BB962C8B-B14F-4D97-AF65-F5344CB8AC3E}">
        <p14:creationId xmlns:p14="http://schemas.microsoft.com/office/powerpoint/2010/main" val="251998999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D5C28D59-6467-49E9-B7D9-6DE5DC958630}" type="slidenum">
              <a:rPr lang="en-US" altLang="en-US"/>
              <a:pPr/>
              <a:t>‹#›</a:t>
            </a:fld>
            <a:endParaRPr lang="en-US" altLang="en-US"/>
          </a:p>
        </p:txBody>
      </p:sp>
    </p:spTree>
    <p:extLst>
      <p:ext uri="{BB962C8B-B14F-4D97-AF65-F5344CB8AC3E}">
        <p14:creationId xmlns:p14="http://schemas.microsoft.com/office/powerpoint/2010/main" val="344706082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E171EC36-7B71-4CC7-A88C-876F6014A723}" type="slidenum">
              <a:rPr lang="en-US" altLang="en-US"/>
              <a:pPr/>
              <a:t>‹#›</a:t>
            </a:fld>
            <a:endParaRPr lang="en-US" altLang="en-US"/>
          </a:p>
        </p:txBody>
      </p:sp>
    </p:spTree>
    <p:extLst>
      <p:ext uri="{BB962C8B-B14F-4D97-AF65-F5344CB8AC3E}">
        <p14:creationId xmlns:p14="http://schemas.microsoft.com/office/powerpoint/2010/main" val="257062586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9434F6A6-7959-4BAD-8252-38188C8D5C9B}" type="slidenum">
              <a:rPr lang="en-US" altLang="en-US"/>
              <a:pPr/>
              <a:t>‹#›</a:t>
            </a:fld>
            <a:endParaRPr lang="en-US" altLang="en-US"/>
          </a:p>
        </p:txBody>
      </p:sp>
    </p:spTree>
    <p:extLst>
      <p:ext uri="{BB962C8B-B14F-4D97-AF65-F5344CB8AC3E}">
        <p14:creationId xmlns:p14="http://schemas.microsoft.com/office/powerpoint/2010/main" val="23236942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endParaRPr lang="en-US" altLang="en-US"/>
          </a:p>
        </p:txBody>
      </p:sp>
      <p:sp>
        <p:nvSpPr>
          <p:cNvPr id="8" name="Rectangle 5"/>
          <p:cNvSpPr>
            <a:spLocks noGrp="1" noChangeArrowheads="1"/>
          </p:cNvSpPr>
          <p:nvPr>
            <p:ph type="ftr" sz="quarter" idx="11"/>
          </p:nvPr>
        </p:nvSpPr>
        <p:spPr/>
        <p:txBody>
          <a:bodyPr/>
          <a:lstStyle>
            <a:lvl1pPr>
              <a:defRPr b="1"/>
            </a:lvl1pPr>
          </a:lstStyle>
          <a:p>
            <a:endParaRPr lang="en-US" altLang="en-US"/>
          </a:p>
        </p:txBody>
      </p:sp>
      <p:sp>
        <p:nvSpPr>
          <p:cNvPr id="9" name="Rectangle 6"/>
          <p:cNvSpPr>
            <a:spLocks noGrp="1" noChangeArrowheads="1"/>
          </p:cNvSpPr>
          <p:nvPr>
            <p:ph type="sldNum" sz="quarter" idx="12"/>
          </p:nvPr>
        </p:nvSpPr>
        <p:spPr/>
        <p:txBody>
          <a:bodyPr/>
          <a:lstStyle>
            <a:lvl1pPr>
              <a:defRPr b="1"/>
            </a:lvl1pPr>
          </a:lstStyle>
          <a:p>
            <a:fld id="{A7935DCE-B4E6-4FBC-B484-A14644D0C53D}" type="slidenum">
              <a:rPr lang="en-US" altLang="en-US"/>
              <a:pPr/>
              <a:t>‹#›</a:t>
            </a:fld>
            <a:endParaRPr lang="en-US" altLang="en-US"/>
          </a:p>
        </p:txBody>
      </p:sp>
    </p:spTree>
    <p:extLst>
      <p:ext uri="{BB962C8B-B14F-4D97-AF65-F5344CB8AC3E}">
        <p14:creationId xmlns:p14="http://schemas.microsoft.com/office/powerpoint/2010/main" val="213484581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endParaRPr lang="en-US" altLang="en-US"/>
          </a:p>
        </p:txBody>
      </p:sp>
      <p:sp>
        <p:nvSpPr>
          <p:cNvPr id="4" name="Rectangle 5"/>
          <p:cNvSpPr>
            <a:spLocks noGrp="1" noChangeArrowheads="1"/>
          </p:cNvSpPr>
          <p:nvPr>
            <p:ph type="ftr" sz="quarter" idx="11"/>
          </p:nvPr>
        </p:nvSpPr>
        <p:spPr/>
        <p:txBody>
          <a:bodyPr/>
          <a:lstStyle>
            <a:lvl1pPr>
              <a:defRPr b="1"/>
            </a:lvl1pPr>
          </a:lstStyle>
          <a:p>
            <a:endParaRPr lang="en-US" altLang="en-US"/>
          </a:p>
        </p:txBody>
      </p:sp>
      <p:sp>
        <p:nvSpPr>
          <p:cNvPr id="5" name="Rectangle 6"/>
          <p:cNvSpPr>
            <a:spLocks noGrp="1" noChangeArrowheads="1"/>
          </p:cNvSpPr>
          <p:nvPr>
            <p:ph type="sldNum" sz="quarter" idx="12"/>
          </p:nvPr>
        </p:nvSpPr>
        <p:spPr/>
        <p:txBody>
          <a:bodyPr/>
          <a:lstStyle>
            <a:lvl1pPr>
              <a:defRPr b="1"/>
            </a:lvl1pPr>
          </a:lstStyle>
          <a:p>
            <a:fld id="{9D7373D0-F8C4-459D-A543-CD7E3F48E9B1}" type="slidenum">
              <a:rPr lang="en-US" altLang="en-US"/>
              <a:pPr/>
              <a:t>‹#›</a:t>
            </a:fld>
            <a:endParaRPr lang="en-US" altLang="en-US"/>
          </a:p>
        </p:txBody>
      </p:sp>
    </p:spTree>
    <p:extLst>
      <p:ext uri="{BB962C8B-B14F-4D97-AF65-F5344CB8AC3E}">
        <p14:creationId xmlns:p14="http://schemas.microsoft.com/office/powerpoint/2010/main" val="65423873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US" altLang="en-US"/>
          </a:p>
        </p:txBody>
      </p:sp>
      <p:sp>
        <p:nvSpPr>
          <p:cNvPr id="3" name="Rectangle 5"/>
          <p:cNvSpPr>
            <a:spLocks noGrp="1" noChangeArrowheads="1"/>
          </p:cNvSpPr>
          <p:nvPr>
            <p:ph type="ftr" sz="quarter" idx="11"/>
          </p:nvPr>
        </p:nvSpPr>
        <p:spPr/>
        <p:txBody>
          <a:bodyPr/>
          <a:lstStyle>
            <a:lvl1pPr>
              <a:defRPr b="1"/>
            </a:lvl1pPr>
          </a:lstStyle>
          <a:p>
            <a:endParaRPr lang="en-US" altLang="en-US"/>
          </a:p>
        </p:txBody>
      </p:sp>
      <p:sp>
        <p:nvSpPr>
          <p:cNvPr id="4" name="Rectangle 6"/>
          <p:cNvSpPr>
            <a:spLocks noGrp="1" noChangeArrowheads="1"/>
          </p:cNvSpPr>
          <p:nvPr>
            <p:ph type="sldNum" sz="quarter" idx="12"/>
          </p:nvPr>
        </p:nvSpPr>
        <p:spPr/>
        <p:txBody>
          <a:bodyPr/>
          <a:lstStyle>
            <a:lvl1pPr>
              <a:defRPr b="1"/>
            </a:lvl1pPr>
          </a:lstStyle>
          <a:p>
            <a:fld id="{1591ADF2-1A85-41C5-8894-8BFD2F6C5366}" type="slidenum">
              <a:rPr lang="en-US" altLang="en-US"/>
              <a:pPr/>
              <a:t>‹#›</a:t>
            </a:fld>
            <a:endParaRPr lang="en-US" altLang="en-US"/>
          </a:p>
        </p:txBody>
      </p:sp>
    </p:spTree>
    <p:extLst>
      <p:ext uri="{BB962C8B-B14F-4D97-AF65-F5344CB8AC3E}">
        <p14:creationId xmlns:p14="http://schemas.microsoft.com/office/powerpoint/2010/main" val="1689550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3"/>
          <p:cNvSpPr>
            <a:spLocks noGrp="1" noChangeArrowheads="1"/>
          </p:cNvSpPr>
          <p:nvPr>
            <p:ph type="dt" idx="10"/>
          </p:nvPr>
        </p:nvSpPr>
        <p:spPr>
          <a:ln/>
        </p:spPr>
        <p:txBody>
          <a:bodyPr/>
          <a:lstStyle>
            <a:lvl1pPr>
              <a:defRPr/>
            </a:lvl1pPr>
          </a:lstStyle>
          <a:p>
            <a:endParaRPr lang="en-GB" altLang="zh-TW"/>
          </a:p>
        </p:txBody>
      </p:sp>
      <p:sp>
        <p:nvSpPr>
          <p:cNvPr id="5" name="Rectangle 44"/>
          <p:cNvSpPr>
            <a:spLocks noGrp="1" noChangeArrowheads="1"/>
          </p:cNvSpPr>
          <p:nvPr>
            <p:ph type="ftr" idx="11"/>
          </p:nvPr>
        </p:nvSpPr>
        <p:spPr>
          <a:ln/>
        </p:spPr>
        <p:txBody>
          <a:bodyPr/>
          <a:lstStyle>
            <a:lvl1pPr>
              <a:defRPr/>
            </a:lvl1pPr>
          </a:lstStyle>
          <a:p>
            <a:endParaRPr lang="en-GB" altLang="zh-TW"/>
          </a:p>
        </p:txBody>
      </p:sp>
      <p:sp>
        <p:nvSpPr>
          <p:cNvPr id="6" name="Rectangle 45"/>
          <p:cNvSpPr>
            <a:spLocks noGrp="1" noChangeArrowheads="1"/>
          </p:cNvSpPr>
          <p:nvPr>
            <p:ph type="sldNum" idx="12"/>
          </p:nvPr>
        </p:nvSpPr>
        <p:spPr>
          <a:ln/>
        </p:spPr>
        <p:txBody>
          <a:bodyPr/>
          <a:lstStyle>
            <a:lvl1pPr>
              <a:defRPr/>
            </a:lvl1pPr>
          </a:lstStyle>
          <a:p>
            <a:fld id="{1954564B-003B-4DED-BB84-7951B46527C8}" type="slidenum">
              <a:rPr lang="zh-TW" altLang="en-GB"/>
              <a:pPr/>
              <a:t>‹#›</a:t>
            </a:fld>
            <a:endParaRPr lang="en-GB" altLang="zh-TW"/>
          </a:p>
        </p:txBody>
      </p:sp>
    </p:spTree>
    <p:extLst>
      <p:ext uri="{BB962C8B-B14F-4D97-AF65-F5344CB8AC3E}">
        <p14:creationId xmlns:p14="http://schemas.microsoft.com/office/powerpoint/2010/main" val="302646061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19710534-0D26-429B-B0F1-C8D87E44A1BF}" type="slidenum">
              <a:rPr lang="en-US" altLang="en-US"/>
              <a:pPr/>
              <a:t>‹#›</a:t>
            </a:fld>
            <a:endParaRPr lang="en-US" altLang="en-US"/>
          </a:p>
        </p:txBody>
      </p:sp>
    </p:spTree>
    <p:extLst>
      <p:ext uri="{BB962C8B-B14F-4D97-AF65-F5344CB8AC3E}">
        <p14:creationId xmlns:p14="http://schemas.microsoft.com/office/powerpoint/2010/main" val="82871944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9519E92E-ADD9-4646-A3E7-D3C595250273}" type="slidenum">
              <a:rPr lang="en-US" altLang="en-US"/>
              <a:pPr/>
              <a:t>‹#›</a:t>
            </a:fld>
            <a:endParaRPr lang="en-US" altLang="en-US"/>
          </a:p>
        </p:txBody>
      </p:sp>
    </p:spTree>
    <p:extLst>
      <p:ext uri="{BB962C8B-B14F-4D97-AF65-F5344CB8AC3E}">
        <p14:creationId xmlns:p14="http://schemas.microsoft.com/office/powerpoint/2010/main" val="266444500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D2809B84-84E7-4EEA-A536-5BA78B5EED5D}" type="slidenum">
              <a:rPr lang="en-US" altLang="en-US"/>
              <a:pPr/>
              <a:t>‹#›</a:t>
            </a:fld>
            <a:endParaRPr lang="en-US" altLang="en-US"/>
          </a:p>
        </p:txBody>
      </p:sp>
    </p:spTree>
    <p:extLst>
      <p:ext uri="{BB962C8B-B14F-4D97-AF65-F5344CB8AC3E}">
        <p14:creationId xmlns:p14="http://schemas.microsoft.com/office/powerpoint/2010/main" val="393524461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B67EA9E8-C9B7-4267-8327-56F1FBD97D60}" type="slidenum">
              <a:rPr lang="en-US" altLang="en-US"/>
              <a:pPr/>
              <a:t>‹#›</a:t>
            </a:fld>
            <a:endParaRPr lang="en-US" altLang="en-US"/>
          </a:p>
        </p:txBody>
      </p:sp>
    </p:spTree>
    <p:extLst>
      <p:ext uri="{BB962C8B-B14F-4D97-AF65-F5344CB8AC3E}">
        <p14:creationId xmlns:p14="http://schemas.microsoft.com/office/powerpoint/2010/main" val="220113308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A22832B2-EF65-475B-A529-6912AADF18DD}"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229737076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96AEC42D-7105-4E6D-A2ED-322C71C9AA8B}"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41607099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F61C820B-E586-474B-94AB-AB06120AA85B}"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411377098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7FA52D52-E545-4D26-BCA0-87F2061BB460}"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237794143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8"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9"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3F6BC436-EDEC-4EE1-94CE-0D2523A72739}"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258352788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4"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5"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877C8024-B2ED-4FEA-8FE4-338AF8AF6DFA}"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1122800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7012"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3"/>
          <p:cNvSpPr>
            <a:spLocks noGrp="1" noChangeArrowheads="1"/>
          </p:cNvSpPr>
          <p:nvPr>
            <p:ph type="dt" idx="10"/>
          </p:nvPr>
        </p:nvSpPr>
        <p:spPr>
          <a:ln/>
        </p:spPr>
        <p:txBody>
          <a:bodyPr/>
          <a:lstStyle>
            <a:lvl1pPr>
              <a:defRPr/>
            </a:lvl1pPr>
          </a:lstStyle>
          <a:p>
            <a:endParaRPr lang="en-GB" altLang="zh-TW"/>
          </a:p>
        </p:txBody>
      </p:sp>
      <p:sp>
        <p:nvSpPr>
          <p:cNvPr id="6" name="Rectangle 44"/>
          <p:cNvSpPr>
            <a:spLocks noGrp="1" noChangeArrowheads="1"/>
          </p:cNvSpPr>
          <p:nvPr>
            <p:ph type="ftr" idx="11"/>
          </p:nvPr>
        </p:nvSpPr>
        <p:spPr>
          <a:ln/>
        </p:spPr>
        <p:txBody>
          <a:bodyPr/>
          <a:lstStyle>
            <a:lvl1pPr>
              <a:defRPr/>
            </a:lvl1pPr>
          </a:lstStyle>
          <a:p>
            <a:endParaRPr lang="en-GB" altLang="zh-TW"/>
          </a:p>
        </p:txBody>
      </p:sp>
      <p:sp>
        <p:nvSpPr>
          <p:cNvPr id="7" name="Rectangle 45"/>
          <p:cNvSpPr>
            <a:spLocks noGrp="1" noChangeArrowheads="1"/>
          </p:cNvSpPr>
          <p:nvPr>
            <p:ph type="sldNum" idx="12"/>
          </p:nvPr>
        </p:nvSpPr>
        <p:spPr>
          <a:ln/>
        </p:spPr>
        <p:txBody>
          <a:bodyPr/>
          <a:lstStyle>
            <a:lvl1pPr>
              <a:defRPr/>
            </a:lvl1pPr>
          </a:lstStyle>
          <a:p>
            <a:fld id="{E0DE5AF1-F322-4205-B252-48E0BDD7AA33}" type="slidenum">
              <a:rPr lang="zh-TW" altLang="en-GB"/>
              <a:pPr/>
              <a:t>‹#›</a:t>
            </a:fld>
            <a:endParaRPr lang="en-GB" altLang="zh-TW"/>
          </a:p>
        </p:txBody>
      </p:sp>
    </p:spTree>
    <p:extLst>
      <p:ext uri="{BB962C8B-B14F-4D97-AF65-F5344CB8AC3E}">
        <p14:creationId xmlns:p14="http://schemas.microsoft.com/office/powerpoint/2010/main" val="187142263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3"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4"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DC320D55-DC4C-43C3-BA64-C8DB180D901E}"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303768822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F8653746-C519-4EE7-B8A2-5EB7041D0639}"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46534193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574ACFCF-2F7F-467D-85C2-10B308E656D2}"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327295113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D37141C1-346C-40B1-B0F1-7492A4B0A1ED}"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14853423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D2B43ED3-AB1B-4E42-9572-5F9B33B465A6}"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30424860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F014B6A4-2520-7E42-A674-213B8F88681D}" type="slidenum">
              <a:rPr lang="en-US"/>
              <a:pPr>
                <a:defRPr/>
              </a:pPr>
              <a:t>‹#›</a:t>
            </a:fld>
            <a:endParaRPr lang="en-US"/>
          </a:p>
        </p:txBody>
      </p:sp>
    </p:spTree>
    <p:extLst>
      <p:ext uri="{BB962C8B-B14F-4D97-AF65-F5344CB8AC3E}">
        <p14:creationId xmlns:p14="http://schemas.microsoft.com/office/powerpoint/2010/main" val="4290568187"/>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373168830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89275610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EBE7276E-3D51-D84F-AF1F-1EC915B3E366}" type="slidenum">
              <a:rPr lang="en-US"/>
              <a:pPr>
                <a:defRPr/>
              </a:pPr>
              <a:t>‹#›</a:t>
            </a:fld>
            <a:endParaRPr lang="en-US">
              <a:sym typeface="Times New Roman" charset="0"/>
            </a:endParaRPr>
          </a:p>
        </p:txBody>
      </p:sp>
    </p:spTree>
    <p:extLst>
      <p:ext uri="{BB962C8B-B14F-4D97-AF65-F5344CB8AC3E}">
        <p14:creationId xmlns:p14="http://schemas.microsoft.com/office/powerpoint/2010/main" val="381925750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978A3E55-636B-034F-A0AB-61CFD05316C2}" type="slidenum">
              <a:rPr lang="en-US"/>
              <a:pPr>
                <a:defRPr/>
              </a:pPr>
              <a:t>‹#›</a:t>
            </a:fld>
            <a:endParaRPr lang="en-US"/>
          </a:p>
        </p:txBody>
      </p:sp>
    </p:spTree>
    <p:extLst>
      <p:ext uri="{BB962C8B-B14F-4D97-AF65-F5344CB8AC3E}">
        <p14:creationId xmlns:p14="http://schemas.microsoft.com/office/powerpoint/2010/main" val="3698907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3"/>
          <p:cNvSpPr>
            <a:spLocks noGrp="1" noChangeArrowheads="1"/>
          </p:cNvSpPr>
          <p:nvPr>
            <p:ph type="dt" idx="10"/>
          </p:nvPr>
        </p:nvSpPr>
        <p:spPr>
          <a:ln/>
        </p:spPr>
        <p:txBody>
          <a:bodyPr/>
          <a:lstStyle>
            <a:lvl1pPr>
              <a:defRPr/>
            </a:lvl1pPr>
          </a:lstStyle>
          <a:p>
            <a:endParaRPr lang="en-GB" altLang="zh-TW"/>
          </a:p>
        </p:txBody>
      </p:sp>
      <p:sp>
        <p:nvSpPr>
          <p:cNvPr id="8" name="Rectangle 44"/>
          <p:cNvSpPr>
            <a:spLocks noGrp="1" noChangeArrowheads="1"/>
          </p:cNvSpPr>
          <p:nvPr>
            <p:ph type="ftr" idx="11"/>
          </p:nvPr>
        </p:nvSpPr>
        <p:spPr>
          <a:ln/>
        </p:spPr>
        <p:txBody>
          <a:bodyPr/>
          <a:lstStyle>
            <a:lvl1pPr>
              <a:defRPr/>
            </a:lvl1pPr>
          </a:lstStyle>
          <a:p>
            <a:endParaRPr lang="en-GB" altLang="zh-TW"/>
          </a:p>
        </p:txBody>
      </p:sp>
      <p:sp>
        <p:nvSpPr>
          <p:cNvPr id="9" name="Rectangle 45"/>
          <p:cNvSpPr>
            <a:spLocks noGrp="1" noChangeArrowheads="1"/>
          </p:cNvSpPr>
          <p:nvPr>
            <p:ph type="sldNum" idx="12"/>
          </p:nvPr>
        </p:nvSpPr>
        <p:spPr>
          <a:ln/>
        </p:spPr>
        <p:txBody>
          <a:bodyPr/>
          <a:lstStyle>
            <a:lvl1pPr>
              <a:defRPr/>
            </a:lvl1pPr>
          </a:lstStyle>
          <a:p>
            <a:fld id="{9FBE90AC-2E31-4BB7-97F5-E9F0FBAC4CC0}" type="slidenum">
              <a:rPr lang="zh-TW" altLang="en-GB"/>
              <a:pPr/>
              <a:t>‹#›</a:t>
            </a:fld>
            <a:endParaRPr lang="en-GB" altLang="zh-TW"/>
          </a:p>
        </p:txBody>
      </p:sp>
    </p:spTree>
    <p:extLst>
      <p:ext uri="{BB962C8B-B14F-4D97-AF65-F5344CB8AC3E}">
        <p14:creationId xmlns:p14="http://schemas.microsoft.com/office/powerpoint/2010/main" val="211244449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506D0950-D3D0-794C-934D-5FA7BCF9ED86}" type="slidenum">
              <a:rPr lang="en-US"/>
              <a:pPr>
                <a:defRPr/>
              </a:pPr>
              <a:t>‹#›</a:t>
            </a:fld>
            <a:endParaRPr lang="en-US"/>
          </a:p>
        </p:txBody>
      </p:sp>
    </p:spTree>
    <p:extLst>
      <p:ext uri="{BB962C8B-B14F-4D97-AF65-F5344CB8AC3E}">
        <p14:creationId xmlns:p14="http://schemas.microsoft.com/office/powerpoint/2010/main" val="421345102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1D0F8237-5159-BA47-B386-3FB935E64808}" type="slidenum">
              <a:rPr lang="en-US"/>
              <a:pPr>
                <a:defRPr/>
              </a:pPr>
              <a:t>‹#›</a:t>
            </a:fld>
            <a:endParaRPr lang="en-US"/>
          </a:p>
        </p:txBody>
      </p:sp>
    </p:spTree>
    <p:extLst>
      <p:ext uri="{BB962C8B-B14F-4D97-AF65-F5344CB8AC3E}">
        <p14:creationId xmlns:p14="http://schemas.microsoft.com/office/powerpoint/2010/main" val="180327035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847354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800147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989897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360944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623152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81312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128313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700384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3"/>
          <p:cNvSpPr>
            <a:spLocks noGrp="1" noChangeArrowheads="1"/>
          </p:cNvSpPr>
          <p:nvPr>
            <p:ph type="dt" idx="10"/>
          </p:nvPr>
        </p:nvSpPr>
        <p:spPr>
          <a:ln/>
        </p:spPr>
        <p:txBody>
          <a:bodyPr/>
          <a:lstStyle>
            <a:lvl1pPr>
              <a:defRPr/>
            </a:lvl1pPr>
          </a:lstStyle>
          <a:p>
            <a:endParaRPr lang="en-GB" altLang="zh-TW"/>
          </a:p>
        </p:txBody>
      </p:sp>
      <p:sp>
        <p:nvSpPr>
          <p:cNvPr id="4" name="Rectangle 44"/>
          <p:cNvSpPr>
            <a:spLocks noGrp="1" noChangeArrowheads="1"/>
          </p:cNvSpPr>
          <p:nvPr>
            <p:ph type="ftr" idx="11"/>
          </p:nvPr>
        </p:nvSpPr>
        <p:spPr>
          <a:ln/>
        </p:spPr>
        <p:txBody>
          <a:bodyPr/>
          <a:lstStyle>
            <a:lvl1pPr>
              <a:defRPr/>
            </a:lvl1pPr>
          </a:lstStyle>
          <a:p>
            <a:endParaRPr lang="en-GB" altLang="zh-TW"/>
          </a:p>
        </p:txBody>
      </p:sp>
      <p:sp>
        <p:nvSpPr>
          <p:cNvPr id="5" name="Rectangle 45"/>
          <p:cNvSpPr>
            <a:spLocks noGrp="1" noChangeArrowheads="1"/>
          </p:cNvSpPr>
          <p:nvPr>
            <p:ph type="sldNum" idx="12"/>
          </p:nvPr>
        </p:nvSpPr>
        <p:spPr>
          <a:ln/>
        </p:spPr>
        <p:txBody>
          <a:bodyPr/>
          <a:lstStyle>
            <a:lvl1pPr>
              <a:defRPr/>
            </a:lvl1pPr>
          </a:lstStyle>
          <a:p>
            <a:fld id="{A2B37E4E-3021-45A3-A42D-41C2CE535AD9}" type="slidenum">
              <a:rPr lang="zh-TW" altLang="en-GB"/>
              <a:pPr/>
              <a:t>‹#›</a:t>
            </a:fld>
            <a:endParaRPr lang="en-GB" altLang="zh-TW"/>
          </a:p>
        </p:txBody>
      </p:sp>
    </p:spTree>
    <p:extLst>
      <p:ext uri="{BB962C8B-B14F-4D97-AF65-F5344CB8AC3E}">
        <p14:creationId xmlns:p14="http://schemas.microsoft.com/office/powerpoint/2010/main" val="227819535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0498747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7711643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52910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solidFill>
                  <a:srgbClr val="EAEAEA"/>
                </a:solidFill>
                <a:latin typeface="Arial" panose="020B0604020202020204" pitchFamily="34" charset="0"/>
              </a:defRPr>
            </a:lvl1pPr>
          </a:lstStyle>
          <a:p>
            <a:pPr>
              <a:defRPr/>
            </a:pPr>
            <a:fld id="{F4D64DBD-0555-BF42-AC8A-981CF3C8EA55}" type="slidenum">
              <a:rPr lang="en-US" smtClean="0"/>
              <a:pPr>
                <a:defRPr/>
              </a:pPr>
              <a:t>‹#›</a:t>
            </a:fld>
            <a:endParaRPr lang="en-US" dirty="0"/>
          </a:p>
        </p:txBody>
      </p:sp>
    </p:spTree>
    <p:extLst>
      <p:ext uri="{BB962C8B-B14F-4D97-AF65-F5344CB8AC3E}">
        <p14:creationId xmlns:p14="http://schemas.microsoft.com/office/powerpoint/2010/main" val="272198395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88387-08BE-4C49-93D6-9C93A6F980E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9496048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B30FC-3D07-B448-B8D0-C0F7D11073A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9617277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B0A9A-1B31-4F45-99F9-C7CC83E9D2E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2478528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F3E0BE-D481-A34E-A02E-299168217B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4549873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7FF8F9-80CD-3444-A10F-30B29C1F1F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6925725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DF6B6-F036-C647-A072-3A250B2BC99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04260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3"/>
          <p:cNvSpPr>
            <a:spLocks noGrp="1" noChangeArrowheads="1"/>
          </p:cNvSpPr>
          <p:nvPr>
            <p:ph type="dt" idx="10"/>
          </p:nvPr>
        </p:nvSpPr>
        <p:spPr>
          <a:ln/>
        </p:spPr>
        <p:txBody>
          <a:bodyPr/>
          <a:lstStyle>
            <a:lvl1pPr>
              <a:defRPr/>
            </a:lvl1pPr>
          </a:lstStyle>
          <a:p>
            <a:endParaRPr lang="en-GB" altLang="zh-TW"/>
          </a:p>
        </p:txBody>
      </p:sp>
      <p:sp>
        <p:nvSpPr>
          <p:cNvPr id="3" name="Rectangle 44"/>
          <p:cNvSpPr>
            <a:spLocks noGrp="1" noChangeArrowheads="1"/>
          </p:cNvSpPr>
          <p:nvPr>
            <p:ph type="ftr" idx="11"/>
          </p:nvPr>
        </p:nvSpPr>
        <p:spPr>
          <a:ln/>
        </p:spPr>
        <p:txBody>
          <a:bodyPr/>
          <a:lstStyle>
            <a:lvl1pPr>
              <a:defRPr/>
            </a:lvl1pPr>
          </a:lstStyle>
          <a:p>
            <a:endParaRPr lang="en-GB" altLang="zh-TW"/>
          </a:p>
        </p:txBody>
      </p:sp>
      <p:sp>
        <p:nvSpPr>
          <p:cNvPr id="4" name="Rectangle 45"/>
          <p:cNvSpPr>
            <a:spLocks noGrp="1" noChangeArrowheads="1"/>
          </p:cNvSpPr>
          <p:nvPr>
            <p:ph type="sldNum" idx="12"/>
          </p:nvPr>
        </p:nvSpPr>
        <p:spPr>
          <a:ln/>
        </p:spPr>
        <p:txBody>
          <a:bodyPr/>
          <a:lstStyle>
            <a:lvl1pPr>
              <a:defRPr/>
            </a:lvl1pPr>
          </a:lstStyle>
          <a:p>
            <a:fld id="{DC6B03A8-BCA9-413D-AE17-6AC6455F6951}" type="slidenum">
              <a:rPr lang="zh-TW" altLang="en-GB"/>
              <a:pPr/>
              <a:t>‹#›</a:t>
            </a:fld>
            <a:endParaRPr lang="en-GB" altLang="zh-TW"/>
          </a:p>
        </p:txBody>
      </p:sp>
    </p:spTree>
    <p:extLst>
      <p:ext uri="{BB962C8B-B14F-4D97-AF65-F5344CB8AC3E}">
        <p14:creationId xmlns:p14="http://schemas.microsoft.com/office/powerpoint/2010/main" val="205209762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D6E47F-DEDD-1E4B-8A65-F8BA43F923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6615773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2A737A-1295-3646-A6BA-DEF25E441D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7493749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3326D5-4F68-234C-8646-346E7E3047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6803097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421687-6B90-E147-A163-04CBA725B0E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4285721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4184691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1484210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4662575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482292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8235071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83556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E6E924E3-6F7F-4809-A72C-6A50D8429517}" type="slidenum">
              <a:rPr lang="zh-TW" altLang="en-GB"/>
              <a:pPr/>
              <a:t>‹#›</a:t>
            </a:fld>
            <a:endParaRPr lang="en-GB" altLang="zh-TW"/>
          </a:p>
        </p:txBody>
      </p:sp>
    </p:spTree>
    <p:extLst>
      <p:ext uri="{BB962C8B-B14F-4D97-AF65-F5344CB8AC3E}">
        <p14:creationId xmlns:p14="http://schemas.microsoft.com/office/powerpoint/2010/main" val="22805758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idx="10"/>
          </p:nvPr>
        </p:nvSpPr>
        <p:spPr>
          <a:ln/>
        </p:spPr>
        <p:txBody>
          <a:bodyPr/>
          <a:lstStyle>
            <a:lvl1pPr>
              <a:defRPr/>
            </a:lvl1pPr>
          </a:lstStyle>
          <a:p>
            <a:endParaRPr lang="en-GB" altLang="zh-TW"/>
          </a:p>
        </p:txBody>
      </p:sp>
      <p:sp>
        <p:nvSpPr>
          <p:cNvPr id="6" name="Rectangle 44"/>
          <p:cNvSpPr>
            <a:spLocks noGrp="1" noChangeArrowheads="1"/>
          </p:cNvSpPr>
          <p:nvPr>
            <p:ph type="ftr" idx="11"/>
          </p:nvPr>
        </p:nvSpPr>
        <p:spPr>
          <a:ln/>
        </p:spPr>
        <p:txBody>
          <a:bodyPr/>
          <a:lstStyle>
            <a:lvl1pPr>
              <a:defRPr/>
            </a:lvl1pPr>
          </a:lstStyle>
          <a:p>
            <a:endParaRPr lang="en-GB" altLang="zh-TW"/>
          </a:p>
        </p:txBody>
      </p:sp>
      <p:sp>
        <p:nvSpPr>
          <p:cNvPr id="7" name="Rectangle 45"/>
          <p:cNvSpPr>
            <a:spLocks noGrp="1" noChangeArrowheads="1"/>
          </p:cNvSpPr>
          <p:nvPr>
            <p:ph type="sldNum" idx="12"/>
          </p:nvPr>
        </p:nvSpPr>
        <p:spPr>
          <a:ln/>
        </p:spPr>
        <p:txBody>
          <a:bodyPr/>
          <a:lstStyle>
            <a:lvl1pPr>
              <a:defRPr/>
            </a:lvl1pPr>
          </a:lstStyle>
          <a:p>
            <a:fld id="{6CD56F9A-546C-4C6E-8ED5-8F6F88D8CF7B}" type="slidenum">
              <a:rPr lang="zh-TW" altLang="en-GB"/>
              <a:pPr/>
              <a:t>‹#›</a:t>
            </a:fld>
            <a:endParaRPr lang="en-GB" altLang="zh-TW"/>
          </a:p>
        </p:txBody>
      </p:sp>
    </p:spTree>
    <p:extLst>
      <p:ext uri="{BB962C8B-B14F-4D97-AF65-F5344CB8AC3E}">
        <p14:creationId xmlns:p14="http://schemas.microsoft.com/office/powerpoint/2010/main" val="182580225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9058355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709722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173771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3315610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4087334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829597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9693704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2/26/25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2150762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2/26/25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0642036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2/26/25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33726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idx="10"/>
          </p:nvPr>
        </p:nvSpPr>
        <p:spPr>
          <a:ln/>
        </p:spPr>
        <p:txBody>
          <a:bodyPr/>
          <a:lstStyle>
            <a:lvl1pPr>
              <a:defRPr/>
            </a:lvl1pPr>
          </a:lstStyle>
          <a:p>
            <a:endParaRPr lang="en-GB" altLang="zh-TW"/>
          </a:p>
        </p:txBody>
      </p:sp>
      <p:sp>
        <p:nvSpPr>
          <p:cNvPr id="6" name="Rectangle 44"/>
          <p:cNvSpPr>
            <a:spLocks noGrp="1" noChangeArrowheads="1"/>
          </p:cNvSpPr>
          <p:nvPr>
            <p:ph type="ftr" idx="11"/>
          </p:nvPr>
        </p:nvSpPr>
        <p:spPr>
          <a:ln/>
        </p:spPr>
        <p:txBody>
          <a:bodyPr/>
          <a:lstStyle>
            <a:lvl1pPr>
              <a:defRPr/>
            </a:lvl1pPr>
          </a:lstStyle>
          <a:p>
            <a:endParaRPr lang="en-GB" altLang="zh-TW"/>
          </a:p>
        </p:txBody>
      </p:sp>
      <p:sp>
        <p:nvSpPr>
          <p:cNvPr id="7" name="Rectangle 45"/>
          <p:cNvSpPr>
            <a:spLocks noGrp="1" noChangeArrowheads="1"/>
          </p:cNvSpPr>
          <p:nvPr>
            <p:ph type="sldNum" idx="12"/>
          </p:nvPr>
        </p:nvSpPr>
        <p:spPr>
          <a:ln/>
        </p:spPr>
        <p:txBody>
          <a:bodyPr/>
          <a:lstStyle>
            <a:lvl1pPr>
              <a:defRPr/>
            </a:lvl1pPr>
          </a:lstStyle>
          <a:p>
            <a:fld id="{08FF642A-D099-4545-9A24-4B15683D17EB}" type="slidenum">
              <a:rPr lang="zh-TW" altLang="en-GB"/>
              <a:pPr/>
              <a:t>‹#›</a:t>
            </a:fld>
            <a:endParaRPr lang="en-GB" altLang="zh-TW"/>
          </a:p>
        </p:txBody>
      </p:sp>
    </p:spTree>
    <p:extLst>
      <p:ext uri="{BB962C8B-B14F-4D97-AF65-F5344CB8AC3E}">
        <p14:creationId xmlns:p14="http://schemas.microsoft.com/office/powerpoint/2010/main" val="31697774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2/26/25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540616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2/26/25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9848671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2/26/25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339241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2/26/25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1922487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2/26/25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1162558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2/26/25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1668974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2/26/25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6702977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2/26/25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4260918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E8EA6A14-BD5D-4D9D-839C-F67393B7AF70}" type="slidenum">
              <a:rPr lang="zh-TW" altLang="en-GB"/>
              <a:pPr/>
              <a:t>‹#›</a:t>
            </a:fld>
            <a:endParaRPr lang="en-GB" altLang="zh-TW"/>
          </a:p>
        </p:txBody>
      </p:sp>
    </p:spTree>
    <p:extLst>
      <p:ext uri="{BB962C8B-B14F-4D97-AF65-F5344CB8AC3E}">
        <p14:creationId xmlns:p14="http://schemas.microsoft.com/office/powerpoint/2010/main" val="72917599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3BE54B87-C38F-438F-8BF5-8AA33DDEBCF5}" type="slidenum">
              <a:rPr lang="zh-TW" altLang="en-GB"/>
              <a:pPr/>
              <a:t>‹#›</a:t>
            </a:fld>
            <a:endParaRPr lang="en-GB" altLang="zh-TW"/>
          </a:p>
        </p:txBody>
      </p:sp>
    </p:spTree>
    <p:extLst>
      <p:ext uri="{BB962C8B-B14F-4D97-AF65-F5344CB8AC3E}">
        <p14:creationId xmlns:p14="http://schemas.microsoft.com/office/powerpoint/2010/main" val="626095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idx="10"/>
          </p:nvPr>
        </p:nvSpPr>
        <p:spPr>
          <a:ln/>
        </p:spPr>
        <p:txBody>
          <a:bodyPr/>
          <a:lstStyle>
            <a:lvl1pPr>
              <a:defRPr/>
            </a:lvl1pPr>
          </a:lstStyle>
          <a:p>
            <a:endParaRPr lang="en-GB" altLang="zh-TW"/>
          </a:p>
        </p:txBody>
      </p:sp>
      <p:sp>
        <p:nvSpPr>
          <p:cNvPr id="5" name="Rectangle 44"/>
          <p:cNvSpPr>
            <a:spLocks noGrp="1" noChangeArrowheads="1"/>
          </p:cNvSpPr>
          <p:nvPr>
            <p:ph type="ftr" idx="11"/>
          </p:nvPr>
        </p:nvSpPr>
        <p:spPr>
          <a:ln/>
        </p:spPr>
        <p:txBody>
          <a:bodyPr/>
          <a:lstStyle>
            <a:lvl1pPr>
              <a:defRPr/>
            </a:lvl1pPr>
          </a:lstStyle>
          <a:p>
            <a:endParaRPr lang="en-GB" altLang="zh-TW"/>
          </a:p>
        </p:txBody>
      </p:sp>
      <p:sp>
        <p:nvSpPr>
          <p:cNvPr id="6" name="Rectangle 45"/>
          <p:cNvSpPr>
            <a:spLocks noGrp="1" noChangeArrowheads="1"/>
          </p:cNvSpPr>
          <p:nvPr>
            <p:ph type="sldNum" idx="12"/>
          </p:nvPr>
        </p:nvSpPr>
        <p:spPr>
          <a:ln/>
        </p:spPr>
        <p:txBody>
          <a:bodyPr/>
          <a:lstStyle>
            <a:lvl1pPr>
              <a:defRPr/>
            </a:lvl1pPr>
          </a:lstStyle>
          <a:p>
            <a:fld id="{A38BD1E3-A0A5-4557-8F61-540268D9234A}" type="slidenum">
              <a:rPr lang="zh-TW" altLang="en-GB"/>
              <a:pPr/>
              <a:t>‹#›</a:t>
            </a:fld>
            <a:endParaRPr lang="en-GB" altLang="zh-TW"/>
          </a:p>
        </p:txBody>
      </p:sp>
    </p:spTree>
    <p:extLst>
      <p:ext uri="{BB962C8B-B14F-4D97-AF65-F5344CB8AC3E}">
        <p14:creationId xmlns:p14="http://schemas.microsoft.com/office/powerpoint/2010/main" val="177085632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E6E924E3-6F7F-4809-A72C-6A50D8429517}" type="slidenum">
              <a:rPr lang="zh-TW" altLang="en-GB"/>
              <a:pPr/>
              <a:t>‹#›</a:t>
            </a:fld>
            <a:endParaRPr lang="en-GB" altLang="zh-TW"/>
          </a:p>
        </p:txBody>
      </p:sp>
    </p:spTree>
    <p:extLst>
      <p:ext uri="{BB962C8B-B14F-4D97-AF65-F5344CB8AC3E}">
        <p14:creationId xmlns:p14="http://schemas.microsoft.com/office/powerpoint/2010/main" val="3821615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22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6213" y="1981200"/>
            <a:ext cx="3732212"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C0BEC4EA-1185-4125-9EB9-B5064217BD3D}" type="slidenum">
              <a:rPr lang="zh-TW" altLang="en-GB"/>
              <a:pPr/>
              <a:t>‹#›</a:t>
            </a:fld>
            <a:endParaRPr lang="en-GB" altLang="zh-TW"/>
          </a:p>
        </p:txBody>
      </p:sp>
    </p:spTree>
    <p:extLst>
      <p:ext uri="{BB962C8B-B14F-4D97-AF65-F5344CB8AC3E}">
        <p14:creationId xmlns:p14="http://schemas.microsoft.com/office/powerpoint/2010/main" val="209085487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endParaRPr lang="en-GB" altLang="zh-TW"/>
          </a:p>
        </p:txBody>
      </p:sp>
      <p:sp>
        <p:nvSpPr>
          <p:cNvPr id="8" name="Rectangle 3"/>
          <p:cNvSpPr>
            <a:spLocks noGrp="1" noChangeArrowheads="1"/>
          </p:cNvSpPr>
          <p:nvPr>
            <p:ph type="ftr" idx="11"/>
          </p:nvPr>
        </p:nvSpPr>
        <p:spPr>
          <a:ln/>
        </p:spPr>
        <p:txBody>
          <a:bodyPr/>
          <a:lstStyle>
            <a:lvl1pPr>
              <a:defRPr/>
            </a:lvl1pPr>
          </a:lstStyle>
          <a:p>
            <a:endParaRPr lang="en-GB" altLang="zh-TW"/>
          </a:p>
        </p:txBody>
      </p:sp>
      <p:sp>
        <p:nvSpPr>
          <p:cNvPr id="9" name="Rectangle 4"/>
          <p:cNvSpPr>
            <a:spLocks noGrp="1" noChangeArrowheads="1"/>
          </p:cNvSpPr>
          <p:nvPr>
            <p:ph type="sldNum" idx="12"/>
          </p:nvPr>
        </p:nvSpPr>
        <p:spPr>
          <a:ln/>
        </p:spPr>
        <p:txBody>
          <a:bodyPr/>
          <a:lstStyle>
            <a:lvl1pPr>
              <a:defRPr/>
            </a:lvl1pPr>
          </a:lstStyle>
          <a:p>
            <a:fld id="{792A6742-9B08-4675-A774-BBD632664C43}" type="slidenum">
              <a:rPr lang="zh-TW" altLang="en-GB"/>
              <a:pPr/>
              <a:t>‹#›</a:t>
            </a:fld>
            <a:endParaRPr lang="en-GB" altLang="zh-TW"/>
          </a:p>
        </p:txBody>
      </p:sp>
    </p:spTree>
    <p:extLst>
      <p:ext uri="{BB962C8B-B14F-4D97-AF65-F5344CB8AC3E}">
        <p14:creationId xmlns:p14="http://schemas.microsoft.com/office/powerpoint/2010/main" val="59405041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endParaRPr lang="en-GB" altLang="zh-TW"/>
          </a:p>
        </p:txBody>
      </p:sp>
      <p:sp>
        <p:nvSpPr>
          <p:cNvPr id="4" name="Rectangle 3"/>
          <p:cNvSpPr>
            <a:spLocks noGrp="1" noChangeArrowheads="1"/>
          </p:cNvSpPr>
          <p:nvPr>
            <p:ph type="ftr" idx="11"/>
          </p:nvPr>
        </p:nvSpPr>
        <p:spPr>
          <a:ln/>
        </p:spPr>
        <p:txBody>
          <a:bodyPr/>
          <a:lstStyle>
            <a:lvl1pPr>
              <a:defRPr/>
            </a:lvl1pPr>
          </a:lstStyle>
          <a:p>
            <a:endParaRPr lang="en-GB" altLang="zh-TW"/>
          </a:p>
        </p:txBody>
      </p:sp>
      <p:sp>
        <p:nvSpPr>
          <p:cNvPr id="5" name="Rectangle 4"/>
          <p:cNvSpPr>
            <a:spLocks noGrp="1" noChangeArrowheads="1"/>
          </p:cNvSpPr>
          <p:nvPr>
            <p:ph type="sldNum" idx="12"/>
          </p:nvPr>
        </p:nvSpPr>
        <p:spPr>
          <a:ln/>
        </p:spPr>
        <p:txBody>
          <a:bodyPr/>
          <a:lstStyle>
            <a:lvl1pPr>
              <a:defRPr/>
            </a:lvl1pPr>
          </a:lstStyle>
          <a:p>
            <a:fld id="{F5C9A395-90CC-42C1-BCE0-F9B999BD1D71}" type="slidenum">
              <a:rPr lang="zh-TW" altLang="en-GB"/>
              <a:pPr/>
              <a:t>‹#›</a:t>
            </a:fld>
            <a:endParaRPr lang="en-GB" altLang="zh-TW"/>
          </a:p>
        </p:txBody>
      </p:sp>
    </p:spTree>
    <p:extLst>
      <p:ext uri="{BB962C8B-B14F-4D97-AF65-F5344CB8AC3E}">
        <p14:creationId xmlns:p14="http://schemas.microsoft.com/office/powerpoint/2010/main" val="93284835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endParaRPr lang="en-GB" altLang="zh-TW"/>
          </a:p>
        </p:txBody>
      </p:sp>
      <p:sp>
        <p:nvSpPr>
          <p:cNvPr id="3" name="Rectangle 3"/>
          <p:cNvSpPr>
            <a:spLocks noGrp="1" noChangeArrowheads="1"/>
          </p:cNvSpPr>
          <p:nvPr>
            <p:ph type="ftr" idx="11"/>
          </p:nvPr>
        </p:nvSpPr>
        <p:spPr>
          <a:ln/>
        </p:spPr>
        <p:txBody>
          <a:bodyPr/>
          <a:lstStyle>
            <a:lvl1pPr>
              <a:defRPr/>
            </a:lvl1pPr>
          </a:lstStyle>
          <a:p>
            <a:endParaRPr lang="en-GB" altLang="zh-TW"/>
          </a:p>
        </p:txBody>
      </p:sp>
      <p:sp>
        <p:nvSpPr>
          <p:cNvPr id="4" name="Rectangle 4"/>
          <p:cNvSpPr>
            <a:spLocks noGrp="1" noChangeArrowheads="1"/>
          </p:cNvSpPr>
          <p:nvPr>
            <p:ph type="sldNum" idx="12"/>
          </p:nvPr>
        </p:nvSpPr>
        <p:spPr>
          <a:ln/>
        </p:spPr>
        <p:txBody>
          <a:bodyPr/>
          <a:lstStyle>
            <a:lvl1pPr>
              <a:defRPr/>
            </a:lvl1pPr>
          </a:lstStyle>
          <a:p>
            <a:fld id="{E2E9ED7F-4B25-4B1A-BB91-A11D136D6969}" type="slidenum">
              <a:rPr lang="zh-TW" altLang="en-GB"/>
              <a:pPr/>
              <a:t>‹#›</a:t>
            </a:fld>
            <a:endParaRPr lang="en-GB" altLang="zh-TW"/>
          </a:p>
        </p:txBody>
      </p:sp>
    </p:spTree>
    <p:extLst>
      <p:ext uri="{BB962C8B-B14F-4D97-AF65-F5344CB8AC3E}">
        <p14:creationId xmlns:p14="http://schemas.microsoft.com/office/powerpoint/2010/main" val="193344709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CBAFFB08-4395-4F75-983F-6BF4D492E5A5}" type="slidenum">
              <a:rPr lang="zh-TW" altLang="en-GB"/>
              <a:pPr/>
              <a:t>‹#›</a:t>
            </a:fld>
            <a:endParaRPr lang="en-GB" altLang="zh-TW"/>
          </a:p>
        </p:txBody>
      </p:sp>
    </p:spTree>
    <p:extLst>
      <p:ext uri="{BB962C8B-B14F-4D97-AF65-F5344CB8AC3E}">
        <p14:creationId xmlns:p14="http://schemas.microsoft.com/office/powerpoint/2010/main" val="207850773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1D60263E-147A-4590-9CB7-7BA57984CF31}" type="slidenum">
              <a:rPr lang="zh-TW" altLang="en-GB"/>
              <a:pPr/>
              <a:t>‹#›</a:t>
            </a:fld>
            <a:endParaRPr lang="en-GB" altLang="zh-TW"/>
          </a:p>
        </p:txBody>
      </p:sp>
    </p:spTree>
    <p:extLst>
      <p:ext uri="{BB962C8B-B14F-4D97-AF65-F5344CB8AC3E}">
        <p14:creationId xmlns:p14="http://schemas.microsoft.com/office/powerpoint/2010/main" val="127133405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50CD6B69-5F35-4646-A8E0-3C17F9A6E16F}" type="slidenum">
              <a:rPr lang="zh-TW" altLang="en-GB"/>
              <a:pPr/>
              <a:t>‹#›</a:t>
            </a:fld>
            <a:endParaRPr lang="en-GB" altLang="zh-TW"/>
          </a:p>
        </p:txBody>
      </p:sp>
    </p:spTree>
    <p:extLst>
      <p:ext uri="{BB962C8B-B14F-4D97-AF65-F5344CB8AC3E}">
        <p14:creationId xmlns:p14="http://schemas.microsoft.com/office/powerpoint/2010/main" val="210023139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5013" y="533400"/>
            <a:ext cx="1903412" cy="5561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1013" cy="5561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3A551D8E-38B3-483A-9F52-1A5F80949EA6}" type="slidenum">
              <a:rPr lang="zh-TW" altLang="en-GB"/>
              <a:pPr/>
              <a:t>‹#›</a:t>
            </a:fld>
            <a:endParaRPr lang="en-GB" altLang="zh-TW"/>
          </a:p>
        </p:txBody>
      </p:sp>
    </p:spTree>
    <p:extLst>
      <p:ext uri="{BB962C8B-B14F-4D97-AF65-F5344CB8AC3E}">
        <p14:creationId xmlns:p14="http://schemas.microsoft.com/office/powerpoint/2010/main" val="186133569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586F6A-7A53-6B4C-B4C6-920C57A58076}" type="slidenum">
              <a:rPr lang="en-US"/>
              <a:pPr>
                <a:defRPr/>
              </a:pPr>
              <a:t>‹#›</a:t>
            </a:fld>
            <a:endParaRPr lang="en-US"/>
          </a:p>
        </p:txBody>
      </p:sp>
    </p:spTree>
    <p:extLst>
      <p:ext uri="{BB962C8B-B14F-4D97-AF65-F5344CB8AC3E}">
        <p14:creationId xmlns:p14="http://schemas.microsoft.com/office/powerpoint/2010/main" val="103003886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7813"/>
            <a:ext cx="2055812"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8213"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idx="10"/>
          </p:nvPr>
        </p:nvSpPr>
        <p:spPr>
          <a:ln/>
        </p:spPr>
        <p:txBody>
          <a:bodyPr/>
          <a:lstStyle>
            <a:lvl1pPr>
              <a:defRPr/>
            </a:lvl1pPr>
          </a:lstStyle>
          <a:p>
            <a:endParaRPr lang="en-GB" altLang="zh-TW"/>
          </a:p>
        </p:txBody>
      </p:sp>
      <p:sp>
        <p:nvSpPr>
          <p:cNvPr id="5" name="Rectangle 44"/>
          <p:cNvSpPr>
            <a:spLocks noGrp="1" noChangeArrowheads="1"/>
          </p:cNvSpPr>
          <p:nvPr>
            <p:ph type="ftr" idx="11"/>
          </p:nvPr>
        </p:nvSpPr>
        <p:spPr>
          <a:ln/>
        </p:spPr>
        <p:txBody>
          <a:bodyPr/>
          <a:lstStyle>
            <a:lvl1pPr>
              <a:defRPr/>
            </a:lvl1pPr>
          </a:lstStyle>
          <a:p>
            <a:endParaRPr lang="en-GB" altLang="zh-TW"/>
          </a:p>
        </p:txBody>
      </p:sp>
      <p:sp>
        <p:nvSpPr>
          <p:cNvPr id="6" name="Rectangle 45"/>
          <p:cNvSpPr>
            <a:spLocks noGrp="1" noChangeArrowheads="1"/>
          </p:cNvSpPr>
          <p:nvPr>
            <p:ph type="sldNum" idx="12"/>
          </p:nvPr>
        </p:nvSpPr>
        <p:spPr>
          <a:ln/>
        </p:spPr>
        <p:txBody>
          <a:bodyPr/>
          <a:lstStyle>
            <a:lvl1pPr>
              <a:defRPr/>
            </a:lvl1pPr>
          </a:lstStyle>
          <a:p>
            <a:fld id="{E22BD760-0E3C-486A-B3C7-D177A4BC87E1}" type="slidenum">
              <a:rPr lang="zh-TW" altLang="en-GB"/>
              <a:pPr/>
              <a:t>‹#›</a:t>
            </a:fld>
            <a:endParaRPr lang="en-GB" altLang="zh-TW"/>
          </a:p>
        </p:txBody>
      </p:sp>
    </p:spTree>
    <p:extLst>
      <p:ext uri="{BB962C8B-B14F-4D97-AF65-F5344CB8AC3E}">
        <p14:creationId xmlns:p14="http://schemas.microsoft.com/office/powerpoint/2010/main" val="244561136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6E0266-9E69-E94D-A8D7-BDA9DE03F338}" type="slidenum">
              <a:rPr lang="en-US"/>
              <a:pPr>
                <a:defRPr/>
              </a:pPr>
              <a:t>‹#›</a:t>
            </a:fld>
            <a:endParaRPr lang="en-US"/>
          </a:p>
        </p:txBody>
      </p:sp>
    </p:spTree>
    <p:extLst>
      <p:ext uri="{BB962C8B-B14F-4D97-AF65-F5344CB8AC3E}">
        <p14:creationId xmlns:p14="http://schemas.microsoft.com/office/powerpoint/2010/main" val="2955905780"/>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036AFB1-3740-1645-A4BC-CFFCDCE58724}" type="slidenum">
              <a:rPr lang="en-US"/>
              <a:pPr>
                <a:defRPr/>
              </a:pPr>
              <a:t>‹#›</a:t>
            </a:fld>
            <a:endParaRPr lang="en-US"/>
          </a:p>
        </p:txBody>
      </p:sp>
    </p:spTree>
    <p:extLst>
      <p:ext uri="{BB962C8B-B14F-4D97-AF65-F5344CB8AC3E}">
        <p14:creationId xmlns:p14="http://schemas.microsoft.com/office/powerpoint/2010/main" val="18811836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DA7FFB-00E0-7C49-906A-E6E4EF25A7E9}" type="slidenum">
              <a:rPr lang="en-US"/>
              <a:pPr>
                <a:defRPr/>
              </a:pPr>
              <a:t>‹#›</a:t>
            </a:fld>
            <a:endParaRPr lang="en-US"/>
          </a:p>
        </p:txBody>
      </p:sp>
    </p:spTree>
    <p:extLst>
      <p:ext uri="{BB962C8B-B14F-4D97-AF65-F5344CB8AC3E}">
        <p14:creationId xmlns:p14="http://schemas.microsoft.com/office/powerpoint/2010/main" val="1071113991"/>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76871EB-2F2E-F64E-9A5A-8C2FF3E7E3D0}" type="slidenum">
              <a:rPr lang="en-US"/>
              <a:pPr>
                <a:defRPr/>
              </a:pPr>
              <a:t>‹#›</a:t>
            </a:fld>
            <a:endParaRPr lang="en-US"/>
          </a:p>
        </p:txBody>
      </p:sp>
    </p:spTree>
    <p:extLst>
      <p:ext uri="{BB962C8B-B14F-4D97-AF65-F5344CB8AC3E}">
        <p14:creationId xmlns:p14="http://schemas.microsoft.com/office/powerpoint/2010/main" val="1374292584"/>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2E0ECFD-0614-8E49-ACBC-0A570220D55F}" type="slidenum">
              <a:rPr lang="en-US"/>
              <a:pPr>
                <a:defRPr/>
              </a:pPr>
              <a:t>‹#›</a:t>
            </a:fld>
            <a:endParaRPr lang="en-US"/>
          </a:p>
        </p:txBody>
      </p:sp>
    </p:spTree>
    <p:extLst>
      <p:ext uri="{BB962C8B-B14F-4D97-AF65-F5344CB8AC3E}">
        <p14:creationId xmlns:p14="http://schemas.microsoft.com/office/powerpoint/2010/main" val="3703182661"/>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0DA934-4101-5742-B3CA-EEAAB46E1D17}" type="slidenum">
              <a:rPr lang="en-US"/>
              <a:pPr>
                <a:defRPr/>
              </a:pPr>
              <a:t>‹#›</a:t>
            </a:fld>
            <a:endParaRPr lang="en-US"/>
          </a:p>
        </p:txBody>
      </p:sp>
    </p:spTree>
    <p:extLst>
      <p:ext uri="{BB962C8B-B14F-4D97-AF65-F5344CB8AC3E}">
        <p14:creationId xmlns:p14="http://schemas.microsoft.com/office/powerpoint/2010/main" val="3246570539"/>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C29B3E-7A65-A24E-96B8-2EA5E4CCE8AE}" type="slidenum">
              <a:rPr lang="en-US"/>
              <a:pPr>
                <a:defRPr/>
              </a:pPr>
              <a:t>‹#›</a:t>
            </a:fld>
            <a:endParaRPr lang="en-US"/>
          </a:p>
        </p:txBody>
      </p:sp>
    </p:spTree>
    <p:extLst>
      <p:ext uri="{BB962C8B-B14F-4D97-AF65-F5344CB8AC3E}">
        <p14:creationId xmlns:p14="http://schemas.microsoft.com/office/powerpoint/2010/main" val="2546537827"/>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7A8A98B-77D8-6348-AD95-0F297F643983}" type="slidenum">
              <a:rPr lang="en-US"/>
              <a:pPr>
                <a:defRPr/>
              </a:pPr>
              <a:t>‹#›</a:t>
            </a:fld>
            <a:endParaRPr lang="en-US"/>
          </a:p>
        </p:txBody>
      </p:sp>
    </p:spTree>
    <p:extLst>
      <p:ext uri="{BB962C8B-B14F-4D97-AF65-F5344CB8AC3E}">
        <p14:creationId xmlns:p14="http://schemas.microsoft.com/office/powerpoint/2010/main" val="1871475763"/>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C168190-7AFA-C744-9044-F9DC16D1D12A}" type="slidenum">
              <a:rPr lang="en-US"/>
              <a:pPr>
                <a:defRPr/>
              </a:pPr>
              <a:t>‹#›</a:t>
            </a:fld>
            <a:endParaRPr lang="en-US"/>
          </a:p>
        </p:txBody>
      </p:sp>
    </p:spTree>
    <p:extLst>
      <p:ext uri="{BB962C8B-B14F-4D97-AF65-F5344CB8AC3E}">
        <p14:creationId xmlns:p14="http://schemas.microsoft.com/office/powerpoint/2010/main" val="196806187"/>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E2F13E6-926F-0242-BCB7-8002EBFAC793}" type="slidenum">
              <a:rPr lang="en-US"/>
              <a:pPr>
                <a:defRPr/>
              </a:pPr>
              <a:t>‹#›</a:t>
            </a:fld>
            <a:endParaRPr lang="en-US"/>
          </a:p>
        </p:txBody>
      </p:sp>
    </p:spTree>
    <p:extLst>
      <p:ext uri="{BB962C8B-B14F-4D97-AF65-F5344CB8AC3E}">
        <p14:creationId xmlns:p14="http://schemas.microsoft.com/office/powerpoint/2010/main" val="1506336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2"/>
          <p:cNvSpPr>
            <a:spLocks noGrp="1" noChangeArrowheads="1"/>
          </p:cNvSpPr>
          <p:nvPr>
            <p:ph type="dt" idx="10"/>
          </p:nvPr>
        </p:nvSpPr>
        <p:spPr>
          <a:ln/>
        </p:spPr>
        <p:txBody>
          <a:bodyPr/>
          <a:lstStyle>
            <a:lvl1pPr>
              <a:defRPr/>
            </a:lvl1pPr>
          </a:lstStyle>
          <a:p>
            <a:endParaRPr lang="en-GB" altLang="zh-TW"/>
          </a:p>
        </p:txBody>
      </p:sp>
      <p:sp>
        <p:nvSpPr>
          <p:cNvPr id="5" name="Rectangle 43"/>
          <p:cNvSpPr>
            <a:spLocks noGrp="1" noChangeArrowheads="1"/>
          </p:cNvSpPr>
          <p:nvPr>
            <p:ph type="ftr" idx="11"/>
          </p:nvPr>
        </p:nvSpPr>
        <p:spPr>
          <a:ln/>
        </p:spPr>
        <p:txBody>
          <a:bodyPr/>
          <a:lstStyle>
            <a:lvl1pPr>
              <a:defRPr/>
            </a:lvl1pPr>
          </a:lstStyle>
          <a:p>
            <a:endParaRPr lang="en-GB" altLang="zh-TW"/>
          </a:p>
        </p:txBody>
      </p:sp>
      <p:sp>
        <p:nvSpPr>
          <p:cNvPr id="6" name="Rectangle 44"/>
          <p:cNvSpPr>
            <a:spLocks noGrp="1" noChangeArrowheads="1"/>
          </p:cNvSpPr>
          <p:nvPr>
            <p:ph type="sldNum" idx="12"/>
          </p:nvPr>
        </p:nvSpPr>
        <p:spPr>
          <a:ln/>
        </p:spPr>
        <p:txBody>
          <a:bodyPr/>
          <a:lstStyle>
            <a:lvl1pPr>
              <a:defRPr/>
            </a:lvl1pPr>
          </a:lstStyle>
          <a:p>
            <a:fld id="{8EFBBEE1-E48C-4D30-A107-5BCE2325DA65}" type="slidenum">
              <a:rPr lang="zh-TW" altLang="en-GB"/>
              <a:pPr/>
              <a:t>‹#›</a:t>
            </a:fld>
            <a:endParaRPr lang="en-GB" altLang="zh-TW"/>
          </a:p>
        </p:txBody>
      </p:sp>
    </p:spTree>
    <p:extLst>
      <p:ext uri="{BB962C8B-B14F-4D97-AF65-F5344CB8AC3E}">
        <p14:creationId xmlns:p14="http://schemas.microsoft.com/office/powerpoint/2010/main" val="89516145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82759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77379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3B93F0-E00A-45C8-8B75-0DCC0E35FDD3}" type="datetimeFigureOut">
              <a:rPr lang="en-US" smtClean="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425747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3B93F0-E00A-45C8-8B75-0DCC0E35FDD3}" type="datetimeFigureOut">
              <a:rPr lang="en-US" smtClean="0"/>
              <a:t>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92147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3B93F0-E00A-45C8-8B75-0DCC0E35FDD3}" type="datetimeFigureOut">
              <a:rPr lang="en-US" smtClean="0"/>
              <a:t>2/26/25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40230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3B93F0-E00A-45C8-8B75-0DCC0E35FDD3}" type="datetimeFigureOut">
              <a:rPr lang="en-US" smtClean="0"/>
              <a:t>2/26/25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59167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B93F0-E00A-45C8-8B75-0DCC0E35FDD3}" type="datetimeFigureOut">
              <a:rPr lang="en-US" smtClean="0"/>
              <a:t>2/26/25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02824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72249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42531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9907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2"/>
          <p:cNvSpPr>
            <a:spLocks noGrp="1" noChangeArrowheads="1"/>
          </p:cNvSpPr>
          <p:nvPr>
            <p:ph type="dt" idx="10"/>
          </p:nvPr>
        </p:nvSpPr>
        <p:spPr>
          <a:ln/>
        </p:spPr>
        <p:txBody>
          <a:bodyPr/>
          <a:lstStyle>
            <a:lvl1pPr>
              <a:defRPr/>
            </a:lvl1pPr>
          </a:lstStyle>
          <a:p>
            <a:endParaRPr lang="en-GB" altLang="zh-TW"/>
          </a:p>
        </p:txBody>
      </p:sp>
      <p:sp>
        <p:nvSpPr>
          <p:cNvPr id="5" name="Rectangle 43"/>
          <p:cNvSpPr>
            <a:spLocks noGrp="1" noChangeArrowheads="1"/>
          </p:cNvSpPr>
          <p:nvPr>
            <p:ph type="ftr" idx="11"/>
          </p:nvPr>
        </p:nvSpPr>
        <p:spPr>
          <a:ln/>
        </p:spPr>
        <p:txBody>
          <a:bodyPr/>
          <a:lstStyle>
            <a:lvl1pPr>
              <a:defRPr/>
            </a:lvl1pPr>
          </a:lstStyle>
          <a:p>
            <a:endParaRPr lang="en-GB" altLang="zh-TW"/>
          </a:p>
        </p:txBody>
      </p:sp>
      <p:sp>
        <p:nvSpPr>
          <p:cNvPr id="6" name="Rectangle 44"/>
          <p:cNvSpPr>
            <a:spLocks noGrp="1" noChangeArrowheads="1"/>
          </p:cNvSpPr>
          <p:nvPr>
            <p:ph type="sldNum" idx="12"/>
          </p:nvPr>
        </p:nvSpPr>
        <p:spPr>
          <a:ln/>
        </p:spPr>
        <p:txBody>
          <a:bodyPr/>
          <a:lstStyle>
            <a:lvl1pPr>
              <a:defRPr/>
            </a:lvl1pPr>
          </a:lstStyle>
          <a:p>
            <a:fld id="{0C9E274A-BEC0-4928-8E38-0FF26EECE604}" type="slidenum">
              <a:rPr lang="zh-TW" altLang="en-GB"/>
              <a:pPr/>
              <a:t>‹#›</a:t>
            </a:fld>
            <a:endParaRPr lang="en-GB" altLang="zh-TW"/>
          </a:p>
        </p:txBody>
      </p:sp>
    </p:spTree>
    <p:extLst>
      <p:ext uri="{BB962C8B-B14F-4D97-AF65-F5344CB8AC3E}">
        <p14:creationId xmlns:p14="http://schemas.microsoft.com/office/powerpoint/2010/main" val="376814489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00855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4761964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5652664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5953363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3172481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5817677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7071169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4068763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2644365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38901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2"/>
          <p:cNvSpPr>
            <a:spLocks noGrp="1" noChangeArrowheads="1"/>
          </p:cNvSpPr>
          <p:nvPr>
            <p:ph type="dt" idx="10"/>
          </p:nvPr>
        </p:nvSpPr>
        <p:spPr>
          <a:ln/>
        </p:spPr>
        <p:txBody>
          <a:bodyPr/>
          <a:lstStyle>
            <a:lvl1pPr>
              <a:defRPr/>
            </a:lvl1pPr>
          </a:lstStyle>
          <a:p>
            <a:endParaRPr lang="en-GB" altLang="zh-TW"/>
          </a:p>
        </p:txBody>
      </p:sp>
      <p:sp>
        <p:nvSpPr>
          <p:cNvPr id="5" name="Rectangle 43"/>
          <p:cNvSpPr>
            <a:spLocks noGrp="1" noChangeArrowheads="1"/>
          </p:cNvSpPr>
          <p:nvPr>
            <p:ph type="ftr" idx="11"/>
          </p:nvPr>
        </p:nvSpPr>
        <p:spPr>
          <a:ln/>
        </p:spPr>
        <p:txBody>
          <a:bodyPr/>
          <a:lstStyle>
            <a:lvl1pPr>
              <a:defRPr/>
            </a:lvl1pPr>
          </a:lstStyle>
          <a:p>
            <a:endParaRPr lang="en-GB" altLang="zh-TW"/>
          </a:p>
        </p:txBody>
      </p:sp>
      <p:sp>
        <p:nvSpPr>
          <p:cNvPr id="6" name="Rectangle 44"/>
          <p:cNvSpPr>
            <a:spLocks noGrp="1" noChangeArrowheads="1"/>
          </p:cNvSpPr>
          <p:nvPr>
            <p:ph type="sldNum" idx="12"/>
          </p:nvPr>
        </p:nvSpPr>
        <p:spPr>
          <a:ln/>
        </p:spPr>
        <p:txBody>
          <a:bodyPr/>
          <a:lstStyle>
            <a:lvl1pPr>
              <a:defRPr/>
            </a:lvl1pPr>
          </a:lstStyle>
          <a:p>
            <a:fld id="{F0045696-31A2-4304-A11E-FA5A008BF633}" type="slidenum">
              <a:rPr lang="zh-TW" altLang="en-GB"/>
              <a:pPr/>
              <a:t>‹#›</a:t>
            </a:fld>
            <a:endParaRPr lang="en-GB" altLang="zh-TW"/>
          </a:p>
        </p:txBody>
      </p:sp>
    </p:spTree>
    <p:extLst>
      <p:ext uri="{BB962C8B-B14F-4D97-AF65-F5344CB8AC3E}">
        <p14:creationId xmlns:p14="http://schemas.microsoft.com/office/powerpoint/2010/main" val="267583417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1899327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2616383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8503502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1670648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2/26/25</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62336264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2/26/25</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9667059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2/26/25</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32700398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2/26/25</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43471634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2/26/25</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49844131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2/26/25</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3730581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2"/>
          <p:cNvSpPr>
            <a:spLocks noGrp="1" noChangeArrowheads="1"/>
          </p:cNvSpPr>
          <p:nvPr>
            <p:ph type="dt" idx="10"/>
          </p:nvPr>
        </p:nvSpPr>
        <p:spPr>
          <a:ln/>
        </p:spPr>
        <p:txBody>
          <a:bodyPr/>
          <a:lstStyle>
            <a:lvl1pPr>
              <a:defRPr/>
            </a:lvl1pPr>
          </a:lstStyle>
          <a:p>
            <a:endParaRPr lang="en-GB" altLang="zh-TW"/>
          </a:p>
        </p:txBody>
      </p:sp>
      <p:sp>
        <p:nvSpPr>
          <p:cNvPr id="6" name="Rectangle 43"/>
          <p:cNvSpPr>
            <a:spLocks noGrp="1" noChangeArrowheads="1"/>
          </p:cNvSpPr>
          <p:nvPr>
            <p:ph type="ftr" idx="11"/>
          </p:nvPr>
        </p:nvSpPr>
        <p:spPr>
          <a:ln/>
        </p:spPr>
        <p:txBody>
          <a:bodyPr/>
          <a:lstStyle>
            <a:lvl1pPr>
              <a:defRPr/>
            </a:lvl1pPr>
          </a:lstStyle>
          <a:p>
            <a:endParaRPr lang="en-GB" altLang="zh-TW"/>
          </a:p>
        </p:txBody>
      </p:sp>
      <p:sp>
        <p:nvSpPr>
          <p:cNvPr id="7" name="Rectangle 44"/>
          <p:cNvSpPr>
            <a:spLocks noGrp="1" noChangeArrowheads="1"/>
          </p:cNvSpPr>
          <p:nvPr>
            <p:ph type="sldNum" idx="12"/>
          </p:nvPr>
        </p:nvSpPr>
        <p:spPr>
          <a:ln/>
        </p:spPr>
        <p:txBody>
          <a:bodyPr/>
          <a:lstStyle>
            <a:lvl1pPr>
              <a:defRPr/>
            </a:lvl1pPr>
          </a:lstStyle>
          <a:p>
            <a:fld id="{F51A519B-98A3-4E1D-A655-D007B303D10C}" type="slidenum">
              <a:rPr lang="zh-TW" altLang="en-GB"/>
              <a:pPr/>
              <a:t>‹#›</a:t>
            </a:fld>
            <a:endParaRPr lang="en-GB" altLang="zh-TW"/>
          </a:p>
        </p:txBody>
      </p:sp>
    </p:spTree>
    <p:extLst>
      <p:ext uri="{BB962C8B-B14F-4D97-AF65-F5344CB8AC3E}">
        <p14:creationId xmlns:p14="http://schemas.microsoft.com/office/powerpoint/2010/main" val="265420193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2/26/25</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53930764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2/26/25</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60262392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2/26/25</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64974767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2/26/25</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44152634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2/26/25</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79786438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1F9AB7E-EE84-A448-B56E-927658C469B6}" type="slidenum">
              <a:rPr lang="en-US"/>
              <a:pPr>
                <a:defRPr/>
              </a:pPr>
              <a:t>‹#›</a:t>
            </a:fld>
            <a:endParaRPr lang="en-US"/>
          </a:p>
        </p:txBody>
      </p:sp>
    </p:spTree>
    <p:extLst>
      <p:ext uri="{BB962C8B-B14F-4D97-AF65-F5344CB8AC3E}">
        <p14:creationId xmlns:p14="http://schemas.microsoft.com/office/powerpoint/2010/main" val="315947095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C992F2-44A8-D244-932C-F3265202B4EA}" type="slidenum">
              <a:rPr lang="en-US"/>
              <a:pPr>
                <a:defRPr/>
              </a:pPr>
              <a:t>‹#›</a:t>
            </a:fld>
            <a:endParaRPr lang="en-US"/>
          </a:p>
        </p:txBody>
      </p:sp>
    </p:spTree>
    <p:extLst>
      <p:ext uri="{BB962C8B-B14F-4D97-AF65-F5344CB8AC3E}">
        <p14:creationId xmlns:p14="http://schemas.microsoft.com/office/powerpoint/2010/main" val="204167191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38BFA3-9F77-9D43-90E8-29157309B708}" type="slidenum">
              <a:rPr lang="en-US"/>
              <a:pPr>
                <a:defRPr/>
              </a:pPr>
              <a:t>‹#›</a:t>
            </a:fld>
            <a:endParaRPr lang="en-US"/>
          </a:p>
        </p:txBody>
      </p:sp>
    </p:spTree>
    <p:extLst>
      <p:ext uri="{BB962C8B-B14F-4D97-AF65-F5344CB8AC3E}">
        <p14:creationId xmlns:p14="http://schemas.microsoft.com/office/powerpoint/2010/main" val="215881053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F221CFD-7E04-9C4C-B7C1-96FEC2B8FAED}" type="slidenum">
              <a:rPr lang="en-US"/>
              <a:pPr>
                <a:defRPr/>
              </a:pPr>
              <a:t>‹#›</a:t>
            </a:fld>
            <a:endParaRPr lang="en-US"/>
          </a:p>
        </p:txBody>
      </p:sp>
    </p:spTree>
    <p:extLst>
      <p:ext uri="{BB962C8B-B14F-4D97-AF65-F5344CB8AC3E}">
        <p14:creationId xmlns:p14="http://schemas.microsoft.com/office/powerpoint/2010/main" val="249977087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E5578B-FF68-0042-B0B0-4AE9927A6940}" type="slidenum">
              <a:rPr lang="en-US"/>
              <a:pPr>
                <a:defRPr/>
              </a:pPr>
              <a:t>‹#›</a:t>
            </a:fld>
            <a:endParaRPr lang="en-US"/>
          </a:p>
        </p:txBody>
      </p:sp>
    </p:spTree>
    <p:extLst>
      <p:ext uri="{BB962C8B-B14F-4D97-AF65-F5344CB8AC3E}">
        <p14:creationId xmlns:p14="http://schemas.microsoft.com/office/powerpoint/2010/main" val="42072690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2"/>
          <p:cNvSpPr>
            <a:spLocks noGrp="1" noChangeArrowheads="1"/>
          </p:cNvSpPr>
          <p:nvPr>
            <p:ph type="dt" idx="10"/>
          </p:nvPr>
        </p:nvSpPr>
        <p:spPr>
          <a:ln/>
        </p:spPr>
        <p:txBody>
          <a:bodyPr/>
          <a:lstStyle>
            <a:lvl1pPr>
              <a:defRPr/>
            </a:lvl1pPr>
          </a:lstStyle>
          <a:p>
            <a:endParaRPr lang="en-GB" altLang="zh-TW"/>
          </a:p>
        </p:txBody>
      </p:sp>
      <p:sp>
        <p:nvSpPr>
          <p:cNvPr id="8" name="Rectangle 43"/>
          <p:cNvSpPr>
            <a:spLocks noGrp="1" noChangeArrowheads="1"/>
          </p:cNvSpPr>
          <p:nvPr>
            <p:ph type="ftr" idx="11"/>
          </p:nvPr>
        </p:nvSpPr>
        <p:spPr>
          <a:ln/>
        </p:spPr>
        <p:txBody>
          <a:bodyPr/>
          <a:lstStyle>
            <a:lvl1pPr>
              <a:defRPr/>
            </a:lvl1pPr>
          </a:lstStyle>
          <a:p>
            <a:endParaRPr lang="en-GB" altLang="zh-TW"/>
          </a:p>
        </p:txBody>
      </p:sp>
      <p:sp>
        <p:nvSpPr>
          <p:cNvPr id="9" name="Rectangle 44"/>
          <p:cNvSpPr>
            <a:spLocks noGrp="1" noChangeArrowheads="1"/>
          </p:cNvSpPr>
          <p:nvPr>
            <p:ph type="sldNum" idx="12"/>
          </p:nvPr>
        </p:nvSpPr>
        <p:spPr>
          <a:ln/>
        </p:spPr>
        <p:txBody>
          <a:bodyPr/>
          <a:lstStyle>
            <a:lvl1pPr>
              <a:defRPr/>
            </a:lvl1pPr>
          </a:lstStyle>
          <a:p>
            <a:fld id="{4D8ED56A-B39C-44D2-A334-189573014E36}" type="slidenum">
              <a:rPr lang="zh-TW" altLang="en-GB"/>
              <a:pPr/>
              <a:t>‹#›</a:t>
            </a:fld>
            <a:endParaRPr lang="en-GB" altLang="zh-TW"/>
          </a:p>
        </p:txBody>
      </p:sp>
    </p:spTree>
    <p:extLst>
      <p:ext uri="{BB962C8B-B14F-4D97-AF65-F5344CB8AC3E}">
        <p14:creationId xmlns:p14="http://schemas.microsoft.com/office/powerpoint/2010/main" val="38851537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B5B0D19-50DE-0047-A6EC-BBBCA219AE91}" type="slidenum">
              <a:rPr lang="en-US"/>
              <a:pPr>
                <a:defRPr/>
              </a:pPr>
              <a:t>‹#›</a:t>
            </a:fld>
            <a:endParaRPr lang="en-US"/>
          </a:p>
        </p:txBody>
      </p:sp>
    </p:spTree>
    <p:extLst>
      <p:ext uri="{BB962C8B-B14F-4D97-AF65-F5344CB8AC3E}">
        <p14:creationId xmlns:p14="http://schemas.microsoft.com/office/powerpoint/2010/main" val="67710621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C1B9710-A218-E84F-8654-74584C2FDB8A}" type="slidenum">
              <a:rPr lang="en-US"/>
              <a:pPr>
                <a:defRPr/>
              </a:pPr>
              <a:t>‹#›</a:t>
            </a:fld>
            <a:endParaRPr lang="en-US"/>
          </a:p>
        </p:txBody>
      </p:sp>
    </p:spTree>
    <p:extLst>
      <p:ext uri="{BB962C8B-B14F-4D97-AF65-F5344CB8AC3E}">
        <p14:creationId xmlns:p14="http://schemas.microsoft.com/office/powerpoint/2010/main" val="340450084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00BCBF1-1E15-234E-8E57-9A08863B08DB}" type="slidenum">
              <a:rPr lang="en-US"/>
              <a:pPr>
                <a:defRPr/>
              </a:pPr>
              <a:t>‹#›</a:t>
            </a:fld>
            <a:endParaRPr lang="en-US"/>
          </a:p>
        </p:txBody>
      </p:sp>
    </p:spTree>
    <p:extLst>
      <p:ext uri="{BB962C8B-B14F-4D97-AF65-F5344CB8AC3E}">
        <p14:creationId xmlns:p14="http://schemas.microsoft.com/office/powerpoint/2010/main" val="177926452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926DF43-F34A-B44E-AF7A-34D403A4AB99}" type="slidenum">
              <a:rPr lang="en-US"/>
              <a:pPr>
                <a:defRPr/>
              </a:pPr>
              <a:t>‹#›</a:t>
            </a:fld>
            <a:endParaRPr lang="en-US"/>
          </a:p>
        </p:txBody>
      </p:sp>
    </p:spTree>
    <p:extLst>
      <p:ext uri="{BB962C8B-B14F-4D97-AF65-F5344CB8AC3E}">
        <p14:creationId xmlns:p14="http://schemas.microsoft.com/office/powerpoint/2010/main" val="329739784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57EE6F-89C0-144F-9A6F-4A29E8CB3F67}" type="slidenum">
              <a:rPr lang="en-US"/>
              <a:pPr>
                <a:defRPr/>
              </a:pPr>
              <a:t>‹#›</a:t>
            </a:fld>
            <a:endParaRPr lang="en-US"/>
          </a:p>
        </p:txBody>
      </p:sp>
    </p:spTree>
    <p:extLst>
      <p:ext uri="{BB962C8B-B14F-4D97-AF65-F5344CB8AC3E}">
        <p14:creationId xmlns:p14="http://schemas.microsoft.com/office/powerpoint/2010/main" val="280872915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6EAF88B-182E-6F40-8AD5-31231903959A}" type="slidenum">
              <a:rPr lang="en-US"/>
              <a:pPr>
                <a:defRPr/>
              </a:pPr>
              <a:t>‹#›</a:t>
            </a:fld>
            <a:endParaRPr lang="en-US"/>
          </a:p>
        </p:txBody>
      </p:sp>
    </p:spTree>
    <p:extLst>
      <p:ext uri="{BB962C8B-B14F-4D97-AF65-F5344CB8AC3E}">
        <p14:creationId xmlns:p14="http://schemas.microsoft.com/office/powerpoint/2010/main" val="115714613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15F778C-41F0-A44B-90CA-8CDCE80FE9E6}" type="slidenum">
              <a:rPr lang="en-US"/>
              <a:pPr>
                <a:defRPr/>
              </a:pPr>
              <a:t>‹#›</a:t>
            </a:fld>
            <a:endParaRPr lang="en-US"/>
          </a:p>
        </p:txBody>
      </p:sp>
    </p:spTree>
    <p:extLst>
      <p:ext uri="{BB962C8B-B14F-4D97-AF65-F5344CB8AC3E}">
        <p14:creationId xmlns:p14="http://schemas.microsoft.com/office/powerpoint/2010/main" val="230939516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445E820-A3DA-B34F-B2B6-D6E451276F28}" type="slidenum">
              <a:rPr lang="en-US"/>
              <a:pPr>
                <a:defRPr/>
              </a:pPr>
              <a:t>‹#›</a:t>
            </a:fld>
            <a:endParaRPr lang="en-US"/>
          </a:p>
        </p:txBody>
      </p:sp>
    </p:spTree>
    <p:extLst>
      <p:ext uri="{BB962C8B-B14F-4D97-AF65-F5344CB8AC3E}">
        <p14:creationId xmlns:p14="http://schemas.microsoft.com/office/powerpoint/2010/main" val="283520440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0A6657B-4DCF-4E80-9862-F9B163842FC4}"/>
              </a:ext>
            </a:extLst>
          </p:cNvPr>
          <p:cNvSpPr>
            <a:spLocks noGrp="1"/>
          </p:cNvSpPr>
          <p:nvPr>
            <p:ph type="dt" sz="half" idx="10"/>
          </p:nvPr>
        </p:nvSpPr>
        <p:spPr/>
        <p:txBody>
          <a:bodyPr/>
          <a:lstStyle>
            <a:lvl1pPr>
              <a:defRPr/>
            </a:lvl1pPr>
          </a:lstStyle>
          <a:p>
            <a:pPr>
              <a:defRPr/>
            </a:pPr>
            <a:fld id="{B85F153C-2589-4DCB-A205-83B8B0B22C33}" type="datetimeFigureOut">
              <a:rPr lang="en-US" altLang="x-none"/>
              <a:pPr>
                <a:defRPr/>
              </a:pPr>
              <a:t>2/26/25</a:t>
            </a:fld>
            <a:endParaRPr lang="en-US" altLang="x-none"/>
          </a:p>
        </p:txBody>
      </p:sp>
      <p:sp>
        <p:nvSpPr>
          <p:cNvPr id="5" name="Footer Placeholder 4">
            <a:extLst>
              <a:ext uri="{FF2B5EF4-FFF2-40B4-BE49-F238E27FC236}">
                <a16:creationId xmlns:a16="http://schemas.microsoft.com/office/drawing/2014/main" id="{59D05F57-08B6-4B85-B4DF-E84212AA13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B2A70F-2056-45F2-9F51-2150D8700244}"/>
              </a:ext>
            </a:extLst>
          </p:cNvPr>
          <p:cNvSpPr>
            <a:spLocks noGrp="1"/>
          </p:cNvSpPr>
          <p:nvPr>
            <p:ph type="sldNum" sz="quarter" idx="12"/>
          </p:nvPr>
        </p:nvSpPr>
        <p:spPr/>
        <p:txBody>
          <a:bodyPr/>
          <a:lstStyle>
            <a:lvl1pPr>
              <a:defRPr/>
            </a:lvl1pPr>
          </a:lstStyle>
          <a:p>
            <a:pPr>
              <a:defRPr/>
            </a:pPr>
            <a:fld id="{F16B8B2A-6026-4DDA-9DA5-E6AA617203AC}" type="slidenum">
              <a:rPr lang="en-US" altLang="x-none"/>
              <a:pPr>
                <a:defRPr/>
              </a:pPr>
              <a:t>‹#›</a:t>
            </a:fld>
            <a:endParaRPr lang="en-US" altLang="x-none"/>
          </a:p>
        </p:txBody>
      </p:sp>
    </p:spTree>
    <p:extLst>
      <p:ext uri="{BB962C8B-B14F-4D97-AF65-F5344CB8AC3E}">
        <p14:creationId xmlns:p14="http://schemas.microsoft.com/office/powerpoint/2010/main" val="428213769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163C2-3620-4652-9F01-FF934A8F7B45}"/>
              </a:ext>
            </a:extLst>
          </p:cNvPr>
          <p:cNvSpPr>
            <a:spLocks noGrp="1"/>
          </p:cNvSpPr>
          <p:nvPr>
            <p:ph type="dt" sz="half" idx="10"/>
          </p:nvPr>
        </p:nvSpPr>
        <p:spPr/>
        <p:txBody>
          <a:bodyPr/>
          <a:lstStyle>
            <a:lvl1pPr>
              <a:defRPr/>
            </a:lvl1pPr>
          </a:lstStyle>
          <a:p>
            <a:pPr>
              <a:defRPr/>
            </a:pPr>
            <a:fld id="{8D576809-F699-4F85-AA13-DEC464C28ACD}" type="datetimeFigureOut">
              <a:rPr lang="en-US" altLang="x-none"/>
              <a:pPr>
                <a:defRPr/>
              </a:pPr>
              <a:t>2/26/25</a:t>
            </a:fld>
            <a:endParaRPr lang="en-US" altLang="x-none"/>
          </a:p>
        </p:txBody>
      </p:sp>
      <p:sp>
        <p:nvSpPr>
          <p:cNvPr id="5" name="Footer Placeholder 4">
            <a:extLst>
              <a:ext uri="{FF2B5EF4-FFF2-40B4-BE49-F238E27FC236}">
                <a16:creationId xmlns:a16="http://schemas.microsoft.com/office/drawing/2014/main" id="{02F3B49F-568E-48B5-89E8-5D6C5A0117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E09A15-5999-4554-986E-288FAE5E4B18}"/>
              </a:ext>
            </a:extLst>
          </p:cNvPr>
          <p:cNvSpPr>
            <a:spLocks noGrp="1"/>
          </p:cNvSpPr>
          <p:nvPr>
            <p:ph type="sldNum" sz="quarter" idx="12"/>
          </p:nvPr>
        </p:nvSpPr>
        <p:spPr/>
        <p:txBody>
          <a:bodyPr/>
          <a:lstStyle>
            <a:lvl1pPr>
              <a:defRPr/>
            </a:lvl1pPr>
          </a:lstStyle>
          <a:p>
            <a:pPr>
              <a:defRPr/>
            </a:pPr>
            <a:fld id="{E78B1B08-8F1D-4E7E-8477-FCC7043DF7AD}" type="slidenum">
              <a:rPr lang="en-US" altLang="x-none"/>
              <a:pPr>
                <a:defRPr/>
              </a:pPr>
              <a:t>‹#›</a:t>
            </a:fld>
            <a:endParaRPr lang="en-US" altLang="x-none"/>
          </a:p>
        </p:txBody>
      </p:sp>
    </p:spTree>
    <p:extLst>
      <p:ext uri="{BB962C8B-B14F-4D97-AF65-F5344CB8AC3E}">
        <p14:creationId xmlns:p14="http://schemas.microsoft.com/office/powerpoint/2010/main" val="26803549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2"/>
          <p:cNvSpPr>
            <a:spLocks noGrp="1" noChangeArrowheads="1"/>
          </p:cNvSpPr>
          <p:nvPr>
            <p:ph type="dt" idx="10"/>
          </p:nvPr>
        </p:nvSpPr>
        <p:spPr>
          <a:ln/>
        </p:spPr>
        <p:txBody>
          <a:bodyPr/>
          <a:lstStyle>
            <a:lvl1pPr>
              <a:defRPr/>
            </a:lvl1pPr>
          </a:lstStyle>
          <a:p>
            <a:endParaRPr lang="en-GB" altLang="zh-TW"/>
          </a:p>
        </p:txBody>
      </p:sp>
      <p:sp>
        <p:nvSpPr>
          <p:cNvPr id="4" name="Rectangle 43"/>
          <p:cNvSpPr>
            <a:spLocks noGrp="1" noChangeArrowheads="1"/>
          </p:cNvSpPr>
          <p:nvPr>
            <p:ph type="ftr" idx="11"/>
          </p:nvPr>
        </p:nvSpPr>
        <p:spPr>
          <a:ln/>
        </p:spPr>
        <p:txBody>
          <a:bodyPr/>
          <a:lstStyle>
            <a:lvl1pPr>
              <a:defRPr/>
            </a:lvl1pPr>
          </a:lstStyle>
          <a:p>
            <a:endParaRPr lang="en-GB" altLang="zh-TW"/>
          </a:p>
        </p:txBody>
      </p:sp>
      <p:sp>
        <p:nvSpPr>
          <p:cNvPr id="5" name="Rectangle 44"/>
          <p:cNvSpPr>
            <a:spLocks noGrp="1" noChangeArrowheads="1"/>
          </p:cNvSpPr>
          <p:nvPr>
            <p:ph type="sldNum" idx="12"/>
          </p:nvPr>
        </p:nvSpPr>
        <p:spPr>
          <a:ln/>
        </p:spPr>
        <p:txBody>
          <a:bodyPr/>
          <a:lstStyle>
            <a:lvl1pPr>
              <a:defRPr/>
            </a:lvl1pPr>
          </a:lstStyle>
          <a:p>
            <a:fld id="{BB659A82-2A29-46D7-A591-8EC334E2C365}" type="slidenum">
              <a:rPr lang="zh-TW" altLang="en-GB"/>
              <a:pPr/>
              <a:t>‹#›</a:t>
            </a:fld>
            <a:endParaRPr lang="en-GB" altLang="zh-TW"/>
          </a:p>
        </p:txBody>
      </p:sp>
    </p:spTree>
    <p:extLst>
      <p:ext uri="{BB962C8B-B14F-4D97-AF65-F5344CB8AC3E}">
        <p14:creationId xmlns:p14="http://schemas.microsoft.com/office/powerpoint/2010/main" val="241129521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A3940-19C6-4A36-9427-8225154026B3}"/>
              </a:ext>
            </a:extLst>
          </p:cNvPr>
          <p:cNvSpPr>
            <a:spLocks noGrp="1"/>
          </p:cNvSpPr>
          <p:nvPr>
            <p:ph type="dt" sz="half" idx="10"/>
          </p:nvPr>
        </p:nvSpPr>
        <p:spPr/>
        <p:txBody>
          <a:bodyPr/>
          <a:lstStyle>
            <a:lvl1pPr>
              <a:defRPr/>
            </a:lvl1pPr>
          </a:lstStyle>
          <a:p>
            <a:pPr>
              <a:defRPr/>
            </a:pPr>
            <a:fld id="{2D8B86FC-86B7-420C-AEED-8E87E10F7F86}" type="datetimeFigureOut">
              <a:rPr lang="en-US" altLang="x-none"/>
              <a:pPr>
                <a:defRPr/>
              </a:pPr>
              <a:t>2/26/25</a:t>
            </a:fld>
            <a:endParaRPr lang="en-US" altLang="x-none"/>
          </a:p>
        </p:txBody>
      </p:sp>
      <p:sp>
        <p:nvSpPr>
          <p:cNvPr id="5" name="Footer Placeholder 4">
            <a:extLst>
              <a:ext uri="{FF2B5EF4-FFF2-40B4-BE49-F238E27FC236}">
                <a16:creationId xmlns:a16="http://schemas.microsoft.com/office/drawing/2014/main" id="{C99DF1BB-7F1A-47F2-92B3-9C2022CCB77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847FF1-41E0-4F7D-88D0-ADC58B7241FB}"/>
              </a:ext>
            </a:extLst>
          </p:cNvPr>
          <p:cNvSpPr>
            <a:spLocks noGrp="1"/>
          </p:cNvSpPr>
          <p:nvPr>
            <p:ph type="sldNum" sz="quarter" idx="12"/>
          </p:nvPr>
        </p:nvSpPr>
        <p:spPr/>
        <p:txBody>
          <a:bodyPr/>
          <a:lstStyle>
            <a:lvl1pPr>
              <a:defRPr/>
            </a:lvl1pPr>
          </a:lstStyle>
          <a:p>
            <a:pPr>
              <a:defRPr/>
            </a:pPr>
            <a:fld id="{CCD5B1F2-3DB2-4E99-8674-036C230E2296}" type="slidenum">
              <a:rPr lang="en-US" altLang="x-none"/>
              <a:pPr>
                <a:defRPr/>
              </a:pPr>
              <a:t>‹#›</a:t>
            </a:fld>
            <a:endParaRPr lang="en-US" altLang="x-none"/>
          </a:p>
        </p:txBody>
      </p:sp>
    </p:spTree>
    <p:extLst>
      <p:ext uri="{BB962C8B-B14F-4D97-AF65-F5344CB8AC3E}">
        <p14:creationId xmlns:p14="http://schemas.microsoft.com/office/powerpoint/2010/main" val="404138420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5B72949-8FCA-40D6-8C7B-7E7EFA94E474}"/>
              </a:ext>
            </a:extLst>
          </p:cNvPr>
          <p:cNvSpPr>
            <a:spLocks noGrp="1"/>
          </p:cNvSpPr>
          <p:nvPr>
            <p:ph type="dt" sz="half" idx="10"/>
          </p:nvPr>
        </p:nvSpPr>
        <p:spPr/>
        <p:txBody>
          <a:bodyPr/>
          <a:lstStyle>
            <a:lvl1pPr>
              <a:defRPr/>
            </a:lvl1pPr>
          </a:lstStyle>
          <a:p>
            <a:pPr>
              <a:defRPr/>
            </a:pPr>
            <a:fld id="{47DAA74D-0297-4B94-9945-9E3F4FBB3A7C}" type="datetimeFigureOut">
              <a:rPr lang="en-US" altLang="x-none"/>
              <a:pPr>
                <a:defRPr/>
              </a:pPr>
              <a:t>2/26/25</a:t>
            </a:fld>
            <a:endParaRPr lang="en-US" altLang="x-none"/>
          </a:p>
        </p:txBody>
      </p:sp>
      <p:sp>
        <p:nvSpPr>
          <p:cNvPr id="6" name="Footer Placeholder 4">
            <a:extLst>
              <a:ext uri="{FF2B5EF4-FFF2-40B4-BE49-F238E27FC236}">
                <a16:creationId xmlns:a16="http://schemas.microsoft.com/office/drawing/2014/main" id="{BD68CEF2-FF36-460B-9157-5D6226E0CF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2EF16-D4E5-41AA-BFA0-BEE6CBEA803C}"/>
              </a:ext>
            </a:extLst>
          </p:cNvPr>
          <p:cNvSpPr>
            <a:spLocks noGrp="1"/>
          </p:cNvSpPr>
          <p:nvPr>
            <p:ph type="sldNum" sz="quarter" idx="12"/>
          </p:nvPr>
        </p:nvSpPr>
        <p:spPr/>
        <p:txBody>
          <a:bodyPr/>
          <a:lstStyle>
            <a:lvl1pPr>
              <a:defRPr/>
            </a:lvl1pPr>
          </a:lstStyle>
          <a:p>
            <a:pPr>
              <a:defRPr/>
            </a:pPr>
            <a:fld id="{8FC542DE-1678-46AA-A902-EFF811420953}" type="slidenum">
              <a:rPr lang="en-US" altLang="x-none"/>
              <a:pPr>
                <a:defRPr/>
              </a:pPr>
              <a:t>‹#›</a:t>
            </a:fld>
            <a:endParaRPr lang="en-US" altLang="x-none"/>
          </a:p>
        </p:txBody>
      </p:sp>
    </p:spTree>
    <p:extLst>
      <p:ext uri="{BB962C8B-B14F-4D97-AF65-F5344CB8AC3E}">
        <p14:creationId xmlns:p14="http://schemas.microsoft.com/office/powerpoint/2010/main" val="15196870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0565CA2-F4C5-4E22-9885-096BB72EEBEB}"/>
              </a:ext>
            </a:extLst>
          </p:cNvPr>
          <p:cNvSpPr>
            <a:spLocks noGrp="1"/>
          </p:cNvSpPr>
          <p:nvPr>
            <p:ph type="dt" sz="half" idx="10"/>
          </p:nvPr>
        </p:nvSpPr>
        <p:spPr/>
        <p:txBody>
          <a:bodyPr/>
          <a:lstStyle>
            <a:lvl1pPr>
              <a:defRPr/>
            </a:lvl1pPr>
          </a:lstStyle>
          <a:p>
            <a:pPr>
              <a:defRPr/>
            </a:pPr>
            <a:fld id="{76F59451-8B93-495E-B67F-582C4A2B620B}" type="datetimeFigureOut">
              <a:rPr lang="en-US" altLang="x-none"/>
              <a:pPr>
                <a:defRPr/>
              </a:pPr>
              <a:t>2/26/25</a:t>
            </a:fld>
            <a:endParaRPr lang="en-US" altLang="x-none"/>
          </a:p>
        </p:txBody>
      </p:sp>
      <p:sp>
        <p:nvSpPr>
          <p:cNvPr id="8" name="Footer Placeholder 4">
            <a:extLst>
              <a:ext uri="{FF2B5EF4-FFF2-40B4-BE49-F238E27FC236}">
                <a16:creationId xmlns:a16="http://schemas.microsoft.com/office/drawing/2014/main" id="{706391B0-8073-4578-8528-179F24F2A1B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0CFD508-8F19-440A-A34F-FB5E54C5245C}"/>
              </a:ext>
            </a:extLst>
          </p:cNvPr>
          <p:cNvSpPr>
            <a:spLocks noGrp="1"/>
          </p:cNvSpPr>
          <p:nvPr>
            <p:ph type="sldNum" sz="quarter" idx="12"/>
          </p:nvPr>
        </p:nvSpPr>
        <p:spPr/>
        <p:txBody>
          <a:bodyPr/>
          <a:lstStyle>
            <a:lvl1pPr>
              <a:defRPr/>
            </a:lvl1pPr>
          </a:lstStyle>
          <a:p>
            <a:pPr>
              <a:defRPr/>
            </a:pPr>
            <a:fld id="{F0FF60D1-FE21-4FCD-9C9D-CD02AEBF3213}" type="slidenum">
              <a:rPr lang="en-US" altLang="x-none"/>
              <a:pPr>
                <a:defRPr/>
              </a:pPr>
              <a:t>‹#›</a:t>
            </a:fld>
            <a:endParaRPr lang="en-US" altLang="x-none"/>
          </a:p>
        </p:txBody>
      </p:sp>
    </p:spTree>
    <p:extLst>
      <p:ext uri="{BB962C8B-B14F-4D97-AF65-F5344CB8AC3E}">
        <p14:creationId xmlns:p14="http://schemas.microsoft.com/office/powerpoint/2010/main" val="262834025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B131AA-7B8E-4EA7-A5C4-051A44AC71CD}"/>
              </a:ext>
            </a:extLst>
          </p:cNvPr>
          <p:cNvSpPr>
            <a:spLocks noGrp="1"/>
          </p:cNvSpPr>
          <p:nvPr>
            <p:ph type="dt" sz="half" idx="10"/>
          </p:nvPr>
        </p:nvSpPr>
        <p:spPr/>
        <p:txBody>
          <a:bodyPr/>
          <a:lstStyle>
            <a:lvl1pPr>
              <a:defRPr/>
            </a:lvl1pPr>
          </a:lstStyle>
          <a:p>
            <a:pPr>
              <a:defRPr/>
            </a:pPr>
            <a:fld id="{0018AB41-EB9C-42A0-93EB-CAC6A99884D4}" type="datetimeFigureOut">
              <a:rPr lang="en-US" altLang="x-none"/>
              <a:pPr>
                <a:defRPr/>
              </a:pPr>
              <a:t>2/26/25</a:t>
            </a:fld>
            <a:endParaRPr lang="en-US" altLang="x-none"/>
          </a:p>
        </p:txBody>
      </p:sp>
      <p:sp>
        <p:nvSpPr>
          <p:cNvPr id="4" name="Footer Placeholder 4">
            <a:extLst>
              <a:ext uri="{FF2B5EF4-FFF2-40B4-BE49-F238E27FC236}">
                <a16:creationId xmlns:a16="http://schemas.microsoft.com/office/drawing/2014/main" id="{24DC86FB-EA29-465A-A7D9-582F7436A51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BACA8B0-C3DB-4A72-B145-3DFC652FF13E}"/>
              </a:ext>
            </a:extLst>
          </p:cNvPr>
          <p:cNvSpPr>
            <a:spLocks noGrp="1"/>
          </p:cNvSpPr>
          <p:nvPr>
            <p:ph type="sldNum" sz="quarter" idx="12"/>
          </p:nvPr>
        </p:nvSpPr>
        <p:spPr/>
        <p:txBody>
          <a:bodyPr/>
          <a:lstStyle>
            <a:lvl1pPr>
              <a:defRPr/>
            </a:lvl1pPr>
          </a:lstStyle>
          <a:p>
            <a:pPr>
              <a:defRPr/>
            </a:pPr>
            <a:fld id="{622927D2-B4DB-4386-8C22-A8B50379FDA4}" type="slidenum">
              <a:rPr lang="en-US" altLang="x-none"/>
              <a:pPr>
                <a:defRPr/>
              </a:pPr>
              <a:t>‹#›</a:t>
            </a:fld>
            <a:endParaRPr lang="en-US" altLang="x-none"/>
          </a:p>
        </p:txBody>
      </p:sp>
    </p:spTree>
    <p:extLst>
      <p:ext uri="{BB962C8B-B14F-4D97-AF65-F5344CB8AC3E}">
        <p14:creationId xmlns:p14="http://schemas.microsoft.com/office/powerpoint/2010/main" val="53757243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3694FC-3C4D-47E3-BCF0-86D67389F370}"/>
              </a:ext>
            </a:extLst>
          </p:cNvPr>
          <p:cNvSpPr>
            <a:spLocks noGrp="1"/>
          </p:cNvSpPr>
          <p:nvPr>
            <p:ph type="dt" sz="half" idx="10"/>
          </p:nvPr>
        </p:nvSpPr>
        <p:spPr/>
        <p:txBody>
          <a:bodyPr/>
          <a:lstStyle>
            <a:lvl1pPr>
              <a:defRPr/>
            </a:lvl1pPr>
          </a:lstStyle>
          <a:p>
            <a:pPr>
              <a:defRPr/>
            </a:pPr>
            <a:fld id="{6CBB9617-B3BD-40DB-B3C6-105BEC74A368}" type="datetimeFigureOut">
              <a:rPr lang="en-US" altLang="x-none"/>
              <a:pPr>
                <a:defRPr/>
              </a:pPr>
              <a:t>2/26/25</a:t>
            </a:fld>
            <a:endParaRPr lang="en-US" altLang="x-none"/>
          </a:p>
        </p:txBody>
      </p:sp>
      <p:sp>
        <p:nvSpPr>
          <p:cNvPr id="3" name="Footer Placeholder 4">
            <a:extLst>
              <a:ext uri="{FF2B5EF4-FFF2-40B4-BE49-F238E27FC236}">
                <a16:creationId xmlns:a16="http://schemas.microsoft.com/office/drawing/2014/main" id="{F2ECAD4C-0B89-4435-8CEC-CA454CA1A7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0E6AAFC-8013-4C3B-A28D-C131E0218C3B}"/>
              </a:ext>
            </a:extLst>
          </p:cNvPr>
          <p:cNvSpPr>
            <a:spLocks noGrp="1"/>
          </p:cNvSpPr>
          <p:nvPr>
            <p:ph type="sldNum" sz="quarter" idx="12"/>
          </p:nvPr>
        </p:nvSpPr>
        <p:spPr/>
        <p:txBody>
          <a:bodyPr/>
          <a:lstStyle>
            <a:lvl1pPr>
              <a:defRPr/>
            </a:lvl1pPr>
          </a:lstStyle>
          <a:p>
            <a:pPr>
              <a:defRPr/>
            </a:pPr>
            <a:fld id="{E8C0A740-F97F-4D59-9F62-2D82B7F725F4}" type="slidenum">
              <a:rPr lang="en-US" altLang="x-none"/>
              <a:pPr>
                <a:defRPr/>
              </a:pPr>
              <a:t>‹#›</a:t>
            </a:fld>
            <a:endParaRPr lang="en-US" altLang="x-none"/>
          </a:p>
        </p:txBody>
      </p:sp>
    </p:spTree>
    <p:extLst>
      <p:ext uri="{BB962C8B-B14F-4D97-AF65-F5344CB8AC3E}">
        <p14:creationId xmlns:p14="http://schemas.microsoft.com/office/powerpoint/2010/main" val="257313508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8E2C6A6-B705-4041-8C0B-E84EB9858493}"/>
              </a:ext>
            </a:extLst>
          </p:cNvPr>
          <p:cNvSpPr>
            <a:spLocks noGrp="1"/>
          </p:cNvSpPr>
          <p:nvPr>
            <p:ph type="dt" sz="half" idx="10"/>
          </p:nvPr>
        </p:nvSpPr>
        <p:spPr/>
        <p:txBody>
          <a:bodyPr/>
          <a:lstStyle>
            <a:lvl1pPr>
              <a:defRPr/>
            </a:lvl1pPr>
          </a:lstStyle>
          <a:p>
            <a:pPr>
              <a:defRPr/>
            </a:pPr>
            <a:fld id="{5CE9AF7F-B7D1-4BA0-A30F-ADAF1CDECD22}" type="datetimeFigureOut">
              <a:rPr lang="en-US" altLang="x-none"/>
              <a:pPr>
                <a:defRPr/>
              </a:pPr>
              <a:t>2/26/25</a:t>
            </a:fld>
            <a:endParaRPr lang="en-US" altLang="x-none"/>
          </a:p>
        </p:txBody>
      </p:sp>
      <p:sp>
        <p:nvSpPr>
          <p:cNvPr id="6" name="Footer Placeholder 4">
            <a:extLst>
              <a:ext uri="{FF2B5EF4-FFF2-40B4-BE49-F238E27FC236}">
                <a16:creationId xmlns:a16="http://schemas.microsoft.com/office/drawing/2014/main" id="{D43A539F-46F3-4EAD-AADF-7D6328AA47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809CF2-6DC7-425F-804C-1E38BD8FA679}"/>
              </a:ext>
            </a:extLst>
          </p:cNvPr>
          <p:cNvSpPr>
            <a:spLocks noGrp="1"/>
          </p:cNvSpPr>
          <p:nvPr>
            <p:ph type="sldNum" sz="quarter" idx="12"/>
          </p:nvPr>
        </p:nvSpPr>
        <p:spPr/>
        <p:txBody>
          <a:bodyPr/>
          <a:lstStyle>
            <a:lvl1pPr>
              <a:defRPr/>
            </a:lvl1pPr>
          </a:lstStyle>
          <a:p>
            <a:pPr>
              <a:defRPr/>
            </a:pPr>
            <a:fld id="{375CD209-8BFB-4A25-9733-694477397D0A}" type="slidenum">
              <a:rPr lang="en-US" altLang="x-none"/>
              <a:pPr>
                <a:defRPr/>
              </a:pPr>
              <a:t>‹#›</a:t>
            </a:fld>
            <a:endParaRPr lang="en-US" altLang="x-none"/>
          </a:p>
        </p:txBody>
      </p:sp>
    </p:spTree>
    <p:extLst>
      <p:ext uri="{BB962C8B-B14F-4D97-AF65-F5344CB8AC3E}">
        <p14:creationId xmlns:p14="http://schemas.microsoft.com/office/powerpoint/2010/main" val="279306627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7B21E71-CB82-42D3-B65E-E95565706CD2}"/>
              </a:ext>
            </a:extLst>
          </p:cNvPr>
          <p:cNvSpPr>
            <a:spLocks noGrp="1"/>
          </p:cNvSpPr>
          <p:nvPr>
            <p:ph type="dt" sz="half" idx="10"/>
          </p:nvPr>
        </p:nvSpPr>
        <p:spPr/>
        <p:txBody>
          <a:bodyPr/>
          <a:lstStyle>
            <a:lvl1pPr>
              <a:defRPr/>
            </a:lvl1pPr>
          </a:lstStyle>
          <a:p>
            <a:pPr>
              <a:defRPr/>
            </a:pPr>
            <a:fld id="{447E4693-7B04-4CF3-8F77-12A1E30B924B}" type="datetimeFigureOut">
              <a:rPr lang="en-US" altLang="x-none"/>
              <a:pPr>
                <a:defRPr/>
              </a:pPr>
              <a:t>2/26/25</a:t>
            </a:fld>
            <a:endParaRPr lang="en-US" altLang="x-none"/>
          </a:p>
        </p:txBody>
      </p:sp>
      <p:sp>
        <p:nvSpPr>
          <p:cNvPr id="6" name="Footer Placeholder 4">
            <a:extLst>
              <a:ext uri="{FF2B5EF4-FFF2-40B4-BE49-F238E27FC236}">
                <a16:creationId xmlns:a16="http://schemas.microsoft.com/office/drawing/2014/main" id="{661F0454-8FD2-4A6E-9661-B412FD685D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A6BACB-9E5E-4BD0-9A15-98F43A3AA485}"/>
              </a:ext>
            </a:extLst>
          </p:cNvPr>
          <p:cNvSpPr>
            <a:spLocks noGrp="1"/>
          </p:cNvSpPr>
          <p:nvPr>
            <p:ph type="sldNum" sz="quarter" idx="12"/>
          </p:nvPr>
        </p:nvSpPr>
        <p:spPr/>
        <p:txBody>
          <a:bodyPr/>
          <a:lstStyle>
            <a:lvl1pPr>
              <a:defRPr/>
            </a:lvl1pPr>
          </a:lstStyle>
          <a:p>
            <a:pPr>
              <a:defRPr/>
            </a:pPr>
            <a:fld id="{E4B5634A-2714-43A5-8E2A-89D5205169CF}" type="slidenum">
              <a:rPr lang="en-US" altLang="x-none"/>
              <a:pPr>
                <a:defRPr/>
              </a:pPr>
              <a:t>‹#›</a:t>
            </a:fld>
            <a:endParaRPr lang="en-US" altLang="x-none"/>
          </a:p>
        </p:txBody>
      </p:sp>
    </p:spTree>
    <p:extLst>
      <p:ext uri="{BB962C8B-B14F-4D97-AF65-F5344CB8AC3E}">
        <p14:creationId xmlns:p14="http://schemas.microsoft.com/office/powerpoint/2010/main" val="187201346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1A36E-9EAF-4CA6-B532-C8D6B0913E1C}"/>
              </a:ext>
            </a:extLst>
          </p:cNvPr>
          <p:cNvSpPr>
            <a:spLocks noGrp="1"/>
          </p:cNvSpPr>
          <p:nvPr>
            <p:ph type="dt" sz="half" idx="10"/>
          </p:nvPr>
        </p:nvSpPr>
        <p:spPr/>
        <p:txBody>
          <a:bodyPr/>
          <a:lstStyle>
            <a:lvl1pPr>
              <a:defRPr/>
            </a:lvl1pPr>
          </a:lstStyle>
          <a:p>
            <a:pPr>
              <a:defRPr/>
            </a:pPr>
            <a:fld id="{938EF28C-91A2-496B-A448-539E404DFA38}" type="datetimeFigureOut">
              <a:rPr lang="en-US" altLang="x-none"/>
              <a:pPr>
                <a:defRPr/>
              </a:pPr>
              <a:t>2/26/25</a:t>
            </a:fld>
            <a:endParaRPr lang="en-US" altLang="x-none"/>
          </a:p>
        </p:txBody>
      </p:sp>
      <p:sp>
        <p:nvSpPr>
          <p:cNvPr id="5" name="Footer Placeholder 4">
            <a:extLst>
              <a:ext uri="{FF2B5EF4-FFF2-40B4-BE49-F238E27FC236}">
                <a16:creationId xmlns:a16="http://schemas.microsoft.com/office/drawing/2014/main" id="{B2639DA9-57A3-437B-9688-C755A06C51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C3BA2A-EC5C-402F-BB27-E65F5EFDD4CA}"/>
              </a:ext>
            </a:extLst>
          </p:cNvPr>
          <p:cNvSpPr>
            <a:spLocks noGrp="1"/>
          </p:cNvSpPr>
          <p:nvPr>
            <p:ph type="sldNum" sz="quarter" idx="12"/>
          </p:nvPr>
        </p:nvSpPr>
        <p:spPr/>
        <p:txBody>
          <a:bodyPr/>
          <a:lstStyle>
            <a:lvl1pPr>
              <a:defRPr/>
            </a:lvl1pPr>
          </a:lstStyle>
          <a:p>
            <a:pPr>
              <a:defRPr/>
            </a:pPr>
            <a:fld id="{24478B25-161C-445F-BFAD-750D91D8A24B}" type="slidenum">
              <a:rPr lang="en-US" altLang="x-none"/>
              <a:pPr>
                <a:defRPr/>
              </a:pPr>
              <a:t>‹#›</a:t>
            </a:fld>
            <a:endParaRPr lang="en-US" altLang="x-none"/>
          </a:p>
        </p:txBody>
      </p:sp>
    </p:spTree>
    <p:extLst>
      <p:ext uri="{BB962C8B-B14F-4D97-AF65-F5344CB8AC3E}">
        <p14:creationId xmlns:p14="http://schemas.microsoft.com/office/powerpoint/2010/main" val="418932183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1938B-2AB3-4091-9D30-30E0D4D2A425}"/>
              </a:ext>
            </a:extLst>
          </p:cNvPr>
          <p:cNvSpPr>
            <a:spLocks noGrp="1"/>
          </p:cNvSpPr>
          <p:nvPr>
            <p:ph type="dt" sz="half" idx="10"/>
          </p:nvPr>
        </p:nvSpPr>
        <p:spPr/>
        <p:txBody>
          <a:bodyPr/>
          <a:lstStyle>
            <a:lvl1pPr>
              <a:defRPr/>
            </a:lvl1pPr>
          </a:lstStyle>
          <a:p>
            <a:pPr>
              <a:defRPr/>
            </a:pPr>
            <a:fld id="{3A131BFA-01EA-46AF-A79D-3C73570823A5}" type="datetimeFigureOut">
              <a:rPr lang="en-US" altLang="x-none"/>
              <a:pPr>
                <a:defRPr/>
              </a:pPr>
              <a:t>2/26/25</a:t>
            </a:fld>
            <a:endParaRPr lang="en-US" altLang="x-none"/>
          </a:p>
        </p:txBody>
      </p:sp>
      <p:sp>
        <p:nvSpPr>
          <p:cNvPr id="5" name="Footer Placeholder 4">
            <a:extLst>
              <a:ext uri="{FF2B5EF4-FFF2-40B4-BE49-F238E27FC236}">
                <a16:creationId xmlns:a16="http://schemas.microsoft.com/office/drawing/2014/main" id="{893E2071-919F-411E-9F89-EC1B447249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86C56A-B5D3-466F-BF1D-74B892FC0B62}"/>
              </a:ext>
            </a:extLst>
          </p:cNvPr>
          <p:cNvSpPr>
            <a:spLocks noGrp="1"/>
          </p:cNvSpPr>
          <p:nvPr>
            <p:ph type="sldNum" sz="quarter" idx="12"/>
          </p:nvPr>
        </p:nvSpPr>
        <p:spPr/>
        <p:txBody>
          <a:bodyPr/>
          <a:lstStyle>
            <a:lvl1pPr>
              <a:defRPr/>
            </a:lvl1pPr>
          </a:lstStyle>
          <a:p>
            <a:pPr>
              <a:defRPr/>
            </a:pPr>
            <a:fld id="{0F9EF73B-5618-4666-8D05-57AE7BCF48B1}" type="slidenum">
              <a:rPr lang="en-US" altLang="x-none"/>
              <a:pPr>
                <a:defRPr/>
              </a:pPr>
              <a:t>‹#›</a:t>
            </a:fld>
            <a:endParaRPr lang="en-US" altLang="x-none"/>
          </a:p>
        </p:txBody>
      </p:sp>
    </p:spTree>
    <p:extLst>
      <p:ext uri="{BB962C8B-B14F-4D97-AF65-F5344CB8AC3E}">
        <p14:creationId xmlns:p14="http://schemas.microsoft.com/office/powerpoint/2010/main" val="255649994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AF34945-C90C-4354-B1E6-EF361D4713E3}"/>
              </a:ext>
            </a:extLst>
          </p:cNvPr>
          <p:cNvSpPr>
            <a:spLocks noGrp="1"/>
          </p:cNvSpPr>
          <p:nvPr>
            <p:ph type="dt" sz="half" idx="10"/>
          </p:nvPr>
        </p:nvSpPr>
        <p:spPr/>
        <p:txBody>
          <a:bodyPr/>
          <a:lstStyle>
            <a:lvl1pPr>
              <a:defRPr/>
            </a:lvl1pPr>
          </a:lstStyle>
          <a:p>
            <a:fld id="{745FED0C-FF93-4CB8-90A1-A3EDF73EF4BD}" type="datetimeFigureOut">
              <a:rPr lang="en-US" altLang="en-US"/>
              <a:pPr/>
              <a:t>2/26/25</a:t>
            </a:fld>
            <a:endParaRPr lang="en-US" altLang="en-US"/>
          </a:p>
        </p:txBody>
      </p:sp>
      <p:sp>
        <p:nvSpPr>
          <p:cNvPr id="5" name="Footer Placeholder 4">
            <a:extLst>
              <a:ext uri="{FF2B5EF4-FFF2-40B4-BE49-F238E27FC236}">
                <a16:creationId xmlns:a16="http://schemas.microsoft.com/office/drawing/2014/main" id="{4FE6411B-5AC4-49A0-95A7-345CB8F583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AF0C42-0BBB-449C-92D1-7ECBB30CD47C}"/>
              </a:ext>
            </a:extLst>
          </p:cNvPr>
          <p:cNvSpPr>
            <a:spLocks noGrp="1"/>
          </p:cNvSpPr>
          <p:nvPr>
            <p:ph type="sldNum" sz="quarter" idx="12"/>
          </p:nvPr>
        </p:nvSpPr>
        <p:spPr/>
        <p:txBody>
          <a:bodyPr/>
          <a:lstStyle>
            <a:lvl1pPr>
              <a:defRPr/>
            </a:lvl1pPr>
          </a:lstStyle>
          <a:p>
            <a:fld id="{47FB0165-D2F4-489D-B8E0-1AD7727807F0}" type="slidenum">
              <a:rPr lang="en-US" altLang="en-US"/>
              <a:pPr/>
              <a:t>‹#›</a:t>
            </a:fld>
            <a:endParaRPr lang="en-US" altLang="en-US"/>
          </a:p>
        </p:txBody>
      </p:sp>
    </p:spTree>
    <p:extLst>
      <p:ext uri="{BB962C8B-B14F-4D97-AF65-F5344CB8AC3E}">
        <p14:creationId xmlns:p14="http://schemas.microsoft.com/office/powerpoint/2010/main" val="673214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22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6213" y="1981200"/>
            <a:ext cx="3732212"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C0BEC4EA-1185-4125-9EB9-B5064217BD3D}" type="slidenum">
              <a:rPr lang="zh-TW" altLang="en-GB"/>
              <a:pPr/>
              <a:t>‹#›</a:t>
            </a:fld>
            <a:endParaRPr lang="en-GB" altLang="zh-TW"/>
          </a:p>
        </p:txBody>
      </p:sp>
    </p:spTree>
    <p:extLst>
      <p:ext uri="{BB962C8B-B14F-4D97-AF65-F5344CB8AC3E}">
        <p14:creationId xmlns:p14="http://schemas.microsoft.com/office/powerpoint/2010/main" val="35029914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2"/>
          <p:cNvSpPr>
            <a:spLocks noGrp="1" noChangeArrowheads="1"/>
          </p:cNvSpPr>
          <p:nvPr>
            <p:ph type="dt" idx="10"/>
          </p:nvPr>
        </p:nvSpPr>
        <p:spPr>
          <a:ln/>
        </p:spPr>
        <p:txBody>
          <a:bodyPr/>
          <a:lstStyle>
            <a:lvl1pPr>
              <a:defRPr/>
            </a:lvl1pPr>
          </a:lstStyle>
          <a:p>
            <a:endParaRPr lang="en-GB" altLang="zh-TW"/>
          </a:p>
        </p:txBody>
      </p:sp>
      <p:sp>
        <p:nvSpPr>
          <p:cNvPr id="3" name="Rectangle 43"/>
          <p:cNvSpPr>
            <a:spLocks noGrp="1" noChangeArrowheads="1"/>
          </p:cNvSpPr>
          <p:nvPr>
            <p:ph type="ftr" idx="11"/>
          </p:nvPr>
        </p:nvSpPr>
        <p:spPr>
          <a:ln/>
        </p:spPr>
        <p:txBody>
          <a:bodyPr/>
          <a:lstStyle>
            <a:lvl1pPr>
              <a:defRPr/>
            </a:lvl1pPr>
          </a:lstStyle>
          <a:p>
            <a:endParaRPr lang="en-GB" altLang="zh-TW"/>
          </a:p>
        </p:txBody>
      </p:sp>
      <p:sp>
        <p:nvSpPr>
          <p:cNvPr id="4" name="Rectangle 44"/>
          <p:cNvSpPr>
            <a:spLocks noGrp="1" noChangeArrowheads="1"/>
          </p:cNvSpPr>
          <p:nvPr>
            <p:ph type="sldNum" idx="12"/>
          </p:nvPr>
        </p:nvSpPr>
        <p:spPr>
          <a:ln/>
        </p:spPr>
        <p:txBody>
          <a:bodyPr/>
          <a:lstStyle>
            <a:lvl1pPr>
              <a:defRPr/>
            </a:lvl1pPr>
          </a:lstStyle>
          <a:p>
            <a:fld id="{B57845C0-2F79-4E84-8BB6-862E41E271F8}" type="slidenum">
              <a:rPr lang="zh-TW" altLang="en-GB"/>
              <a:pPr/>
              <a:t>‹#›</a:t>
            </a:fld>
            <a:endParaRPr lang="en-GB" altLang="zh-TW"/>
          </a:p>
        </p:txBody>
      </p:sp>
    </p:spTree>
    <p:extLst>
      <p:ext uri="{BB962C8B-B14F-4D97-AF65-F5344CB8AC3E}">
        <p14:creationId xmlns:p14="http://schemas.microsoft.com/office/powerpoint/2010/main" val="190967571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17615-AB2D-4619-9A62-AA7C3C7DE56C}"/>
              </a:ext>
            </a:extLst>
          </p:cNvPr>
          <p:cNvSpPr>
            <a:spLocks noGrp="1"/>
          </p:cNvSpPr>
          <p:nvPr>
            <p:ph type="dt" sz="half" idx="10"/>
          </p:nvPr>
        </p:nvSpPr>
        <p:spPr/>
        <p:txBody>
          <a:bodyPr/>
          <a:lstStyle>
            <a:lvl1pPr>
              <a:defRPr/>
            </a:lvl1pPr>
          </a:lstStyle>
          <a:p>
            <a:fld id="{72B390B8-AAA7-42BF-AC18-54438035F55A}" type="datetimeFigureOut">
              <a:rPr lang="en-US" altLang="en-US"/>
              <a:pPr/>
              <a:t>2/26/25</a:t>
            </a:fld>
            <a:endParaRPr lang="en-US" altLang="en-US"/>
          </a:p>
        </p:txBody>
      </p:sp>
      <p:sp>
        <p:nvSpPr>
          <p:cNvPr id="5" name="Footer Placeholder 4">
            <a:extLst>
              <a:ext uri="{FF2B5EF4-FFF2-40B4-BE49-F238E27FC236}">
                <a16:creationId xmlns:a16="http://schemas.microsoft.com/office/drawing/2014/main" id="{196E155F-E60E-4784-AB8B-CE3D464146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D82BE3-29F0-45D4-8D37-A94EF3ADE23B}"/>
              </a:ext>
            </a:extLst>
          </p:cNvPr>
          <p:cNvSpPr>
            <a:spLocks noGrp="1"/>
          </p:cNvSpPr>
          <p:nvPr>
            <p:ph type="sldNum" sz="quarter" idx="12"/>
          </p:nvPr>
        </p:nvSpPr>
        <p:spPr/>
        <p:txBody>
          <a:bodyPr/>
          <a:lstStyle>
            <a:lvl1pPr>
              <a:defRPr/>
            </a:lvl1pPr>
          </a:lstStyle>
          <a:p>
            <a:fld id="{1E595A04-F34F-40E7-A056-B2F3E27EED88}" type="slidenum">
              <a:rPr lang="en-US" altLang="en-US"/>
              <a:pPr/>
              <a:t>‹#›</a:t>
            </a:fld>
            <a:endParaRPr lang="en-US" altLang="en-US"/>
          </a:p>
        </p:txBody>
      </p:sp>
    </p:spTree>
    <p:extLst>
      <p:ext uri="{BB962C8B-B14F-4D97-AF65-F5344CB8AC3E}">
        <p14:creationId xmlns:p14="http://schemas.microsoft.com/office/powerpoint/2010/main" val="153895984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ECBAFE-FAF8-4C8A-8A08-2E7B7BCD178D}"/>
              </a:ext>
            </a:extLst>
          </p:cNvPr>
          <p:cNvSpPr>
            <a:spLocks noGrp="1"/>
          </p:cNvSpPr>
          <p:nvPr>
            <p:ph type="dt" sz="half" idx="10"/>
          </p:nvPr>
        </p:nvSpPr>
        <p:spPr/>
        <p:txBody>
          <a:bodyPr/>
          <a:lstStyle>
            <a:lvl1pPr>
              <a:defRPr/>
            </a:lvl1pPr>
          </a:lstStyle>
          <a:p>
            <a:fld id="{F259F2CA-D7A5-4EFD-B00E-8DA482F21E55}" type="datetimeFigureOut">
              <a:rPr lang="en-US" altLang="en-US"/>
              <a:pPr/>
              <a:t>2/26/25</a:t>
            </a:fld>
            <a:endParaRPr lang="en-US" altLang="en-US"/>
          </a:p>
        </p:txBody>
      </p:sp>
      <p:sp>
        <p:nvSpPr>
          <p:cNvPr id="5" name="Footer Placeholder 4">
            <a:extLst>
              <a:ext uri="{FF2B5EF4-FFF2-40B4-BE49-F238E27FC236}">
                <a16:creationId xmlns:a16="http://schemas.microsoft.com/office/drawing/2014/main" id="{4F55DBAD-670C-471E-88AE-88FA87A8FA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EC6B0-4D66-4DF5-82EE-3F22F780FE66}"/>
              </a:ext>
            </a:extLst>
          </p:cNvPr>
          <p:cNvSpPr>
            <a:spLocks noGrp="1"/>
          </p:cNvSpPr>
          <p:nvPr>
            <p:ph type="sldNum" sz="quarter" idx="12"/>
          </p:nvPr>
        </p:nvSpPr>
        <p:spPr/>
        <p:txBody>
          <a:bodyPr/>
          <a:lstStyle>
            <a:lvl1pPr>
              <a:defRPr/>
            </a:lvl1pPr>
          </a:lstStyle>
          <a:p>
            <a:fld id="{E5F57C40-A742-4BDA-8C5D-1097B0D13ECD}" type="slidenum">
              <a:rPr lang="en-US" altLang="en-US"/>
              <a:pPr/>
              <a:t>‹#›</a:t>
            </a:fld>
            <a:endParaRPr lang="en-US" altLang="en-US"/>
          </a:p>
        </p:txBody>
      </p:sp>
    </p:spTree>
    <p:extLst>
      <p:ext uri="{BB962C8B-B14F-4D97-AF65-F5344CB8AC3E}">
        <p14:creationId xmlns:p14="http://schemas.microsoft.com/office/powerpoint/2010/main" val="354067484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FD300DC-A5F2-4BD8-B62A-9EC8ECAC8162}"/>
              </a:ext>
            </a:extLst>
          </p:cNvPr>
          <p:cNvSpPr>
            <a:spLocks noGrp="1"/>
          </p:cNvSpPr>
          <p:nvPr>
            <p:ph type="dt" sz="half" idx="10"/>
          </p:nvPr>
        </p:nvSpPr>
        <p:spPr/>
        <p:txBody>
          <a:bodyPr/>
          <a:lstStyle>
            <a:lvl1pPr>
              <a:defRPr/>
            </a:lvl1pPr>
          </a:lstStyle>
          <a:p>
            <a:fld id="{2A2AC055-A7EA-4F65-8449-908281CDABD1}" type="datetimeFigureOut">
              <a:rPr lang="en-US" altLang="en-US"/>
              <a:pPr/>
              <a:t>2/26/25</a:t>
            </a:fld>
            <a:endParaRPr lang="en-US" altLang="en-US"/>
          </a:p>
        </p:txBody>
      </p:sp>
      <p:sp>
        <p:nvSpPr>
          <p:cNvPr id="6" name="Footer Placeholder 4">
            <a:extLst>
              <a:ext uri="{FF2B5EF4-FFF2-40B4-BE49-F238E27FC236}">
                <a16:creationId xmlns:a16="http://schemas.microsoft.com/office/drawing/2014/main" id="{CF91C68B-5341-4832-8004-510E75B44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87FB81-2DA2-4C17-B21C-C5E8651B6238}"/>
              </a:ext>
            </a:extLst>
          </p:cNvPr>
          <p:cNvSpPr>
            <a:spLocks noGrp="1"/>
          </p:cNvSpPr>
          <p:nvPr>
            <p:ph type="sldNum" sz="quarter" idx="12"/>
          </p:nvPr>
        </p:nvSpPr>
        <p:spPr/>
        <p:txBody>
          <a:bodyPr/>
          <a:lstStyle>
            <a:lvl1pPr>
              <a:defRPr/>
            </a:lvl1pPr>
          </a:lstStyle>
          <a:p>
            <a:fld id="{984F7EF3-D05C-4AB0-8983-511722385AA1}" type="slidenum">
              <a:rPr lang="en-US" altLang="en-US"/>
              <a:pPr/>
              <a:t>‹#›</a:t>
            </a:fld>
            <a:endParaRPr lang="en-US" altLang="en-US"/>
          </a:p>
        </p:txBody>
      </p:sp>
    </p:spTree>
    <p:extLst>
      <p:ext uri="{BB962C8B-B14F-4D97-AF65-F5344CB8AC3E}">
        <p14:creationId xmlns:p14="http://schemas.microsoft.com/office/powerpoint/2010/main" val="250997954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FC5C8E0-B0A8-4AAB-926C-5ABC7DFAEBA8}"/>
              </a:ext>
            </a:extLst>
          </p:cNvPr>
          <p:cNvSpPr>
            <a:spLocks noGrp="1"/>
          </p:cNvSpPr>
          <p:nvPr>
            <p:ph type="dt" sz="half" idx="10"/>
          </p:nvPr>
        </p:nvSpPr>
        <p:spPr/>
        <p:txBody>
          <a:bodyPr/>
          <a:lstStyle>
            <a:lvl1pPr>
              <a:defRPr/>
            </a:lvl1pPr>
          </a:lstStyle>
          <a:p>
            <a:fld id="{B0D5ECA5-70A4-4ED1-A5F1-A939D27D333A}" type="datetimeFigureOut">
              <a:rPr lang="en-US" altLang="en-US"/>
              <a:pPr/>
              <a:t>2/26/25</a:t>
            </a:fld>
            <a:endParaRPr lang="en-US" altLang="en-US"/>
          </a:p>
        </p:txBody>
      </p:sp>
      <p:sp>
        <p:nvSpPr>
          <p:cNvPr id="8" name="Footer Placeholder 4">
            <a:extLst>
              <a:ext uri="{FF2B5EF4-FFF2-40B4-BE49-F238E27FC236}">
                <a16:creationId xmlns:a16="http://schemas.microsoft.com/office/drawing/2014/main" id="{DAF93A58-CCA5-4D55-8D4B-FDAF119CF9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56A40B7-4097-475A-AF08-CF96BCC31F4B}"/>
              </a:ext>
            </a:extLst>
          </p:cNvPr>
          <p:cNvSpPr>
            <a:spLocks noGrp="1"/>
          </p:cNvSpPr>
          <p:nvPr>
            <p:ph type="sldNum" sz="quarter" idx="12"/>
          </p:nvPr>
        </p:nvSpPr>
        <p:spPr/>
        <p:txBody>
          <a:bodyPr/>
          <a:lstStyle>
            <a:lvl1pPr>
              <a:defRPr/>
            </a:lvl1pPr>
          </a:lstStyle>
          <a:p>
            <a:fld id="{88119662-7FBF-45D5-8F2D-E14F27C2F9CC}" type="slidenum">
              <a:rPr lang="en-US" altLang="en-US"/>
              <a:pPr/>
              <a:t>‹#›</a:t>
            </a:fld>
            <a:endParaRPr lang="en-US" altLang="en-US"/>
          </a:p>
        </p:txBody>
      </p:sp>
    </p:spTree>
    <p:extLst>
      <p:ext uri="{BB962C8B-B14F-4D97-AF65-F5344CB8AC3E}">
        <p14:creationId xmlns:p14="http://schemas.microsoft.com/office/powerpoint/2010/main" val="356208075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A9A1D17-7C4D-4485-A6E2-0C9316B396E9}"/>
              </a:ext>
            </a:extLst>
          </p:cNvPr>
          <p:cNvSpPr>
            <a:spLocks noGrp="1"/>
          </p:cNvSpPr>
          <p:nvPr>
            <p:ph type="dt" sz="half" idx="10"/>
          </p:nvPr>
        </p:nvSpPr>
        <p:spPr/>
        <p:txBody>
          <a:bodyPr/>
          <a:lstStyle>
            <a:lvl1pPr>
              <a:defRPr/>
            </a:lvl1pPr>
          </a:lstStyle>
          <a:p>
            <a:fld id="{CC9CC676-7599-4105-AD5D-7DCBFD3519E4}" type="datetimeFigureOut">
              <a:rPr lang="en-US" altLang="en-US"/>
              <a:pPr/>
              <a:t>2/26/25</a:t>
            </a:fld>
            <a:endParaRPr lang="en-US" altLang="en-US"/>
          </a:p>
        </p:txBody>
      </p:sp>
      <p:sp>
        <p:nvSpPr>
          <p:cNvPr id="4" name="Footer Placeholder 4">
            <a:extLst>
              <a:ext uri="{FF2B5EF4-FFF2-40B4-BE49-F238E27FC236}">
                <a16:creationId xmlns:a16="http://schemas.microsoft.com/office/drawing/2014/main" id="{22B6A129-0E69-4D59-8DE0-2E1FF5E5A3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AB78C01-8A7A-4CFE-B67A-990648C6EBE5}"/>
              </a:ext>
            </a:extLst>
          </p:cNvPr>
          <p:cNvSpPr>
            <a:spLocks noGrp="1"/>
          </p:cNvSpPr>
          <p:nvPr>
            <p:ph type="sldNum" sz="quarter" idx="12"/>
          </p:nvPr>
        </p:nvSpPr>
        <p:spPr/>
        <p:txBody>
          <a:bodyPr/>
          <a:lstStyle>
            <a:lvl1pPr>
              <a:defRPr/>
            </a:lvl1pPr>
          </a:lstStyle>
          <a:p>
            <a:fld id="{58A8DD6A-A495-415B-B63E-DC034DD8DA9F}" type="slidenum">
              <a:rPr lang="en-US" altLang="en-US"/>
              <a:pPr/>
              <a:t>‹#›</a:t>
            </a:fld>
            <a:endParaRPr lang="en-US" altLang="en-US"/>
          </a:p>
        </p:txBody>
      </p:sp>
    </p:spTree>
    <p:extLst>
      <p:ext uri="{BB962C8B-B14F-4D97-AF65-F5344CB8AC3E}">
        <p14:creationId xmlns:p14="http://schemas.microsoft.com/office/powerpoint/2010/main" val="124179039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A9D8337-09B2-4D14-983C-F240AA3E85B3}"/>
              </a:ext>
            </a:extLst>
          </p:cNvPr>
          <p:cNvSpPr>
            <a:spLocks noGrp="1"/>
          </p:cNvSpPr>
          <p:nvPr>
            <p:ph type="dt" sz="half" idx="10"/>
          </p:nvPr>
        </p:nvSpPr>
        <p:spPr/>
        <p:txBody>
          <a:bodyPr/>
          <a:lstStyle>
            <a:lvl1pPr>
              <a:defRPr/>
            </a:lvl1pPr>
          </a:lstStyle>
          <a:p>
            <a:fld id="{B8646CB7-4F76-4E14-A6F7-94A79ADE32C7}" type="datetimeFigureOut">
              <a:rPr lang="en-US" altLang="en-US"/>
              <a:pPr/>
              <a:t>2/26/25</a:t>
            </a:fld>
            <a:endParaRPr lang="en-US" altLang="en-US"/>
          </a:p>
        </p:txBody>
      </p:sp>
      <p:sp>
        <p:nvSpPr>
          <p:cNvPr id="3" name="Footer Placeholder 4">
            <a:extLst>
              <a:ext uri="{FF2B5EF4-FFF2-40B4-BE49-F238E27FC236}">
                <a16:creationId xmlns:a16="http://schemas.microsoft.com/office/drawing/2014/main" id="{E22908FE-B11A-44FD-BD3E-72AD1C747FB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D541B9B-E35D-46B7-8B05-245E8935066B}"/>
              </a:ext>
            </a:extLst>
          </p:cNvPr>
          <p:cNvSpPr>
            <a:spLocks noGrp="1"/>
          </p:cNvSpPr>
          <p:nvPr>
            <p:ph type="sldNum" sz="quarter" idx="12"/>
          </p:nvPr>
        </p:nvSpPr>
        <p:spPr/>
        <p:txBody>
          <a:bodyPr/>
          <a:lstStyle>
            <a:lvl1pPr>
              <a:defRPr/>
            </a:lvl1pPr>
          </a:lstStyle>
          <a:p>
            <a:fld id="{4C9B4BF2-546D-456A-9392-E2532A31CF14}" type="slidenum">
              <a:rPr lang="en-US" altLang="en-US"/>
              <a:pPr/>
              <a:t>‹#›</a:t>
            </a:fld>
            <a:endParaRPr lang="en-US" altLang="en-US"/>
          </a:p>
        </p:txBody>
      </p:sp>
    </p:spTree>
    <p:extLst>
      <p:ext uri="{BB962C8B-B14F-4D97-AF65-F5344CB8AC3E}">
        <p14:creationId xmlns:p14="http://schemas.microsoft.com/office/powerpoint/2010/main" val="203959402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36D236-7F83-4F87-B85F-A0A686BACE6D}"/>
              </a:ext>
            </a:extLst>
          </p:cNvPr>
          <p:cNvSpPr>
            <a:spLocks noGrp="1"/>
          </p:cNvSpPr>
          <p:nvPr>
            <p:ph type="dt" sz="half" idx="10"/>
          </p:nvPr>
        </p:nvSpPr>
        <p:spPr/>
        <p:txBody>
          <a:bodyPr/>
          <a:lstStyle>
            <a:lvl1pPr>
              <a:defRPr/>
            </a:lvl1pPr>
          </a:lstStyle>
          <a:p>
            <a:fld id="{60145120-B658-4A37-9777-00758C91A636}" type="datetimeFigureOut">
              <a:rPr lang="en-US" altLang="en-US"/>
              <a:pPr/>
              <a:t>2/26/25</a:t>
            </a:fld>
            <a:endParaRPr lang="en-US" altLang="en-US"/>
          </a:p>
        </p:txBody>
      </p:sp>
      <p:sp>
        <p:nvSpPr>
          <p:cNvPr id="6" name="Footer Placeholder 4">
            <a:extLst>
              <a:ext uri="{FF2B5EF4-FFF2-40B4-BE49-F238E27FC236}">
                <a16:creationId xmlns:a16="http://schemas.microsoft.com/office/drawing/2014/main" id="{5DE79DDF-319E-4477-B730-73FCF083E1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C2B098-DE45-46EB-AB1C-F2151D24EBF6}"/>
              </a:ext>
            </a:extLst>
          </p:cNvPr>
          <p:cNvSpPr>
            <a:spLocks noGrp="1"/>
          </p:cNvSpPr>
          <p:nvPr>
            <p:ph type="sldNum" sz="quarter" idx="12"/>
          </p:nvPr>
        </p:nvSpPr>
        <p:spPr/>
        <p:txBody>
          <a:bodyPr/>
          <a:lstStyle>
            <a:lvl1pPr>
              <a:defRPr/>
            </a:lvl1pPr>
          </a:lstStyle>
          <a:p>
            <a:fld id="{52A41019-5B91-4407-8E87-9EE334CDB50C}" type="slidenum">
              <a:rPr lang="en-US" altLang="en-US"/>
              <a:pPr/>
              <a:t>‹#›</a:t>
            </a:fld>
            <a:endParaRPr lang="en-US" altLang="en-US"/>
          </a:p>
        </p:txBody>
      </p:sp>
    </p:spTree>
    <p:extLst>
      <p:ext uri="{BB962C8B-B14F-4D97-AF65-F5344CB8AC3E}">
        <p14:creationId xmlns:p14="http://schemas.microsoft.com/office/powerpoint/2010/main" val="387801533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D4AB49C-5A04-4015-BB5F-0AAB3FAEECA9}"/>
              </a:ext>
            </a:extLst>
          </p:cNvPr>
          <p:cNvSpPr>
            <a:spLocks noGrp="1"/>
          </p:cNvSpPr>
          <p:nvPr>
            <p:ph type="dt" sz="half" idx="10"/>
          </p:nvPr>
        </p:nvSpPr>
        <p:spPr/>
        <p:txBody>
          <a:bodyPr/>
          <a:lstStyle>
            <a:lvl1pPr>
              <a:defRPr/>
            </a:lvl1pPr>
          </a:lstStyle>
          <a:p>
            <a:fld id="{E2E61236-FF77-4EA8-81B8-9B1CE9B43259}" type="datetimeFigureOut">
              <a:rPr lang="en-US" altLang="en-US"/>
              <a:pPr/>
              <a:t>2/26/25</a:t>
            </a:fld>
            <a:endParaRPr lang="en-US" altLang="en-US"/>
          </a:p>
        </p:txBody>
      </p:sp>
      <p:sp>
        <p:nvSpPr>
          <p:cNvPr id="6" name="Footer Placeholder 4">
            <a:extLst>
              <a:ext uri="{FF2B5EF4-FFF2-40B4-BE49-F238E27FC236}">
                <a16:creationId xmlns:a16="http://schemas.microsoft.com/office/drawing/2014/main" id="{FBA15FA4-7B69-451E-AC70-E3602071D1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00E395-7363-47F6-84FB-417037C73A4D}"/>
              </a:ext>
            </a:extLst>
          </p:cNvPr>
          <p:cNvSpPr>
            <a:spLocks noGrp="1"/>
          </p:cNvSpPr>
          <p:nvPr>
            <p:ph type="sldNum" sz="quarter" idx="12"/>
          </p:nvPr>
        </p:nvSpPr>
        <p:spPr/>
        <p:txBody>
          <a:bodyPr/>
          <a:lstStyle>
            <a:lvl1pPr>
              <a:defRPr/>
            </a:lvl1pPr>
          </a:lstStyle>
          <a:p>
            <a:fld id="{F8EFDA0B-03B4-4631-8EF7-D9CFFBD569DA}" type="slidenum">
              <a:rPr lang="en-US" altLang="en-US"/>
              <a:pPr/>
              <a:t>‹#›</a:t>
            </a:fld>
            <a:endParaRPr lang="en-US" altLang="en-US"/>
          </a:p>
        </p:txBody>
      </p:sp>
    </p:spTree>
    <p:extLst>
      <p:ext uri="{BB962C8B-B14F-4D97-AF65-F5344CB8AC3E}">
        <p14:creationId xmlns:p14="http://schemas.microsoft.com/office/powerpoint/2010/main" val="343345932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BEE5E-FFE3-4C17-B84B-7CA6BBEE7F8C}"/>
              </a:ext>
            </a:extLst>
          </p:cNvPr>
          <p:cNvSpPr>
            <a:spLocks noGrp="1"/>
          </p:cNvSpPr>
          <p:nvPr>
            <p:ph type="dt" sz="half" idx="10"/>
          </p:nvPr>
        </p:nvSpPr>
        <p:spPr/>
        <p:txBody>
          <a:bodyPr/>
          <a:lstStyle>
            <a:lvl1pPr>
              <a:defRPr/>
            </a:lvl1pPr>
          </a:lstStyle>
          <a:p>
            <a:fld id="{0503885B-299C-4476-9208-0C4CD2A0384D}" type="datetimeFigureOut">
              <a:rPr lang="en-US" altLang="en-US"/>
              <a:pPr/>
              <a:t>2/26/25</a:t>
            </a:fld>
            <a:endParaRPr lang="en-US" altLang="en-US"/>
          </a:p>
        </p:txBody>
      </p:sp>
      <p:sp>
        <p:nvSpPr>
          <p:cNvPr id="5" name="Footer Placeholder 4">
            <a:extLst>
              <a:ext uri="{FF2B5EF4-FFF2-40B4-BE49-F238E27FC236}">
                <a16:creationId xmlns:a16="http://schemas.microsoft.com/office/drawing/2014/main" id="{1383A5D1-7A5E-43E0-A87E-7AD0922467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A9DDF4-D6FA-48A3-90E5-67AA18A051D1}"/>
              </a:ext>
            </a:extLst>
          </p:cNvPr>
          <p:cNvSpPr>
            <a:spLocks noGrp="1"/>
          </p:cNvSpPr>
          <p:nvPr>
            <p:ph type="sldNum" sz="quarter" idx="12"/>
          </p:nvPr>
        </p:nvSpPr>
        <p:spPr/>
        <p:txBody>
          <a:bodyPr/>
          <a:lstStyle>
            <a:lvl1pPr>
              <a:defRPr/>
            </a:lvl1pPr>
          </a:lstStyle>
          <a:p>
            <a:fld id="{01F66705-50FE-424F-A0FA-75D8F39389CD}" type="slidenum">
              <a:rPr lang="en-US" altLang="en-US"/>
              <a:pPr/>
              <a:t>‹#›</a:t>
            </a:fld>
            <a:endParaRPr lang="en-US" altLang="en-US"/>
          </a:p>
        </p:txBody>
      </p:sp>
    </p:spTree>
    <p:extLst>
      <p:ext uri="{BB962C8B-B14F-4D97-AF65-F5344CB8AC3E}">
        <p14:creationId xmlns:p14="http://schemas.microsoft.com/office/powerpoint/2010/main" val="44918749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9891C-9890-422E-9546-ACD39E48C9EB}"/>
              </a:ext>
            </a:extLst>
          </p:cNvPr>
          <p:cNvSpPr>
            <a:spLocks noGrp="1"/>
          </p:cNvSpPr>
          <p:nvPr>
            <p:ph type="dt" sz="half" idx="10"/>
          </p:nvPr>
        </p:nvSpPr>
        <p:spPr/>
        <p:txBody>
          <a:bodyPr/>
          <a:lstStyle>
            <a:lvl1pPr>
              <a:defRPr/>
            </a:lvl1pPr>
          </a:lstStyle>
          <a:p>
            <a:fld id="{51FBD0C5-ECC6-46C5-A7FB-1F8057101DF4}" type="datetimeFigureOut">
              <a:rPr lang="en-US" altLang="en-US"/>
              <a:pPr/>
              <a:t>2/26/25</a:t>
            </a:fld>
            <a:endParaRPr lang="en-US" altLang="en-US"/>
          </a:p>
        </p:txBody>
      </p:sp>
      <p:sp>
        <p:nvSpPr>
          <p:cNvPr id="5" name="Footer Placeholder 4">
            <a:extLst>
              <a:ext uri="{FF2B5EF4-FFF2-40B4-BE49-F238E27FC236}">
                <a16:creationId xmlns:a16="http://schemas.microsoft.com/office/drawing/2014/main" id="{74255916-F20F-4175-84EC-2DB11A7CBF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2F3152-B934-4EE5-A5B7-328E3067C6B5}"/>
              </a:ext>
            </a:extLst>
          </p:cNvPr>
          <p:cNvSpPr>
            <a:spLocks noGrp="1"/>
          </p:cNvSpPr>
          <p:nvPr>
            <p:ph type="sldNum" sz="quarter" idx="12"/>
          </p:nvPr>
        </p:nvSpPr>
        <p:spPr/>
        <p:txBody>
          <a:bodyPr/>
          <a:lstStyle>
            <a:lvl1pPr>
              <a:defRPr/>
            </a:lvl1pPr>
          </a:lstStyle>
          <a:p>
            <a:fld id="{D2272495-F20E-4D2A-92FC-8348240F2058}" type="slidenum">
              <a:rPr lang="en-US" altLang="en-US"/>
              <a:pPr/>
              <a:t>‹#›</a:t>
            </a:fld>
            <a:endParaRPr lang="en-US" altLang="en-US"/>
          </a:p>
        </p:txBody>
      </p:sp>
    </p:spTree>
    <p:extLst>
      <p:ext uri="{BB962C8B-B14F-4D97-AF65-F5344CB8AC3E}">
        <p14:creationId xmlns:p14="http://schemas.microsoft.com/office/powerpoint/2010/main" val="37753523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2"/>
          <p:cNvSpPr>
            <a:spLocks noGrp="1" noChangeArrowheads="1"/>
          </p:cNvSpPr>
          <p:nvPr>
            <p:ph type="dt" idx="10"/>
          </p:nvPr>
        </p:nvSpPr>
        <p:spPr>
          <a:ln/>
        </p:spPr>
        <p:txBody>
          <a:bodyPr/>
          <a:lstStyle>
            <a:lvl1pPr>
              <a:defRPr/>
            </a:lvl1pPr>
          </a:lstStyle>
          <a:p>
            <a:endParaRPr lang="en-GB" altLang="zh-TW"/>
          </a:p>
        </p:txBody>
      </p:sp>
      <p:sp>
        <p:nvSpPr>
          <p:cNvPr id="6" name="Rectangle 43"/>
          <p:cNvSpPr>
            <a:spLocks noGrp="1" noChangeArrowheads="1"/>
          </p:cNvSpPr>
          <p:nvPr>
            <p:ph type="ftr" idx="11"/>
          </p:nvPr>
        </p:nvSpPr>
        <p:spPr>
          <a:ln/>
        </p:spPr>
        <p:txBody>
          <a:bodyPr/>
          <a:lstStyle>
            <a:lvl1pPr>
              <a:defRPr/>
            </a:lvl1pPr>
          </a:lstStyle>
          <a:p>
            <a:endParaRPr lang="en-GB" altLang="zh-TW"/>
          </a:p>
        </p:txBody>
      </p:sp>
      <p:sp>
        <p:nvSpPr>
          <p:cNvPr id="7" name="Rectangle 44"/>
          <p:cNvSpPr>
            <a:spLocks noGrp="1" noChangeArrowheads="1"/>
          </p:cNvSpPr>
          <p:nvPr>
            <p:ph type="sldNum" idx="12"/>
          </p:nvPr>
        </p:nvSpPr>
        <p:spPr>
          <a:ln/>
        </p:spPr>
        <p:txBody>
          <a:bodyPr/>
          <a:lstStyle>
            <a:lvl1pPr>
              <a:defRPr/>
            </a:lvl1pPr>
          </a:lstStyle>
          <a:p>
            <a:fld id="{E20C17E8-BE4A-458A-892B-F63A10153F00}" type="slidenum">
              <a:rPr lang="zh-TW" altLang="en-GB"/>
              <a:pPr/>
              <a:t>‹#›</a:t>
            </a:fld>
            <a:endParaRPr lang="en-GB" altLang="zh-TW"/>
          </a:p>
        </p:txBody>
      </p:sp>
    </p:spTree>
    <p:extLst>
      <p:ext uri="{BB962C8B-B14F-4D97-AF65-F5344CB8AC3E}">
        <p14:creationId xmlns:p14="http://schemas.microsoft.com/office/powerpoint/2010/main" val="222853883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299161057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153447947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328240632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14090611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393072690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32923552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204370634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78101447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60644692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2569556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2"/>
          <p:cNvSpPr>
            <a:spLocks noGrp="1" noChangeArrowheads="1"/>
          </p:cNvSpPr>
          <p:nvPr>
            <p:ph type="dt" idx="10"/>
          </p:nvPr>
        </p:nvSpPr>
        <p:spPr>
          <a:ln/>
        </p:spPr>
        <p:txBody>
          <a:bodyPr/>
          <a:lstStyle>
            <a:lvl1pPr>
              <a:defRPr/>
            </a:lvl1pPr>
          </a:lstStyle>
          <a:p>
            <a:endParaRPr lang="en-GB" altLang="zh-TW"/>
          </a:p>
        </p:txBody>
      </p:sp>
      <p:sp>
        <p:nvSpPr>
          <p:cNvPr id="6" name="Rectangle 43"/>
          <p:cNvSpPr>
            <a:spLocks noGrp="1" noChangeArrowheads="1"/>
          </p:cNvSpPr>
          <p:nvPr>
            <p:ph type="ftr" idx="11"/>
          </p:nvPr>
        </p:nvSpPr>
        <p:spPr>
          <a:ln/>
        </p:spPr>
        <p:txBody>
          <a:bodyPr/>
          <a:lstStyle>
            <a:lvl1pPr>
              <a:defRPr/>
            </a:lvl1pPr>
          </a:lstStyle>
          <a:p>
            <a:endParaRPr lang="en-GB" altLang="zh-TW"/>
          </a:p>
        </p:txBody>
      </p:sp>
      <p:sp>
        <p:nvSpPr>
          <p:cNvPr id="7" name="Rectangle 44"/>
          <p:cNvSpPr>
            <a:spLocks noGrp="1" noChangeArrowheads="1"/>
          </p:cNvSpPr>
          <p:nvPr>
            <p:ph type="sldNum" idx="12"/>
          </p:nvPr>
        </p:nvSpPr>
        <p:spPr>
          <a:ln/>
        </p:spPr>
        <p:txBody>
          <a:bodyPr/>
          <a:lstStyle>
            <a:lvl1pPr>
              <a:defRPr/>
            </a:lvl1pPr>
          </a:lstStyle>
          <a:p>
            <a:fld id="{E738D2F4-7723-4685-ADA2-121828AF35C4}" type="slidenum">
              <a:rPr lang="zh-TW" altLang="en-GB"/>
              <a:pPr/>
              <a:t>‹#›</a:t>
            </a:fld>
            <a:endParaRPr lang="en-GB" altLang="zh-TW"/>
          </a:p>
        </p:txBody>
      </p:sp>
    </p:spTree>
    <p:extLst>
      <p:ext uri="{BB962C8B-B14F-4D97-AF65-F5344CB8AC3E}">
        <p14:creationId xmlns:p14="http://schemas.microsoft.com/office/powerpoint/2010/main" val="342817553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2452104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2"/>
          <p:cNvSpPr>
            <a:spLocks noGrp="1" noChangeArrowheads="1"/>
          </p:cNvSpPr>
          <p:nvPr>
            <p:ph type="dt" idx="10"/>
          </p:nvPr>
        </p:nvSpPr>
        <p:spPr>
          <a:ln/>
        </p:spPr>
        <p:txBody>
          <a:bodyPr/>
          <a:lstStyle>
            <a:lvl1pPr>
              <a:defRPr/>
            </a:lvl1pPr>
          </a:lstStyle>
          <a:p>
            <a:endParaRPr lang="en-GB" altLang="zh-TW"/>
          </a:p>
        </p:txBody>
      </p:sp>
      <p:sp>
        <p:nvSpPr>
          <p:cNvPr id="5" name="Rectangle 43"/>
          <p:cNvSpPr>
            <a:spLocks noGrp="1" noChangeArrowheads="1"/>
          </p:cNvSpPr>
          <p:nvPr>
            <p:ph type="ftr" idx="11"/>
          </p:nvPr>
        </p:nvSpPr>
        <p:spPr>
          <a:ln/>
        </p:spPr>
        <p:txBody>
          <a:bodyPr/>
          <a:lstStyle>
            <a:lvl1pPr>
              <a:defRPr/>
            </a:lvl1pPr>
          </a:lstStyle>
          <a:p>
            <a:endParaRPr lang="en-GB" altLang="zh-TW"/>
          </a:p>
        </p:txBody>
      </p:sp>
      <p:sp>
        <p:nvSpPr>
          <p:cNvPr id="6" name="Rectangle 44"/>
          <p:cNvSpPr>
            <a:spLocks noGrp="1" noChangeArrowheads="1"/>
          </p:cNvSpPr>
          <p:nvPr>
            <p:ph type="sldNum" idx="12"/>
          </p:nvPr>
        </p:nvSpPr>
        <p:spPr>
          <a:ln/>
        </p:spPr>
        <p:txBody>
          <a:bodyPr/>
          <a:lstStyle>
            <a:lvl1pPr>
              <a:defRPr/>
            </a:lvl1pPr>
          </a:lstStyle>
          <a:p>
            <a:fld id="{9FA76C69-0F1F-473A-BCC7-CCAEEC9F4129}" type="slidenum">
              <a:rPr lang="zh-TW" altLang="en-GB"/>
              <a:pPr/>
              <a:t>‹#›</a:t>
            </a:fld>
            <a:endParaRPr lang="en-GB" altLang="zh-TW"/>
          </a:p>
        </p:txBody>
      </p:sp>
    </p:spTree>
    <p:extLst>
      <p:ext uri="{BB962C8B-B14F-4D97-AF65-F5344CB8AC3E}">
        <p14:creationId xmlns:p14="http://schemas.microsoft.com/office/powerpoint/2010/main" val="16270121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2"/>
          <p:cNvSpPr>
            <a:spLocks noGrp="1" noChangeArrowheads="1"/>
          </p:cNvSpPr>
          <p:nvPr>
            <p:ph type="dt" idx="10"/>
          </p:nvPr>
        </p:nvSpPr>
        <p:spPr>
          <a:ln/>
        </p:spPr>
        <p:txBody>
          <a:bodyPr/>
          <a:lstStyle>
            <a:lvl1pPr>
              <a:defRPr/>
            </a:lvl1pPr>
          </a:lstStyle>
          <a:p>
            <a:endParaRPr lang="en-GB" altLang="zh-TW"/>
          </a:p>
        </p:txBody>
      </p:sp>
      <p:sp>
        <p:nvSpPr>
          <p:cNvPr id="5" name="Rectangle 43"/>
          <p:cNvSpPr>
            <a:spLocks noGrp="1" noChangeArrowheads="1"/>
          </p:cNvSpPr>
          <p:nvPr>
            <p:ph type="ftr" idx="11"/>
          </p:nvPr>
        </p:nvSpPr>
        <p:spPr>
          <a:ln/>
        </p:spPr>
        <p:txBody>
          <a:bodyPr/>
          <a:lstStyle>
            <a:lvl1pPr>
              <a:defRPr/>
            </a:lvl1pPr>
          </a:lstStyle>
          <a:p>
            <a:endParaRPr lang="en-GB" altLang="zh-TW"/>
          </a:p>
        </p:txBody>
      </p:sp>
      <p:sp>
        <p:nvSpPr>
          <p:cNvPr id="6" name="Rectangle 44"/>
          <p:cNvSpPr>
            <a:spLocks noGrp="1" noChangeArrowheads="1"/>
          </p:cNvSpPr>
          <p:nvPr>
            <p:ph type="sldNum" idx="12"/>
          </p:nvPr>
        </p:nvSpPr>
        <p:spPr>
          <a:ln/>
        </p:spPr>
        <p:txBody>
          <a:bodyPr/>
          <a:lstStyle>
            <a:lvl1pPr>
              <a:defRPr/>
            </a:lvl1pPr>
          </a:lstStyle>
          <a:p>
            <a:fld id="{E2D10410-09B5-4B5A-9C39-CB9712DDB278}" type="slidenum">
              <a:rPr lang="zh-TW" altLang="en-GB"/>
              <a:pPr/>
              <a:t>‹#›</a:t>
            </a:fld>
            <a:endParaRPr lang="en-GB" altLang="zh-TW"/>
          </a:p>
        </p:txBody>
      </p:sp>
    </p:spTree>
    <p:extLst>
      <p:ext uri="{BB962C8B-B14F-4D97-AF65-F5344CB8AC3E}">
        <p14:creationId xmlns:p14="http://schemas.microsoft.com/office/powerpoint/2010/main" val="724325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7"/>
          <p:cNvSpPr>
            <a:spLocks noGrp="1" noChangeArrowheads="1"/>
          </p:cNvSpPr>
          <p:nvPr>
            <p:ph type="dt" idx="10"/>
          </p:nvPr>
        </p:nvSpPr>
        <p:spPr>
          <a:ln/>
        </p:spPr>
        <p:txBody>
          <a:bodyPr/>
          <a:lstStyle>
            <a:lvl1pPr>
              <a:defRPr/>
            </a:lvl1pPr>
          </a:lstStyle>
          <a:p>
            <a:endParaRPr lang="en-GB" altLang="zh-TW"/>
          </a:p>
        </p:txBody>
      </p:sp>
      <p:sp>
        <p:nvSpPr>
          <p:cNvPr id="5" name="Rectangle 8"/>
          <p:cNvSpPr>
            <a:spLocks noGrp="1" noChangeArrowheads="1"/>
          </p:cNvSpPr>
          <p:nvPr>
            <p:ph type="ftr" idx="11"/>
          </p:nvPr>
        </p:nvSpPr>
        <p:spPr>
          <a:ln/>
        </p:spPr>
        <p:txBody>
          <a:bodyPr/>
          <a:lstStyle>
            <a:lvl1pPr>
              <a:defRPr/>
            </a:lvl1pPr>
          </a:lstStyle>
          <a:p>
            <a:endParaRPr lang="en-GB" altLang="zh-TW"/>
          </a:p>
        </p:txBody>
      </p:sp>
      <p:sp>
        <p:nvSpPr>
          <p:cNvPr id="6" name="Rectangle 9"/>
          <p:cNvSpPr>
            <a:spLocks noGrp="1" noChangeArrowheads="1"/>
          </p:cNvSpPr>
          <p:nvPr>
            <p:ph type="sldNum" idx="12"/>
          </p:nvPr>
        </p:nvSpPr>
        <p:spPr>
          <a:ln/>
        </p:spPr>
        <p:txBody>
          <a:bodyPr/>
          <a:lstStyle>
            <a:lvl1pPr>
              <a:defRPr/>
            </a:lvl1pPr>
          </a:lstStyle>
          <a:p>
            <a:fld id="{FD17EADE-BC5C-4F5D-ADA2-9E10C7C634C7}" type="slidenum">
              <a:rPr lang="zh-TW" altLang="en-GB"/>
              <a:pPr/>
              <a:t>‹#›</a:t>
            </a:fld>
            <a:endParaRPr lang="en-GB" altLang="zh-TW"/>
          </a:p>
        </p:txBody>
      </p:sp>
    </p:spTree>
    <p:extLst>
      <p:ext uri="{BB962C8B-B14F-4D97-AF65-F5344CB8AC3E}">
        <p14:creationId xmlns:p14="http://schemas.microsoft.com/office/powerpoint/2010/main" val="81793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endParaRPr lang="en-GB" altLang="zh-TW"/>
          </a:p>
        </p:txBody>
      </p:sp>
      <p:sp>
        <p:nvSpPr>
          <p:cNvPr id="5" name="Rectangle 8"/>
          <p:cNvSpPr>
            <a:spLocks noGrp="1" noChangeArrowheads="1"/>
          </p:cNvSpPr>
          <p:nvPr>
            <p:ph type="ftr" idx="11"/>
          </p:nvPr>
        </p:nvSpPr>
        <p:spPr>
          <a:ln/>
        </p:spPr>
        <p:txBody>
          <a:bodyPr/>
          <a:lstStyle>
            <a:lvl1pPr>
              <a:defRPr/>
            </a:lvl1pPr>
          </a:lstStyle>
          <a:p>
            <a:endParaRPr lang="en-GB" altLang="zh-TW"/>
          </a:p>
        </p:txBody>
      </p:sp>
      <p:sp>
        <p:nvSpPr>
          <p:cNvPr id="6" name="Rectangle 9"/>
          <p:cNvSpPr>
            <a:spLocks noGrp="1" noChangeArrowheads="1"/>
          </p:cNvSpPr>
          <p:nvPr>
            <p:ph type="sldNum" idx="12"/>
          </p:nvPr>
        </p:nvSpPr>
        <p:spPr>
          <a:ln/>
        </p:spPr>
        <p:txBody>
          <a:bodyPr/>
          <a:lstStyle>
            <a:lvl1pPr>
              <a:defRPr/>
            </a:lvl1pPr>
          </a:lstStyle>
          <a:p>
            <a:fld id="{5328D09E-66EC-4385-8901-0B2E13EAE1FC}" type="slidenum">
              <a:rPr lang="zh-TW" altLang="en-GB"/>
              <a:pPr/>
              <a:t>‹#›</a:t>
            </a:fld>
            <a:endParaRPr lang="en-GB" altLang="zh-TW"/>
          </a:p>
        </p:txBody>
      </p:sp>
    </p:spTree>
    <p:extLst>
      <p:ext uri="{BB962C8B-B14F-4D97-AF65-F5344CB8AC3E}">
        <p14:creationId xmlns:p14="http://schemas.microsoft.com/office/powerpoint/2010/main" val="39296694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idx="10"/>
          </p:nvPr>
        </p:nvSpPr>
        <p:spPr>
          <a:ln/>
        </p:spPr>
        <p:txBody>
          <a:bodyPr/>
          <a:lstStyle>
            <a:lvl1pPr>
              <a:defRPr/>
            </a:lvl1pPr>
          </a:lstStyle>
          <a:p>
            <a:endParaRPr lang="en-GB" altLang="zh-TW"/>
          </a:p>
        </p:txBody>
      </p:sp>
      <p:sp>
        <p:nvSpPr>
          <p:cNvPr id="5" name="Rectangle 8"/>
          <p:cNvSpPr>
            <a:spLocks noGrp="1" noChangeArrowheads="1"/>
          </p:cNvSpPr>
          <p:nvPr>
            <p:ph type="ftr" idx="11"/>
          </p:nvPr>
        </p:nvSpPr>
        <p:spPr>
          <a:ln/>
        </p:spPr>
        <p:txBody>
          <a:bodyPr/>
          <a:lstStyle>
            <a:lvl1pPr>
              <a:defRPr/>
            </a:lvl1pPr>
          </a:lstStyle>
          <a:p>
            <a:endParaRPr lang="en-GB" altLang="zh-TW"/>
          </a:p>
        </p:txBody>
      </p:sp>
      <p:sp>
        <p:nvSpPr>
          <p:cNvPr id="6" name="Rectangle 9"/>
          <p:cNvSpPr>
            <a:spLocks noGrp="1" noChangeArrowheads="1"/>
          </p:cNvSpPr>
          <p:nvPr>
            <p:ph type="sldNum" idx="12"/>
          </p:nvPr>
        </p:nvSpPr>
        <p:spPr>
          <a:ln/>
        </p:spPr>
        <p:txBody>
          <a:bodyPr/>
          <a:lstStyle>
            <a:lvl1pPr>
              <a:defRPr/>
            </a:lvl1pPr>
          </a:lstStyle>
          <a:p>
            <a:fld id="{6E4FF49D-D6A9-4D39-82B9-7BC8204E2539}" type="slidenum">
              <a:rPr lang="zh-TW" altLang="en-GB"/>
              <a:pPr/>
              <a:t>‹#›</a:t>
            </a:fld>
            <a:endParaRPr lang="en-GB" altLang="zh-TW"/>
          </a:p>
        </p:txBody>
      </p:sp>
    </p:spTree>
    <p:extLst>
      <p:ext uri="{BB962C8B-B14F-4D97-AF65-F5344CB8AC3E}">
        <p14:creationId xmlns:p14="http://schemas.microsoft.com/office/powerpoint/2010/main" val="11279448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2713" cy="373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9513" y="2362200"/>
            <a:ext cx="3922712" cy="373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idx="10"/>
          </p:nvPr>
        </p:nvSpPr>
        <p:spPr>
          <a:ln/>
        </p:spPr>
        <p:txBody>
          <a:bodyPr/>
          <a:lstStyle>
            <a:lvl1pPr>
              <a:defRPr/>
            </a:lvl1pPr>
          </a:lstStyle>
          <a:p>
            <a:endParaRPr lang="en-GB" altLang="zh-TW"/>
          </a:p>
        </p:txBody>
      </p:sp>
      <p:sp>
        <p:nvSpPr>
          <p:cNvPr id="6" name="Rectangle 8"/>
          <p:cNvSpPr>
            <a:spLocks noGrp="1" noChangeArrowheads="1"/>
          </p:cNvSpPr>
          <p:nvPr>
            <p:ph type="ftr" idx="11"/>
          </p:nvPr>
        </p:nvSpPr>
        <p:spPr>
          <a:ln/>
        </p:spPr>
        <p:txBody>
          <a:bodyPr/>
          <a:lstStyle>
            <a:lvl1pPr>
              <a:defRPr/>
            </a:lvl1pPr>
          </a:lstStyle>
          <a:p>
            <a:endParaRPr lang="en-GB" altLang="zh-TW"/>
          </a:p>
        </p:txBody>
      </p:sp>
      <p:sp>
        <p:nvSpPr>
          <p:cNvPr id="7" name="Rectangle 9"/>
          <p:cNvSpPr>
            <a:spLocks noGrp="1" noChangeArrowheads="1"/>
          </p:cNvSpPr>
          <p:nvPr>
            <p:ph type="sldNum" idx="12"/>
          </p:nvPr>
        </p:nvSpPr>
        <p:spPr>
          <a:ln/>
        </p:spPr>
        <p:txBody>
          <a:bodyPr/>
          <a:lstStyle>
            <a:lvl1pPr>
              <a:defRPr/>
            </a:lvl1pPr>
          </a:lstStyle>
          <a:p>
            <a:fld id="{EA5E51BA-5650-4926-9092-99954433B312}" type="slidenum">
              <a:rPr lang="zh-TW" altLang="en-GB"/>
              <a:pPr/>
              <a:t>‹#›</a:t>
            </a:fld>
            <a:endParaRPr lang="en-GB" altLang="zh-TW"/>
          </a:p>
        </p:txBody>
      </p:sp>
    </p:spTree>
    <p:extLst>
      <p:ext uri="{BB962C8B-B14F-4D97-AF65-F5344CB8AC3E}">
        <p14:creationId xmlns:p14="http://schemas.microsoft.com/office/powerpoint/2010/main" val="13394073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idx="10"/>
          </p:nvPr>
        </p:nvSpPr>
        <p:spPr>
          <a:ln/>
        </p:spPr>
        <p:txBody>
          <a:bodyPr/>
          <a:lstStyle>
            <a:lvl1pPr>
              <a:defRPr/>
            </a:lvl1pPr>
          </a:lstStyle>
          <a:p>
            <a:endParaRPr lang="en-GB" altLang="zh-TW"/>
          </a:p>
        </p:txBody>
      </p:sp>
      <p:sp>
        <p:nvSpPr>
          <p:cNvPr id="8" name="Rectangle 8"/>
          <p:cNvSpPr>
            <a:spLocks noGrp="1" noChangeArrowheads="1"/>
          </p:cNvSpPr>
          <p:nvPr>
            <p:ph type="ftr" idx="11"/>
          </p:nvPr>
        </p:nvSpPr>
        <p:spPr>
          <a:ln/>
        </p:spPr>
        <p:txBody>
          <a:bodyPr/>
          <a:lstStyle>
            <a:lvl1pPr>
              <a:defRPr/>
            </a:lvl1pPr>
          </a:lstStyle>
          <a:p>
            <a:endParaRPr lang="en-GB" altLang="zh-TW"/>
          </a:p>
        </p:txBody>
      </p:sp>
      <p:sp>
        <p:nvSpPr>
          <p:cNvPr id="9" name="Rectangle 9"/>
          <p:cNvSpPr>
            <a:spLocks noGrp="1" noChangeArrowheads="1"/>
          </p:cNvSpPr>
          <p:nvPr>
            <p:ph type="sldNum" idx="12"/>
          </p:nvPr>
        </p:nvSpPr>
        <p:spPr>
          <a:ln/>
        </p:spPr>
        <p:txBody>
          <a:bodyPr/>
          <a:lstStyle>
            <a:lvl1pPr>
              <a:defRPr/>
            </a:lvl1pPr>
          </a:lstStyle>
          <a:p>
            <a:fld id="{F95B2EC9-2D7B-4227-BD92-0F8B437C67E5}" type="slidenum">
              <a:rPr lang="zh-TW" altLang="en-GB"/>
              <a:pPr/>
              <a:t>‹#›</a:t>
            </a:fld>
            <a:endParaRPr lang="en-GB" altLang="zh-TW"/>
          </a:p>
        </p:txBody>
      </p:sp>
    </p:spTree>
    <p:extLst>
      <p:ext uri="{BB962C8B-B14F-4D97-AF65-F5344CB8AC3E}">
        <p14:creationId xmlns:p14="http://schemas.microsoft.com/office/powerpoint/2010/main" val="2804830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endParaRPr lang="en-GB" altLang="zh-TW"/>
          </a:p>
        </p:txBody>
      </p:sp>
      <p:sp>
        <p:nvSpPr>
          <p:cNvPr id="8" name="Rectangle 3"/>
          <p:cNvSpPr>
            <a:spLocks noGrp="1" noChangeArrowheads="1"/>
          </p:cNvSpPr>
          <p:nvPr>
            <p:ph type="ftr" idx="11"/>
          </p:nvPr>
        </p:nvSpPr>
        <p:spPr>
          <a:ln/>
        </p:spPr>
        <p:txBody>
          <a:bodyPr/>
          <a:lstStyle>
            <a:lvl1pPr>
              <a:defRPr/>
            </a:lvl1pPr>
          </a:lstStyle>
          <a:p>
            <a:endParaRPr lang="en-GB" altLang="zh-TW"/>
          </a:p>
        </p:txBody>
      </p:sp>
      <p:sp>
        <p:nvSpPr>
          <p:cNvPr id="9" name="Rectangle 4"/>
          <p:cNvSpPr>
            <a:spLocks noGrp="1" noChangeArrowheads="1"/>
          </p:cNvSpPr>
          <p:nvPr>
            <p:ph type="sldNum" idx="12"/>
          </p:nvPr>
        </p:nvSpPr>
        <p:spPr>
          <a:ln/>
        </p:spPr>
        <p:txBody>
          <a:bodyPr/>
          <a:lstStyle>
            <a:lvl1pPr>
              <a:defRPr/>
            </a:lvl1pPr>
          </a:lstStyle>
          <a:p>
            <a:fld id="{792A6742-9B08-4675-A774-BBD632664C43}" type="slidenum">
              <a:rPr lang="zh-TW" altLang="en-GB"/>
              <a:pPr/>
              <a:t>‹#›</a:t>
            </a:fld>
            <a:endParaRPr lang="en-GB" altLang="zh-TW"/>
          </a:p>
        </p:txBody>
      </p:sp>
    </p:spTree>
    <p:extLst>
      <p:ext uri="{BB962C8B-B14F-4D97-AF65-F5344CB8AC3E}">
        <p14:creationId xmlns:p14="http://schemas.microsoft.com/office/powerpoint/2010/main" val="1729483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idx="10"/>
          </p:nvPr>
        </p:nvSpPr>
        <p:spPr>
          <a:ln/>
        </p:spPr>
        <p:txBody>
          <a:bodyPr/>
          <a:lstStyle>
            <a:lvl1pPr>
              <a:defRPr/>
            </a:lvl1pPr>
          </a:lstStyle>
          <a:p>
            <a:endParaRPr lang="en-GB" altLang="zh-TW"/>
          </a:p>
        </p:txBody>
      </p:sp>
      <p:sp>
        <p:nvSpPr>
          <p:cNvPr id="4" name="Rectangle 8"/>
          <p:cNvSpPr>
            <a:spLocks noGrp="1" noChangeArrowheads="1"/>
          </p:cNvSpPr>
          <p:nvPr>
            <p:ph type="ftr" idx="11"/>
          </p:nvPr>
        </p:nvSpPr>
        <p:spPr>
          <a:ln/>
        </p:spPr>
        <p:txBody>
          <a:bodyPr/>
          <a:lstStyle>
            <a:lvl1pPr>
              <a:defRPr/>
            </a:lvl1pPr>
          </a:lstStyle>
          <a:p>
            <a:endParaRPr lang="en-GB" altLang="zh-TW"/>
          </a:p>
        </p:txBody>
      </p:sp>
      <p:sp>
        <p:nvSpPr>
          <p:cNvPr id="5" name="Rectangle 9"/>
          <p:cNvSpPr>
            <a:spLocks noGrp="1" noChangeArrowheads="1"/>
          </p:cNvSpPr>
          <p:nvPr>
            <p:ph type="sldNum" idx="12"/>
          </p:nvPr>
        </p:nvSpPr>
        <p:spPr>
          <a:ln/>
        </p:spPr>
        <p:txBody>
          <a:bodyPr/>
          <a:lstStyle>
            <a:lvl1pPr>
              <a:defRPr/>
            </a:lvl1pPr>
          </a:lstStyle>
          <a:p>
            <a:fld id="{8B3F1328-21C3-47A5-8166-F7B09C0D2812}" type="slidenum">
              <a:rPr lang="zh-TW" altLang="en-GB"/>
              <a:pPr/>
              <a:t>‹#›</a:t>
            </a:fld>
            <a:endParaRPr lang="en-GB" altLang="zh-TW"/>
          </a:p>
        </p:txBody>
      </p:sp>
    </p:spTree>
    <p:extLst>
      <p:ext uri="{BB962C8B-B14F-4D97-AF65-F5344CB8AC3E}">
        <p14:creationId xmlns:p14="http://schemas.microsoft.com/office/powerpoint/2010/main" val="2830709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idx="10"/>
          </p:nvPr>
        </p:nvSpPr>
        <p:spPr>
          <a:ln/>
        </p:spPr>
        <p:txBody>
          <a:bodyPr/>
          <a:lstStyle>
            <a:lvl1pPr>
              <a:defRPr/>
            </a:lvl1pPr>
          </a:lstStyle>
          <a:p>
            <a:endParaRPr lang="en-GB" altLang="zh-TW"/>
          </a:p>
        </p:txBody>
      </p:sp>
      <p:sp>
        <p:nvSpPr>
          <p:cNvPr id="3" name="Rectangle 8"/>
          <p:cNvSpPr>
            <a:spLocks noGrp="1" noChangeArrowheads="1"/>
          </p:cNvSpPr>
          <p:nvPr>
            <p:ph type="ftr" idx="11"/>
          </p:nvPr>
        </p:nvSpPr>
        <p:spPr>
          <a:ln/>
        </p:spPr>
        <p:txBody>
          <a:bodyPr/>
          <a:lstStyle>
            <a:lvl1pPr>
              <a:defRPr/>
            </a:lvl1pPr>
          </a:lstStyle>
          <a:p>
            <a:endParaRPr lang="en-GB" altLang="zh-TW"/>
          </a:p>
        </p:txBody>
      </p:sp>
      <p:sp>
        <p:nvSpPr>
          <p:cNvPr id="4" name="Rectangle 9"/>
          <p:cNvSpPr>
            <a:spLocks noGrp="1" noChangeArrowheads="1"/>
          </p:cNvSpPr>
          <p:nvPr>
            <p:ph type="sldNum" idx="12"/>
          </p:nvPr>
        </p:nvSpPr>
        <p:spPr>
          <a:ln/>
        </p:spPr>
        <p:txBody>
          <a:bodyPr/>
          <a:lstStyle>
            <a:lvl1pPr>
              <a:defRPr/>
            </a:lvl1pPr>
          </a:lstStyle>
          <a:p>
            <a:fld id="{25AA8F8D-5D87-4BF2-96D9-48AF31A4B6FB}" type="slidenum">
              <a:rPr lang="zh-TW" altLang="en-GB"/>
              <a:pPr/>
              <a:t>‹#›</a:t>
            </a:fld>
            <a:endParaRPr lang="en-GB" altLang="zh-TW"/>
          </a:p>
        </p:txBody>
      </p:sp>
    </p:spTree>
    <p:extLst>
      <p:ext uri="{BB962C8B-B14F-4D97-AF65-F5344CB8AC3E}">
        <p14:creationId xmlns:p14="http://schemas.microsoft.com/office/powerpoint/2010/main" val="35384916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idx="10"/>
          </p:nvPr>
        </p:nvSpPr>
        <p:spPr>
          <a:ln/>
        </p:spPr>
        <p:txBody>
          <a:bodyPr/>
          <a:lstStyle>
            <a:lvl1pPr>
              <a:defRPr/>
            </a:lvl1pPr>
          </a:lstStyle>
          <a:p>
            <a:endParaRPr lang="en-GB" altLang="zh-TW"/>
          </a:p>
        </p:txBody>
      </p:sp>
      <p:sp>
        <p:nvSpPr>
          <p:cNvPr id="6" name="Rectangle 8"/>
          <p:cNvSpPr>
            <a:spLocks noGrp="1" noChangeArrowheads="1"/>
          </p:cNvSpPr>
          <p:nvPr>
            <p:ph type="ftr" idx="11"/>
          </p:nvPr>
        </p:nvSpPr>
        <p:spPr>
          <a:ln/>
        </p:spPr>
        <p:txBody>
          <a:bodyPr/>
          <a:lstStyle>
            <a:lvl1pPr>
              <a:defRPr/>
            </a:lvl1pPr>
          </a:lstStyle>
          <a:p>
            <a:endParaRPr lang="en-GB" altLang="zh-TW"/>
          </a:p>
        </p:txBody>
      </p:sp>
      <p:sp>
        <p:nvSpPr>
          <p:cNvPr id="7" name="Rectangle 9"/>
          <p:cNvSpPr>
            <a:spLocks noGrp="1" noChangeArrowheads="1"/>
          </p:cNvSpPr>
          <p:nvPr>
            <p:ph type="sldNum" idx="12"/>
          </p:nvPr>
        </p:nvSpPr>
        <p:spPr>
          <a:ln/>
        </p:spPr>
        <p:txBody>
          <a:bodyPr/>
          <a:lstStyle>
            <a:lvl1pPr>
              <a:defRPr/>
            </a:lvl1pPr>
          </a:lstStyle>
          <a:p>
            <a:fld id="{35FECA8C-4A67-45C2-8905-C9B6D9EB1DFA}" type="slidenum">
              <a:rPr lang="zh-TW" altLang="en-GB"/>
              <a:pPr/>
              <a:t>‹#›</a:t>
            </a:fld>
            <a:endParaRPr lang="en-GB" altLang="zh-TW"/>
          </a:p>
        </p:txBody>
      </p:sp>
    </p:spTree>
    <p:extLst>
      <p:ext uri="{BB962C8B-B14F-4D97-AF65-F5344CB8AC3E}">
        <p14:creationId xmlns:p14="http://schemas.microsoft.com/office/powerpoint/2010/main" val="41745956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idx="10"/>
          </p:nvPr>
        </p:nvSpPr>
        <p:spPr>
          <a:ln/>
        </p:spPr>
        <p:txBody>
          <a:bodyPr/>
          <a:lstStyle>
            <a:lvl1pPr>
              <a:defRPr/>
            </a:lvl1pPr>
          </a:lstStyle>
          <a:p>
            <a:endParaRPr lang="en-GB" altLang="zh-TW"/>
          </a:p>
        </p:txBody>
      </p:sp>
      <p:sp>
        <p:nvSpPr>
          <p:cNvPr id="6" name="Rectangle 8"/>
          <p:cNvSpPr>
            <a:spLocks noGrp="1" noChangeArrowheads="1"/>
          </p:cNvSpPr>
          <p:nvPr>
            <p:ph type="ftr" idx="11"/>
          </p:nvPr>
        </p:nvSpPr>
        <p:spPr>
          <a:ln/>
        </p:spPr>
        <p:txBody>
          <a:bodyPr/>
          <a:lstStyle>
            <a:lvl1pPr>
              <a:defRPr/>
            </a:lvl1pPr>
          </a:lstStyle>
          <a:p>
            <a:endParaRPr lang="en-GB" altLang="zh-TW"/>
          </a:p>
        </p:txBody>
      </p:sp>
      <p:sp>
        <p:nvSpPr>
          <p:cNvPr id="7" name="Rectangle 9"/>
          <p:cNvSpPr>
            <a:spLocks noGrp="1" noChangeArrowheads="1"/>
          </p:cNvSpPr>
          <p:nvPr>
            <p:ph type="sldNum" idx="12"/>
          </p:nvPr>
        </p:nvSpPr>
        <p:spPr>
          <a:ln/>
        </p:spPr>
        <p:txBody>
          <a:bodyPr/>
          <a:lstStyle>
            <a:lvl1pPr>
              <a:defRPr/>
            </a:lvl1pPr>
          </a:lstStyle>
          <a:p>
            <a:fld id="{212E4B3B-32B1-4BD8-913C-EF045D0B5A32}" type="slidenum">
              <a:rPr lang="zh-TW" altLang="en-GB"/>
              <a:pPr/>
              <a:t>‹#›</a:t>
            </a:fld>
            <a:endParaRPr lang="en-GB" altLang="zh-TW"/>
          </a:p>
        </p:txBody>
      </p:sp>
    </p:spTree>
    <p:extLst>
      <p:ext uri="{BB962C8B-B14F-4D97-AF65-F5344CB8AC3E}">
        <p14:creationId xmlns:p14="http://schemas.microsoft.com/office/powerpoint/2010/main" val="26994483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endParaRPr lang="en-GB" altLang="zh-TW"/>
          </a:p>
        </p:txBody>
      </p:sp>
      <p:sp>
        <p:nvSpPr>
          <p:cNvPr id="5" name="Rectangle 8"/>
          <p:cNvSpPr>
            <a:spLocks noGrp="1" noChangeArrowheads="1"/>
          </p:cNvSpPr>
          <p:nvPr>
            <p:ph type="ftr" idx="11"/>
          </p:nvPr>
        </p:nvSpPr>
        <p:spPr>
          <a:ln/>
        </p:spPr>
        <p:txBody>
          <a:bodyPr/>
          <a:lstStyle>
            <a:lvl1pPr>
              <a:defRPr/>
            </a:lvl1pPr>
          </a:lstStyle>
          <a:p>
            <a:endParaRPr lang="en-GB" altLang="zh-TW"/>
          </a:p>
        </p:txBody>
      </p:sp>
      <p:sp>
        <p:nvSpPr>
          <p:cNvPr id="6" name="Rectangle 9"/>
          <p:cNvSpPr>
            <a:spLocks noGrp="1" noChangeArrowheads="1"/>
          </p:cNvSpPr>
          <p:nvPr>
            <p:ph type="sldNum" idx="12"/>
          </p:nvPr>
        </p:nvSpPr>
        <p:spPr>
          <a:ln/>
        </p:spPr>
        <p:txBody>
          <a:bodyPr/>
          <a:lstStyle>
            <a:lvl1pPr>
              <a:defRPr/>
            </a:lvl1pPr>
          </a:lstStyle>
          <a:p>
            <a:fld id="{30BE4A28-4BB2-483F-9AEA-E92E8A068F7A}" type="slidenum">
              <a:rPr lang="zh-TW" altLang="en-GB"/>
              <a:pPr/>
              <a:t>‹#›</a:t>
            </a:fld>
            <a:endParaRPr lang="en-GB" altLang="zh-TW"/>
          </a:p>
        </p:txBody>
      </p:sp>
    </p:spTree>
    <p:extLst>
      <p:ext uri="{BB962C8B-B14F-4D97-AF65-F5344CB8AC3E}">
        <p14:creationId xmlns:p14="http://schemas.microsoft.com/office/powerpoint/2010/main" val="21703246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3563" y="762000"/>
            <a:ext cx="1998662" cy="5330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6763" cy="5330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endParaRPr lang="en-GB" altLang="zh-TW"/>
          </a:p>
        </p:txBody>
      </p:sp>
      <p:sp>
        <p:nvSpPr>
          <p:cNvPr id="5" name="Rectangle 8"/>
          <p:cNvSpPr>
            <a:spLocks noGrp="1" noChangeArrowheads="1"/>
          </p:cNvSpPr>
          <p:nvPr>
            <p:ph type="ftr" idx="11"/>
          </p:nvPr>
        </p:nvSpPr>
        <p:spPr>
          <a:ln/>
        </p:spPr>
        <p:txBody>
          <a:bodyPr/>
          <a:lstStyle>
            <a:lvl1pPr>
              <a:defRPr/>
            </a:lvl1pPr>
          </a:lstStyle>
          <a:p>
            <a:endParaRPr lang="en-GB" altLang="zh-TW"/>
          </a:p>
        </p:txBody>
      </p:sp>
      <p:sp>
        <p:nvSpPr>
          <p:cNvPr id="6" name="Rectangle 9"/>
          <p:cNvSpPr>
            <a:spLocks noGrp="1" noChangeArrowheads="1"/>
          </p:cNvSpPr>
          <p:nvPr>
            <p:ph type="sldNum" idx="12"/>
          </p:nvPr>
        </p:nvSpPr>
        <p:spPr>
          <a:ln/>
        </p:spPr>
        <p:txBody>
          <a:bodyPr/>
          <a:lstStyle>
            <a:lvl1pPr>
              <a:defRPr/>
            </a:lvl1pPr>
          </a:lstStyle>
          <a:p>
            <a:fld id="{1BD7AA71-A312-467E-B054-78FE5A98C90A}" type="slidenum">
              <a:rPr lang="zh-TW" altLang="en-GB"/>
              <a:pPr/>
              <a:t>‹#›</a:t>
            </a:fld>
            <a:endParaRPr lang="en-GB" altLang="zh-TW"/>
          </a:p>
        </p:txBody>
      </p:sp>
    </p:spTree>
    <p:extLst>
      <p:ext uri="{BB962C8B-B14F-4D97-AF65-F5344CB8AC3E}">
        <p14:creationId xmlns:p14="http://schemas.microsoft.com/office/powerpoint/2010/main" val="20573617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dt" idx="10"/>
          </p:nvPr>
        </p:nvSpPr>
        <p:spPr>
          <a:ln/>
        </p:spPr>
        <p:txBody>
          <a:bodyPr/>
          <a:lstStyle>
            <a:lvl1pPr>
              <a:defRPr/>
            </a:lvl1pPr>
          </a:lstStyle>
          <a:p>
            <a:endParaRPr lang="en-GB" altLang="zh-TW"/>
          </a:p>
        </p:txBody>
      </p:sp>
      <p:sp>
        <p:nvSpPr>
          <p:cNvPr id="5" name="Rectangle 7"/>
          <p:cNvSpPr>
            <a:spLocks noGrp="1" noChangeArrowheads="1"/>
          </p:cNvSpPr>
          <p:nvPr>
            <p:ph type="ftr" idx="11"/>
          </p:nvPr>
        </p:nvSpPr>
        <p:spPr>
          <a:ln/>
        </p:spPr>
        <p:txBody>
          <a:bodyPr/>
          <a:lstStyle>
            <a:lvl1pPr>
              <a:defRPr/>
            </a:lvl1pPr>
          </a:lstStyle>
          <a:p>
            <a:endParaRPr lang="en-GB" altLang="zh-TW"/>
          </a:p>
        </p:txBody>
      </p:sp>
      <p:sp>
        <p:nvSpPr>
          <p:cNvPr id="6" name="Rectangle 8"/>
          <p:cNvSpPr>
            <a:spLocks noGrp="1" noChangeArrowheads="1"/>
          </p:cNvSpPr>
          <p:nvPr>
            <p:ph type="sldNum" idx="12"/>
          </p:nvPr>
        </p:nvSpPr>
        <p:spPr>
          <a:ln/>
        </p:spPr>
        <p:txBody>
          <a:bodyPr/>
          <a:lstStyle>
            <a:lvl1pPr>
              <a:defRPr/>
            </a:lvl1pPr>
          </a:lstStyle>
          <a:p>
            <a:fld id="{A0C21B0D-A7A5-4D92-A421-F1EC4CFEBE2C}" type="slidenum">
              <a:rPr lang="zh-TW" altLang="en-GB"/>
              <a:pPr/>
              <a:t>‹#›</a:t>
            </a:fld>
            <a:endParaRPr lang="en-GB" altLang="zh-TW"/>
          </a:p>
        </p:txBody>
      </p:sp>
    </p:spTree>
    <p:extLst>
      <p:ext uri="{BB962C8B-B14F-4D97-AF65-F5344CB8AC3E}">
        <p14:creationId xmlns:p14="http://schemas.microsoft.com/office/powerpoint/2010/main" val="21179340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idx="10"/>
          </p:nvPr>
        </p:nvSpPr>
        <p:spPr>
          <a:ln/>
        </p:spPr>
        <p:txBody>
          <a:bodyPr/>
          <a:lstStyle>
            <a:lvl1pPr>
              <a:defRPr/>
            </a:lvl1pPr>
          </a:lstStyle>
          <a:p>
            <a:endParaRPr lang="en-GB" altLang="zh-TW"/>
          </a:p>
        </p:txBody>
      </p:sp>
      <p:sp>
        <p:nvSpPr>
          <p:cNvPr id="5" name="Rectangle 7"/>
          <p:cNvSpPr>
            <a:spLocks noGrp="1" noChangeArrowheads="1"/>
          </p:cNvSpPr>
          <p:nvPr>
            <p:ph type="ftr" idx="11"/>
          </p:nvPr>
        </p:nvSpPr>
        <p:spPr>
          <a:ln/>
        </p:spPr>
        <p:txBody>
          <a:bodyPr/>
          <a:lstStyle>
            <a:lvl1pPr>
              <a:defRPr/>
            </a:lvl1pPr>
          </a:lstStyle>
          <a:p>
            <a:endParaRPr lang="en-GB" altLang="zh-TW"/>
          </a:p>
        </p:txBody>
      </p:sp>
      <p:sp>
        <p:nvSpPr>
          <p:cNvPr id="6" name="Rectangle 8"/>
          <p:cNvSpPr>
            <a:spLocks noGrp="1" noChangeArrowheads="1"/>
          </p:cNvSpPr>
          <p:nvPr>
            <p:ph type="sldNum" idx="12"/>
          </p:nvPr>
        </p:nvSpPr>
        <p:spPr>
          <a:ln/>
        </p:spPr>
        <p:txBody>
          <a:bodyPr/>
          <a:lstStyle>
            <a:lvl1pPr>
              <a:defRPr/>
            </a:lvl1pPr>
          </a:lstStyle>
          <a:p>
            <a:fld id="{E0F50941-7421-4657-9B75-B723D8E45DB4}" type="slidenum">
              <a:rPr lang="zh-TW" altLang="en-GB"/>
              <a:pPr/>
              <a:t>‹#›</a:t>
            </a:fld>
            <a:endParaRPr lang="en-GB" altLang="zh-TW"/>
          </a:p>
        </p:txBody>
      </p:sp>
    </p:spTree>
    <p:extLst>
      <p:ext uri="{BB962C8B-B14F-4D97-AF65-F5344CB8AC3E}">
        <p14:creationId xmlns:p14="http://schemas.microsoft.com/office/powerpoint/2010/main" val="1873711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idx="10"/>
          </p:nvPr>
        </p:nvSpPr>
        <p:spPr>
          <a:ln/>
        </p:spPr>
        <p:txBody>
          <a:bodyPr/>
          <a:lstStyle>
            <a:lvl1pPr>
              <a:defRPr/>
            </a:lvl1pPr>
          </a:lstStyle>
          <a:p>
            <a:endParaRPr lang="en-GB" altLang="zh-TW"/>
          </a:p>
        </p:txBody>
      </p:sp>
      <p:sp>
        <p:nvSpPr>
          <p:cNvPr id="5" name="Rectangle 7"/>
          <p:cNvSpPr>
            <a:spLocks noGrp="1" noChangeArrowheads="1"/>
          </p:cNvSpPr>
          <p:nvPr>
            <p:ph type="ftr" idx="11"/>
          </p:nvPr>
        </p:nvSpPr>
        <p:spPr>
          <a:ln/>
        </p:spPr>
        <p:txBody>
          <a:bodyPr/>
          <a:lstStyle>
            <a:lvl1pPr>
              <a:defRPr/>
            </a:lvl1pPr>
          </a:lstStyle>
          <a:p>
            <a:endParaRPr lang="en-GB" altLang="zh-TW"/>
          </a:p>
        </p:txBody>
      </p:sp>
      <p:sp>
        <p:nvSpPr>
          <p:cNvPr id="6" name="Rectangle 8"/>
          <p:cNvSpPr>
            <a:spLocks noGrp="1" noChangeArrowheads="1"/>
          </p:cNvSpPr>
          <p:nvPr>
            <p:ph type="sldNum" idx="12"/>
          </p:nvPr>
        </p:nvSpPr>
        <p:spPr>
          <a:ln/>
        </p:spPr>
        <p:txBody>
          <a:bodyPr/>
          <a:lstStyle>
            <a:lvl1pPr>
              <a:defRPr/>
            </a:lvl1pPr>
          </a:lstStyle>
          <a:p>
            <a:fld id="{9C92DA00-20A6-4365-B20C-1949056B642D}" type="slidenum">
              <a:rPr lang="zh-TW" altLang="en-GB"/>
              <a:pPr/>
              <a:t>‹#›</a:t>
            </a:fld>
            <a:endParaRPr lang="en-GB" altLang="zh-TW"/>
          </a:p>
        </p:txBody>
      </p:sp>
    </p:spTree>
    <p:extLst>
      <p:ext uri="{BB962C8B-B14F-4D97-AF65-F5344CB8AC3E}">
        <p14:creationId xmlns:p14="http://schemas.microsoft.com/office/powerpoint/2010/main" val="9266100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idx="10"/>
          </p:nvPr>
        </p:nvSpPr>
        <p:spPr>
          <a:ln/>
        </p:spPr>
        <p:txBody>
          <a:bodyPr/>
          <a:lstStyle>
            <a:lvl1pPr>
              <a:defRPr/>
            </a:lvl1pPr>
          </a:lstStyle>
          <a:p>
            <a:endParaRPr lang="en-GB" altLang="zh-TW"/>
          </a:p>
        </p:txBody>
      </p:sp>
      <p:sp>
        <p:nvSpPr>
          <p:cNvPr id="6" name="Rectangle 7"/>
          <p:cNvSpPr>
            <a:spLocks noGrp="1" noChangeArrowheads="1"/>
          </p:cNvSpPr>
          <p:nvPr>
            <p:ph type="ftr" idx="11"/>
          </p:nvPr>
        </p:nvSpPr>
        <p:spPr>
          <a:ln/>
        </p:spPr>
        <p:txBody>
          <a:bodyPr/>
          <a:lstStyle>
            <a:lvl1pPr>
              <a:defRPr/>
            </a:lvl1pPr>
          </a:lstStyle>
          <a:p>
            <a:endParaRPr lang="en-GB" altLang="zh-TW"/>
          </a:p>
        </p:txBody>
      </p:sp>
      <p:sp>
        <p:nvSpPr>
          <p:cNvPr id="7" name="Rectangle 8"/>
          <p:cNvSpPr>
            <a:spLocks noGrp="1" noChangeArrowheads="1"/>
          </p:cNvSpPr>
          <p:nvPr>
            <p:ph type="sldNum" idx="12"/>
          </p:nvPr>
        </p:nvSpPr>
        <p:spPr>
          <a:ln/>
        </p:spPr>
        <p:txBody>
          <a:bodyPr/>
          <a:lstStyle>
            <a:lvl1pPr>
              <a:defRPr/>
            </a:lvl1pPr>
          </a:lstStyle>
          <a:p>
            <a:fld id="{526D4FFD-5F63-47C5-B5DF-62E26B992726}" type="slidenum">
              <a:rPr lang="zh-TW" altLang="en-GB"/>
              <a:pPr/>
              <a:t>‹#›</a:t>
            </a:fld>
            <a:endParaRPr lang="en-GB" altLang="zh-TW"/>
          </a:p>
        </p:txBody>
      </p:sp>
    </p:spTree>
    <p:extLst>
      <p:ext uri="{BB962C8B-B14F-4D97-AF65-F5344CB8AC3E}">
        <p14:creationId xmlns:p14="http://schemas.microsoft.com/office/powerpoint/2010/main" val="579771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endParaRPr lang="en-GB" altLang="zh-TW"/>
          </a:p>
        </p:txBody>
      </p:sp>
      <p:sp>
        <p:nvSpPr>
          <p:cNvPr id="4" name="Rectangle 3"/>
          <p:cNvSpPr>
            <a:spLocks noGrp="1" noChangeArrowheads="1"/>
          </p:cNvSpPr>
          <p:nvPr>
            <p:ph type="ftr" idx="11"/>
          </p:nvPr>
        </p:nvSpPr>
        <p:spPr>
          <a:ln/>
        </p:spPr>
        <p:txBody>
          <a:bodyPr/>
          <a:lstStyle>
            <a:lvl1pPr>
              <a:defRPr/>
            </a:lvl1pPr>
          </a:lstStyle>
          <a:p>
            <a:endParaRPr lang="en-GB" altLang="zh-TW"/>
          </a:p>
        </p:txBody>
      </p:sp>
      <p:sp>
        <p:nvSpPr>
          <p:cNvPr id="5" name="Rectangle 4"/>
          <p:cNvSpPr>
            <a:spLocks noGrp="1" noChangeArrowheads="1"/>
          </p:cNvSpPr>
          <p:nvPr>
            <p:ph type="sldNum" idx="12"/>
          </p:nvPr>
        </p:nvSpPr>
        <p:spPr>
          <a:ln/>
        </p:spPr>
        <p:txBody>
          <a:bodyPr/>
          <a:lstStyle>
            <a:lvl1pPr>
              <a:defRPr/>
            </a:lvl1pPr>
          </a:lstStyle>
          <a:p>
            <a:fld id="{F5C9A395-90CC-42C1-BCE0-F9B999BD1D71}" type="slidenum">
              <a:rPr lang="zh-TW" altLang="en-GB"/>
              <a:pPr/>
              <a:t>‹#›</a:t>
            </a:fld>
            <a:endParaRPr lang="en-GB" altLang="zh-TW"/>
          </a:p>
        </p:txBody>
      </p:sp>
    </p:spTree>
    <p:extLst>
      <p:ext uri="{BB962C8B-B14F-4D97-AF65-F5344CB8AC3E}">
        <p14:creationId xmlns:p14="http://schemas.microsoft.com/office/powerpoint/2010/main" val="4118486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idx="10"/>
          </p:nvPr>
        </p:nvSpPr>
        <p:spPr>
          <a:ln/>
        </p:spPr>
        <p:txBody>
          <a:bodyPr/>
          <a:lstStyle>
            <a:lvl1pPr>
              <a:defRPr/>
            </a:lvl1pPr>
          </a:lstStyle>
          <a:p>
            <a:endParaRPr lang="en-GB" altLang="zh-TW"/>
          </a:p>
        </p:txBody>
      </p:sp>
      <p:sp>
        <p:nvSpPr>
          <p:cNvPr id="8" name="Rectangle 7"/>
          <p:cNvSpPr>
            <a:spLocks noGrp="1" noChangeArrowheads="1"/>
          </p:cNvSpPr>
          <p:nvPr>
            <p:ph type="ftr" idx="11"/>
          </p:nvPr>
        </p:nvSpPr>
        <p:spPr>
          <a:ln/>
        </p:spPr>
        <p:txBody>
          <a:bodyPr/>
          <a:lstStyle>
            <a:lvl1pPr>
              <a:defRPr/>
            </a:lvl1pPr>
          </a:lstStyle>
          <a:p>
            <a:endParaRPr lang="en-GB" altLang="zh-TW"/>
          </a:p>
        </p:txBody>
      </p:sp>
      <p:sp>
        <p:nvSpPr>
          <p:cNvPr id="9" name="Rectangle 8"/>
          <p:cNvSpPr>
            <a:spLocks noGrp="1" noChangeArrowheads="1"/>
          </p:cNvSpPr>
          <p:nvPr>
            <p:ph type="sldNum" idx="12"/>
          </p:nvPr>
        </p:nvSpPr>
        <p:spPr>
          <a:ln/>
        </p:spPr>
        <p:txBody>
          <a:bodyPr/>
          <a:lstStyle>
            <a:lvl1pPr>
              <a:defRPr/>
            </a:lvl1pPr>
          </a:lstStyle>
          <a:p>
            <a:fld id="{CE455AD3-1092-431D-B2B2-CEBF572AF62F}" type="slidenum">
              <a:rPr lang="zh-TW" altLang="en-GB"/>
              <a:pPr/>
              <a:t>‹#›</a:t>
            </a:fld>
            <a:endParaRPr lang="en-GB" altLang="zh-TW"/>
          </a:p>
        </p:txBody>
      </p:sp>
    </p:spTree>
    <p:extLst>
      <p:ext uri="{BB962C8B-B14F-4D97-AF65-F5344CB8AC3E}">
        <p14:creationId xmlns:p14="http://schemas.microsoft.com/office/powerpoint/2010/main" val="6630030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idx="10"/>
          </p:nvPr>
        </p:nvSpPr>
        <p:spPr>
          <a:ln/>
        </p:spPr>
        <p:txBody>
          <a:bodyPr/>
          <a:lstStyle>
            <a:lvl1pPr>
              <a:defRPr/>
            </a:lvl1pPr>
          </a:lstStyle>
          <a:p>
            <a:endParaRPr lang="en-GB" altLang="zh-TW"/>
          </a:p>
        </p:txBody>
      </p:sp>
      <p:sp>
        <p:nvSpPr>
          <p:cNvPr id="4" name="Rectangle 7"/>
          <p:cNvSpPr>
            <a:spLocks noGrp="1" noChangeArrowheads="1"/>
          </p:cNvSpPr>
          <p:nvPr>
            <p:ph type="ftr" idx="11"/>
          </p:nvPr>
        </p:nvSpPr>
        <p:spPr>
          <a:ln/>
        </p:spPr>
        <p:txBody>
          <a:bodyPr/>
          <a:lstStyle>
            <a:lvl1pPr>
              <a:defRPr/>
            </a:lvl1pPr>
          </a:lstStyle>
          <a:p>
            <a:endParaRPr lang="en-GB" altLang="zh-TW"/>
          </a:p>
        </p:txBody>
      </p:sp>
      <p:sp>
        <p:nvSpPr>
          <p:cNvPr id="5" name="Rectangle 8"/>
          <p:cNvSpPr>
            <a:spLocks noGrp="1" noChangeArrowheads="1"/>
          </p:cNvSpPr>
          <p:nvPr>
            <p:ph type="sldNum" idx="12"/>
          </p:nvPr>
        </p:nvSpPr>
        <p:spPr>
          <a:ln/>
        </p:spPr>
        <p:txBody>
          <a:bodyPr/>
          <a:lstStyle>
            <a:lvl1pPr>
              <a:defRPr/>
            </a:lvl1pPr>
          </a:lstStyle>
          <a:p>
            <a:fld id="{85B1EE2A-674F-4C45-A00A-54F6E96F2C55}" type="slidenum">
              <a:rPr lang="zh-TW" altLang="en-GB"/>
              <a:pPr/>
              <a:t>‹#›</a:t>
            </a:fld>
            <a:endParaRPr lang="en-GB" altLang="zh-TW"/>
          </a:p>
        </p:txBody>
      </p:sp>
    </p:spTree>
    <p:extLst>
      <p:ext uri="{BB962C8B-B14F-4D97-AF65-F5344CB8AC3E}">
        <p14:creationId xmlns:p14="http://schemas.microsoft.com/office/powerpoint/2010/main" val="2781984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idx="10"/>
          </p:nvPr>
        </p:nvSpPr>
        <p:spPr>
          <a:ln/>
        </p:spPr>
        <p:txBody>
          <a:bodyPr/>
          <a:lstStyle>
            <a:lvl1pPr>
              <a:defRPr/>
            </a:lvl1pPr>
          </a:lstStyle>
          <a:p>
            <a:endParaRPr lang="en-GB" altLang="zh-TW"/>
          </a:p>
        </p:txBody>
      </p:sp>
      <p:sp>
        <p:nvSpPr>
          <p:cNvPr id="3" name="Rectangle 7"/>
          <p:cNvSpPr>
            <a:spLocks noGrp="1" noChangeArrowheads="1"/>
          </p:cNvSpPr>
          <p:nvPr>
            <p:ph type="ftr" idx="11"/>
          </p:nvPr>
        </p:nvSpPr>
        <p:spPr>
          <a:ln/>
        </p:spPr>
        <p:txBody>
          <a:bodyPr/>
          <a:lstStyle>
            <a:lvl1pPr>
              <a:defRPr/>
            </a:lvl1pPr>
          </a:lstStyle>
          <a:p>
            <a:endParaRPr lang="en-GB" altLang="zh-TW"/>
          </a:p>
        </p:txBody>
      </p:sp>
      <p:sp>
        <p:nvSpPr>
          <p:cNvPr id="4" name="Rectangle 8"/>
          <p:cNvSpPr>
            <a:spLocks noGrp="1" noChangeArrowheads="1"/>
          </p:cNvSpPr>
          <p:nvPr>
            <p:ph type="sldNum" idx="12"/>
          </p:nvPr>
        </p:nvSpPr>
        <p:spPr>
          <a:ln/>
        </p:spPr>
        <p:txBody>
          <a:bodyPr/>
          <a:lstStyle>
            <a:lvl1pPr>
              <a:defRPr/>
            </a:lvl1pPr>
          </a:lstStyle>
          <a:p>
            <a:fld id="{FD0BB117-916E-425C-B218-29A5E03B84D4}" type="slidenum">
              <a:rPr lang="zh-TW" altLang="en-GB"/>
              <a:pPr/>
              <a:t>‹#›</a:t>
            </a:fld>
            <a:endParaRPr lang="en-GB" altLang="zh-TW"/>
          </a:p>
        </p:txBody>
      </p:sp>
    </p:spTree>
    <p:extLst>
      <p:ext uri="{BB962C8B-B14F-4D97-AF65-F5344CB8AC3E}">
        <p14:creationId xmlns:p14="http://schemas.microsoft.com/office/powerpoint/2010/main" val="75489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idx="10"/>
          </p:nvPr>
        </p:nvSpPr>
        <p:spPr>
          <a:ln/>
        </p:spPr>
        <p:txBody>
          <a:bodyPr/>
          <a:lstStyle>
            <a:lvl1pPr>
              <a:defRPr/>
            </a:lvl1pPr>
          </a:lstStyle>
          <a:p>
            <a:endParaRPr lang="en-GB" altLang="zh-TW"/>
          </a:p>
        </p:txBody>
      </p:sp>
      <p:sp>
        <p:nvSpPr>
          <p:cNvPr id="6" name="Rectangle 7"/>
          <p:cNvSpPr>
            <a:spLocks noGrp="1" noChangeArrowheads="1"/>
          </p:cNvSpPr>
          <p:nvPr>
            <p:ph type="ftr" idx="11"/>
          </p:nvPr>
        </p:nvSpPr>
        <p:spPr>
          <a:ln/>
        </p:spPr>
        <p:txBody>
          <a:bodyPr/>
          <a:lstStyle>
            <a:lvl1pPr>
              <a:defRPr/>
            </a:lvl1pPr>
          </a:lstStyle>
          <a:p>
            <a:endParaRPr lang="en-GB" altLang="zh-TW"/>
          </a:p>
        </p:txBody>
      </p:sp>
      <p:sp>
        <p:nvSpPr>
          <p:cNvPr id="7" name="Rectangle 8"/>
          <p:cNvSpPr>
            <a:spLocks noGrp="1" noChangeArrowheads="1"/>
          </p:cNvSpPr>
          <p:nvPr>
            <p:ph type="sldNum" idx="12"/>
          </p:nvPr>
        </p:nvSpPr>
        <p:spPr>
          <a:ln/>
        </p:spPr>
        <p:txBody>
          <a:bodyPr/>
          <a:lstStyle>
            <a:lvl1pPr>
              <a:defRPr/>
            </a:lvl1pPr>
          </a:lstStyle>
          <a:p>
            <a:fld id="{7364CDDB-C397-4D6D-8358-77D64C168557}" type="slidenum">
              <a:rPr lang="zh-TW" altLang="en-GB"/>
              <a:pPr/>
              <a:t>‹#›</a:t>
            </a:fld>
            <a:endParaRPr lang="en-GB" altLang="zh-TW"/>
          </a:p>
        </p:txBody>
      </p:sp>
    </p:spTree>
    <p:extLst>
      <p:ext uri="{BB962C8B-B14F-4D97-AF65-F5344CB8AC3E}">
        <p14:creationId xmlns:p14="http://schemas.microsoft.com/office/powerpoint/2010/main" val="33291537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idx="10"/>
          </p:nvPr>
        </p:nvSpPr>
        <p:spPr>
          <a:ln/>
        </p:spPr>
        <p:txBody>
          <a:bodyPr/>
          <a:lstStyle>
            <a:lvl1pPr>
              <a:defRPr/>
            </a:lvl1pPr>
          </a:lstStyle>
          <a:p>
            <a:endParaRPr lang="en-GB" altLang="zh-TW"/>
          </a:p>
        </p:txBody>
      </p:sp>
      <p:sp>
        <p:nvSpPr>
          <p:cNvPr id="6" name="Rectangle 7"/>
          <p:cNvSpPr>
            <a:spLocks noGrp="1" noChangeArrowheads="1"/>
          </p:cNvSpPr>
          <p:nvPr>
            <p:ph type="ftr" idx="11"/>
          </p:nvPr>
        </p:nvSpPr>
        <p:spPr>
          <a:ln/>
        </p:spPr>
        <p:txBody>
          <a:bodyPr/>
          <a:lstStyle>
            <a:lvl1pPr>
              <a:defRPr/>
            </a:lvl1pPr>
          </a:lstStyle>
          <a:p>
            <a:endParaRPr lang="en-GB" altLang="zh-TW"/>
          </a:p>
        </p:txBody>
      </p:sp>
      <p:sp>
        <p:nvSpPr>
          <p:cNvPr id="7" name="Rectangle 8"/>
          <p:cNvSpPr>
            <a:spLocks noGrp="1" noChangeArrowheads="1"/>
          </p:cNvSpPr>
          <p:nvPr>
            <p:ph type="sldNum" idx="12"/>
          </p:nvPr>
        </p:nvSpPr>
        <p:spPr>
          <a:ln/>
        </p:spPr>
        <p:txBody>
          <a:bodyPr/>
          <a:lstStyle>
            <a:lvl1pPr>
              <a:defRPr/>
            </a:lvl1pPr>
          </a:lstStyle>
          <a:p>
            <a:fld id="{3FB24876-668E-4830-9934-715516DDFB49}" type="slidenum">
              <a:rPr lang="zh-TW" altLang="en-GB"/>
              <a:pPr/>
              <a:t>‹#›</a:t>
            </a:fld>
            <a:endParaRPr lang="en-GB" altLang="zh-TW"/>
          </a:p>
        </p:txBody>
      </p:sp>
    </p:spTree>
    <p:extLst>
      <p:ext uri="{BB962C8B-B14F-4D97-AF65-F5344CB8AC3E}">
        <p14:creationId xmlns:p14="http://schemas.microsoft.com/office/powerpoint/2010/main" val="20656064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idx="10"/>
          </p:nvPr>
        </p:nvSpPr>
        <p:spPr>
          <a:ln/>
        </p:spPr>
        <p:txBody>
          <a:bodyPr/>
          <a:lstStyle>
            <a:lvl1pPr>
              <a:defRPr/>
            </a:lvl1pPr>
          </a:lstStyle>
          <a:p>
            <a:endParaRPr lang="en-GB" altLang="zh-TW"/>
          </a:p>
        </p:txBody>
      </p:sp>
      <p:sp>
        <p:nvSpPr>
          <p:cNvPr id="5" name="Rectangle 7"/>
          <p:cNvSpPr>
            <a:spLocks noGrp="1" noChangeArrowheads="1"/>
          </p:cNvSpPr>
          <p:nvPr>
            <p:ph type="ftr" idx="11"/>
          </p:nvPr>
        </p:nvSpPr>
        <p:spPr>
          <a:ln/>
        </p:spPr>
        <p:txBody>
          <a:bodyPr/>
          <a:lstStyle>
            <a:lvl1pPr>
              <a:defRPr/>
            </a:lvl1pPr>
          </a:lstStyle>
          <a:p>
            <a:endParaRPr lang="en-GB" altLang="zh-TW"/>
          </a:p>
        </p:txBody>
      </p:sp>
      <p:sp>
        <p:nvSpPr>
          <p:cNvPr id="6" name="Rectangle 8"/>
          <p:cNvSpPr>
            <a:spLocks noGrp="1" noChangeArrowheads="1"/>
          </p:cNvSpPr>
          <p:nvPr>
            <p:ph type="sldNum" idx="12"/>
          </p:nvPr>
        </p:nvSpPr>
        <p:spPr>
          <a:ln/>
        </p:spPr>
        <p:txBody>
          <a:bodyPr/>
          <a:lstStyle>
            <a:lvl1pPr>
              <a:defRPr/>
            </a:lvl1pPr>
          </a:lstStyle>
          <a:p>
            <a:fld id="{98FAD66D-B7D3-48F9-B7AF-23005EFB14B7}" type="slidenum">
              <a:rPr lang="zh-TW" altLang="en-GB"/>
              <a:pPr/>
              <a:t>‹#›</a:t>
            </a:fld>
            <a:endParaRPr lang="en-GB" altLang="zh-TW"/>
          </a:p>
        </p:txBody>
      </p:sp>
    </p:spTree>
    <p:extLst>
      <p:ext uri="{BB962C8B-B14F-4D97-AF65-F5344CB8AC3E}">
        <p14:creationId xmlns:p14="http://schemas.microsoft.com/office/powerpoint/2010/main" val="1356933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3688" y="1425575"/>
            <a:ext cx="2062162" cy="47005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425575"/>
            <a:ext cx="6034088" cy="47005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idx="10"/>
          </p:nvPr>
        </p:nvSpPr>
        <p:spPr>
          <a:ln/>
        </p:spPr>
        <p:txBody>
          <a:bodyPr/>
          <a:lstStyle>
            <a:lvl1pPr>
              <a:defRPr/>
            </a:lvl1pPr>
          </a:lstStyle>
          <a:p>
            <a:endParaRPr lang="en-GB" altLang="zh-TW"/>
          </a:p>
        </p:txBody>
      </p:sp>
      <p:sp>
        <p:nvSpPr>
          <p:cNvPr id="5" name="Rectangle 7"/>
          <p:cNvSpPr>
            <a:spLocks noGrp="1" noChangeArrowheads="1"/>
          </p:cNvSpPr>
          <p:nvPr>
            <p:ph type="ftr" idx="11"/>
          </p:nvPr>
        </p:nvSpPr>
        <p:spPr>
          <a:ln/>
        </p:spPr>
        <p:txBody>
          <a:bodyPr/>
          <a:lstStyle>
            <a:lvl1pPr>
              <a:defRPr/>
            </a:lvl1pPr>
          </a:lstStyle>
          <a:p>
            <a:endParaRPr lang="en-GB" altLang="zh-TW"/>
          </a:p>
        </p:txBody>
      </p:sp>
      <p:sp>
        <p:nvSpPr>
          <p:cNvPr id="6" name="Rectangle 8"/>
          <p:cNvSpPr>
            <a:spLocks noGrp="1" noChangeArrowheads="1"/>
          </p:cNvSpPr>
          <p:nvPr>
            <p:ph type="sldNum" idx="12"/>
          </p:nvPr>
        </p:nvSpPr>
        <p:spPr>
          <a:ln/>
        </p:spPr>
        <p:txBody>
          <a:bodyPr/>
          <a:lstStyle>
            <a:lvl1pPr>
              <a:defRPr/>
            </a:lvl1pPr>
          </a:lstStyle>
          <a:p>
            <a:fld id="{9C158B06-59E1-4E46-BBE4-4DD2268CEABC}" type="slidenum">
              <a:rPr lang="zh-TW" altLang="en-GB"/>
              <a:pPr/>
              <a:t>‹#›</a:t>
            </a:fld>
            <a:endParaRPr lang="en-GB" altLang="zh-TW"/>
          </a:p>
        </p:txBody>
      </p:sp>
    </p:spTree>
    <p:extLst>
      <p:ext uri="{BB962C8B-B14F-4D97-AF65-F5344CB8AC3E}">
        <p14:creationId xmlns:p14="http://schemas.microsoft.com/office/powerpoint/2010/main" val="19327213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idx="10"/>
          </p:nvPr>
        </p:nvSpPr>
        <p:spPr>
          <a:ln/>
        </p:spPr>
        <p:txBody>
          <a:bodyPr/>
          <a:lstStyle>
            <a:lvl1pPr>
              <a:defRPr/>
            </a:lvl1pPr>
          </a:lstStyle>
          <a:p>
            <a:endParaRPr lang="en-GB" altLang="zh-TW"/>
          </a:p>
        </p:txBody>
      </p:sp>
      <p:sp>
        <p:nvSpPr>
          <p:cNvPr id="5" name="Rectangle 4"/>
          <p:cNvSpPr>
            <a:spLocks noGrp="1" noChangeArrowheads="1"/>
          </p:cNvSpPr>
          <p:nvPr>
            <p:ph type="ftr" idx="11"/>
          </p:nvPr>
        </p:nvSpPr>
        <p:spPr>
          <a:ln/>
        </p:spPr>
        <p:txBody>
          <a:bodyPr/>
          <a:lstStyle>
            <a:lvl1pPr>
              <a:defRPr/>
            </a:lvl1pPr>
          </a:lstStyle>
          <a:p>
            <a:endParaRPr lang="en-GB" altLang="zh-TW"/>
          </a:p>
        </p:txBody>
      </p:sp>
      <p:sp>
        <p:nvSpPr>
          <p:cNvPr id="6" name="Rectangle 5"/>
          <p:cNvSpPr>
            <a:spLocks noGrp="1" noChangeArrowheads="1"/>
          </p:cNvSpPr>
          <p:nvPr>
            <p:ph type="sldNum" idx="12"/>
          </p:nvPr>
        </p:nvSpPr>
        <p:spPr>
          <a:ln/>
        </p:spPr>
        <p:txBody>
          <a:bodyPr/>
          <a:lstStyle>
            <a:lvl1pPr>
              <a:defRPr/>
            </a:lvl1pPr>
          </a:lstStyle>
          <a:p>
            <a:fld id="{E076C6BC-DD9D-4D5E-9603-6F3082EC26C2}" type="slidenum">
              <a:rPr lang="zh-TW" altLang="en-GB"/>
              <a:pPr/>
              <a:t>‹#›</a:t>
            </a:fld>
            <a:endParaRPr lang="en-GB" altLang="zh-TW"/>
          </a:p>
        </p:txBody>
      </p:sp>
    </p:spTree>
    <p:extLst>
      <p:ext uri="{BB962C8B-B14F-4D97-AF65-F5344CB8AC3E}">
        <p14:creationId xmlns:p14="http://schemas.microsoft.com/office/powerpoint/2010/main" val="6715624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endParaRPr lang="en-GB" altLang="zh-TW"/>
          </a:p>
        </p:txBody>
      </p:sp>
      <p:sp>
        <p:nvSpPr>
          <p:cNvPr id="5" name="Rectangle 4"/>
          <p:cNvSpPr>
            <a:spLocks noGrp="1" noChangeArrowheads="1"/>
          </p:cNvSpPr>
          <p:nvPr>
            <p:ph type="ftr" idx="11"/>
          </p:nvPr>
        </p:nvSpPr>
        <p:spPr>
          <a:ln/>
        </p:spPr>
        <p:txBody>
          <a:bodyPr/>
          <a:lstStyle>
            <a:lvl1pPr>
              <a:defRPr/>
            </a:lvl1pPr>
          </a:lstStyle>
          <a:p>
            <a:endParaRPr lang="en-GB" altLang="zh-TW"/>
          </a:p>
        </p:txBody>
      </p:sp>
      <p:sp>
        <p:nvSpPr>
          <p:cNvPr id="6" name="Rectangle 5"/>
          <p:cNvSpPr>
            <a:spLocks noGrp="1" noChangeArrowheads="1"/>
          </p:cNvSpPr>
          <p:nvPr>
            <p:ph type="sldNum" idx="12"/>
          </p:nvPr>
        </p:nvSpPr>
        <p:spPr>
          <a:ln/>
        </p:spPr>
        <p:txBody>
          <a:bodyPr/>
          <a:lstStyle>
            <a:lvl1pPr>
              <a:defRPr/>
            </a:lvl1pPr>
          </a:lstStyle>
          <a:p>
            <a:fld id="{D5ADCD4B-25A8-4F3A-B21E-4FD8C496EEF2}" type="slidenum">
              <a:rPr lang="zh-TW" altLang="en-GB"/>
              <a:pPr/>
              <a:t>‹#›</a:t>
            </a:fld>
            <a:endParaRPr lang="en-GB" altLang="zh-TW"/>
          </a:p>
        </p:txBody>
      </p:sp>
    </p:spTree>
    <p:extLst>
      <p:ext uri="{BB962C8B-B14F-4D97-AF65-F5344CB8AC3E}">
        <p14:creationId xmlns:p14="http://schemas.microsoft.com/office/powerpoint/2010/main" val="40277184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idx="10"/>
          </p:nvPr>
        </p:nvSpPr>
        <p:spPr>
          <a:ln/>
        </p:spPr>
        <p:txBody>
          <a:bodyPr/>
          <a:lstStyle>
            <a:lvl1pPr>
              <a:defRPr/>
            </a:lvl1pPr>
          </a:lstStyle>
          <a:p>
            <a:endParaRPr lang="en-GB" altLang="zh-TW"/>
          </a:p>
        </p:txBody>
      </p:sp>
      <p:sp>
        <p:nvSpPr>
          <p:cNvPr id="5" name="Rectangle 4"/>
          <p:cNvSpPr>
            <a:spLocks noGrp="1" noChangeArrowheads="1"/>
          </p:cNvSpPr>
          <p:nvPr>
            <p:ph type="ftr" idx="11"/>
          </p:nvPr>
        </p:nvSpPr>
        <p:spPr>
          <a:ln/>
        </p:spPr>
        <p:txBody>
          <a:bodyPr/>
          <a:lstStyle>
            <a:lvl1pPr>
              <a:defRPr/>
            </a:lvl1pPr>
          </a:lstStyle>
          <a:p>
            <a:endParaRPr lang="en-GB" altLang="zh-TW"/>
          </a:p>
        </p:txBody>
      </p:sp>
      <p:sp>
        <p:nvSpPr>
          <p:cNvPr id="6" name="Rectangle 5"/>
          <p:cNvSpPr>
            <a:spLocks noGrp="1" noChangeArrowheads="1"/>
          </p:cNvSpPr>
          <p:nvPr>
            <p:ph type="sldNum" idx="12"/>
          </p:nvPr>
        </p:nvSpPr>
        <p:spPr>
          <a:ln/>
        </p:spPr>
        <p:txBody>
          <a:bodyPr/>
          <a:lstStyle>
            <a:lvl1pPr>
              <a:defRPr/>
            </a:lvl1pPr>
          </a:lstStyle>
          <a:p>
            <a:fld id="{906C9E4C-8023-48D1-94A4-0D1AD3CCA04D}" type="slidenum">
              <a:rPr lang="zh-TW" altLang="en-GB"/>
              <a:pPr/>
              <a:t>‹#›</a:t>
            </a:fld>
            <a:endParaRPr lang="en-GB" altLang="zh-TW"/>
          </a:p>
        </p:txBody>
      </p:sp>
    </p:spTree>
    <p:extLst>
      <p:ext uri="{BB962C8B-B14F-4D97-AF65-F5344CB8AC3E}">
        <p14:creationId xmlns:p14="http://schemas.microsoft.com/office/powerpoint/2010/main" val="3401976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endParaRPr lang="en-GB" altLang="zh-TW"/>
          </a:p>
        </p:txBody>
      </p:sp>
      <p:sp>
        <p:nvSpPr>
          <p:cNvPr id="3" name="Rectangle 3"/>
          <p:cNvSpPr>
            <a:spLocks noGrp="1" noChangeArrowheads="1"/>
          </p:cNvSpPr>
          <p:nvPr>
            <p:ph type="ftr" idx="11"/>
          </p:nvPr>
        </p:nvSpPr>
        <p:spPr>
          <a:ln/>
        </p:spPr>
        <p:txBody>
          <a:bodyPr/>
          <a:lstStyle>
            <a:lvl1pPr>
              <a:defRPr/>
            </a:lvl1pPr>
          </a:lstStyle>
          <a:p>
            <a:endParaRPr lang="en-GB" altLang="zh-TW"/>
          </a:p>
        </p:txBody>
      </p:sp>
      <p:sp>
        <p:nvSpPr>
          <p:cNvPr id="4" name="Rectangle 4"/>
          <p:cNvSpPr>
            <a:spLocks noGrp="1" noChangeArrowheads="1"/>
          </p:cNvSpPr>
          <p:nvPr>
            <p:ph type="sldNum" idx="12"/>
          </p:nvPr>
        </p:nvSpPr>
        <p:spPr>
          <a:ln/>
        </p:spPr>
        <p:txBody>
          <a:bodyPr/>
          <a:lstStyle>
            <a:lvl1pPr>
              <a:defRPr/>
            </a:lvl1pPr>
          </a:lstStyle>
          <a:p>
            <a:fld id="{E2E9ED7F-4B25-4B1A-BB91-A11D136D6969}" type="slidenum">
              <a:rPr lang="zh-TW" altLang="en-GB"/>
              <a:pPr/>
              <a:t>‹#›</a:t>
            </a:fld>
            <a:endParaRPr lang="en-GB" altLang="zh-TW"/>
          </a:p>
        </p:txBody>
      </p:sp>
    </p:spTree>
    <p:extLst>
      <p:ext uri="{BB962C8B-B14F-4D97-AF65-F5344CB8AC3E}">
        <p14:creationId xmlns:p14="http://schemas.microsoft.com/office/powerpoint/2010/main" val="1078020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0213" cy="4268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4813" y="1981200"/>
            <a:ext cx="2970212" cy="4268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GB" altLang="zh-TW"/>
          </a:p>
        </p:txBody>
      </p:sp>
      <p:sp>
        <p:nvSpPr>
          <p:cNvPr id="6" name="Rectangle 4"/>
          <p:cNvSpPr>
            <a:spLocks noGrp="1" noChangeArrowheads="1"/>
          </p:cNvSpPr>
          <p:nvPr>
            <p:ph type="ftr" idx="11"/>
          </p:nvPr>
        </p:nvSpPr>
        <p:spPr>
          <a:ln/>
        </p:spPr>
        <p:txBody>
          <a:bodyPr/>
          <a:lstStyle>
            <a:lvl1pPr>
              <a:defRPr/>
            </a:lvl1pPr>
          </a:lstStyle>
          <a:p>
            <a:endParaRPr lang="en-GB" altLang="zh-TW"/>
          </a:p>
        </p:txBody>
      </p:sp>
      <p:sp>
        <p:nvSpPr>
          <p:cNvPr id="7" name="Rectangle 5"/>
          <p:cNvSpPr>
            <a:spLocks noGrp="1" noChangeArrowheads="1"/>
          </p:cNvSpPr>
          <p:nvPr>
            <p:ph type="sldNum" idx="12"/>
          </p:nvPr>
        </p:nvSpPr>
        <p:spPr>
          <a:ln/>
        </p:spPr>
        <p:txBody>
          <a:bodyPr/>
          <a:lstStyle>
            <a:lvl1pPr>
              <a:defRPr/>
            </a:lvl1pPr>
          </a:lstStyle>
          <a:p>
            <a:fld id="{ECEAF812-54E2-424E-A902-718387358F36}" type="slidenum">
              <a:rPr lang="zh-TW" altLang="en-GB"/>
              <a:pPr/>
              <a:t>‹#›</a:t>
            </a:fld>
            <a:endParaRPr lang="en-GB" altLang="zh-TW"/>
          </a:p>
        </p:txBody>
      </p:sp>
    </p:spTree>
    <p:extLst>
      <p:ext uri="{BB962C8B-B14F-4D97-AF65-F5344CB8AC3E}">
        <p14:creationId xmlns:p14="http://schemas.microsoft.com/office/powerpoint/2010/main" val="9155968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a:ln/>
        </p:spPr>
        <p:txBody>
          <a:bodyPr/>
          <a:lstStyle>
            <a:lvl1pPr>
              <a:defRPr/>
            </a:lvl1pPr>
          </a:lstStyle>
          <a:p>
            <a:endParaRPr lang="en-GB" altLang="zh-TW"/>
          </a:p>
        </p:txBody>
      </p:sp>
      <p:sp>
        <p:nvSpPr>
          <p:cNvPr id="8" name="Rectangle 4"/>
          <p:cNvSpPr>
            <a:spLocks noGrp="1" noChangeArrowheads="1"/>
          </p:cNvSpPr>
          <p:nvPr>
            <p:ph type="ftr" idx="11"/>
          </p:nvPr>
        </p:nvSpPr>
        <p:spPr>
          <a:ln/>
        </p:spPr>
        <p:txBody>
          <a:bodyPr/>
          <a:lstStyle>
            <a:lvl1pPr>
              <a:defRPr/>
            </a:lvl1pPr>
          </a:lstStyle>
          <a:p>
            <a:endParaRPr lang="en-GB" altLang="zh-TW"/>
          </a:p>
        </p:txBody>
      </p:sp>
      <p:sp>
        <p:nvSpPr>
          <p:cNvPr id="9" name="Rectangle 5"/>
          <p:cNvSpPr>
            <a:spLocks noGrp="1" noChangeArrowheads="1"/>
          </p:cNvSpPr>
          <p:nvPr>
            <p:ph type="sldNum" idx="12"/>
          </p:nvPr>
        </p:nvSpPr>
        <p:spPr>
          <a:ln/>
        </p:spPr>
        <p:txBody>
          <a:bodyPr/>
          <a:lstStyle>
            <a:lvl1pPr>
              <a:defRPr/>
            </a:lvl1pPr>
          </a:lstStyle>
          <a:p>
            <a:fld id="{AE7B8F2C-F8EF-4430-A0E6-8A275E7CA81A}" type="slidenum">
              <a:rPr lang="zh-TW" altLang="en-GB"/>
              <a:pPr/>
              <a:t>‹#›</a:t>
            </a:fld>
            <a:endParaRPr lang="en-GB" altLang="zh-TW"/>
          </a:p>
        </p:txBody>
      </p:sp>
    </p:spTree>
    <p:extLst>
      <p:ext uri="{BB962C8B-B14F-4D97-AF65-F5344CB8AC3E}">
        <p14:creationId xmlns:p14="http://schemas.microsoft.com/office/powerpoint/2010/main" val="18323159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a:ln/>
        </p:spPr>
        <p:txBody>
          <a:bodyPr/>
          <a:lstStyle>
            <a:lvl1pPr>
              <a:defRPr/>
            </a:lvl1pPr>
          </a:lstStyle>
          <a:p>
            <a:endParaRPr lang="en-GB" altLang="zh-TW"/>
          </a:p>
        </p:txBody>
      </p:sp>
      <p:sp>
        <p:nvSpPr>
          <p:cNvPr id="4" name="Rectangle 4"/>
          <p:cNvSpPr>
            <a:spLocks noGrp="1" noChangeArrowheads="1"/>
          </p:cNvSpPr>
          <p:nvPr>
            <p:ph type="ftr" idx="11"/>
          </p:nvPr>
        </p:nvSpPr>
        <p:spPr>
          <a:ln/>
        </p:spPr>
        <p:txBody>
          <a:bodyPr/>
          <a:lstStyle>
            <a:lvl1pPr>
              <a:defRPr/>
            </a:lvl1pPr>
          </a:lstStyle>
          <a:p>
            <a:endParaRPr lang="en-GB" altLang="zh-TW"/>
          </a:p>
        </p:txBody>
      </p:sp>
      <p:sp>
        <p:nvSpPr>
          <p:cNvPr id="5" name="Rectangle 5"/>
          <p:cNvSpPr>
            <a:spLocks noGrp="1" noChangeArrowheads="1"/>
          </p:cNvSpPr>
          <p:nvPr>
            <p:ph type="sldNum" idx="12"/>
          </p:nvPr>
        </p:nvSpPr>
        <p:spPr>
          <a:ln/>
        </p:spPr>
        <p:txBody>
          <a:bodyPr/>
          <a:lstStyle>
            <a:lvl1pPr>
              <a:defRPr/>
            </a:lvl1pPr>
          </a:lstStyle>
          <a:p>
            <a:fld id="{95365990-65AF-41A8-ACEC-FD2533D68A98}" type="slidenum">
              <a:rPr lang="zh-TW" altLang="en-GB"/>
              <a:pPr/>
              <a:t>‹#›</a:t>
            </a:fld>
            <a:endParaRPr lang="en-GB" altLang="zh-TW"/>
          </a:p>
        </p:txBody>
      </p:sp>
    </p:spTree>
    <p:extLst>
      <p:ext uri="{BB962C8B-B14F-4D97-AF65-F5344CB8AC3E}">
        <p14:creationId xmlns:p14="http://schemas.microsoft.com/office/powerpoint/2010/main" val="26381653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endParaRPr lang="en-GB" altLang="zh-TW"/>
          </a:p>
        </p:txBody>
      </p:sp>
      <p:sp>
        <p:nvSpPr>
          <p:cNvPr id="3" name="Rectangle 4"/>
          <p:cNvSpPr>
            <a:spLocks noGrp="1" noChangeArrowheads="1"/>
          </p:cNvSpPr>
          <p:nvPr>
            <p:ph type="ftr" idx="11"/>
          </p:nvPr>
        </p:nvSpPr>
        <p:spPr>
          <a:ln/>
        </p:spPr>
        <p:txBody>
          <a:bodyPr/>
          <a:lstStyle>
            <a:lvl1pPr>
              <a:defRPr/>
            </a:lvl1pPr>
          </a:lstStyle>
          <a:p>
            <a:endParaRPr lang="en-GB" altLang="zh-TW"/>
          </a:p>
        </p:txBody>
      </p:sp>
      <p:sp>
        <p:nvSpPr>
          <p:cNvPr id="4" name="Rectangle 5"/>
          <p:cNvSpPr>
            <a:spLocks noGrp="1" noChangeArrowheads="1"/>
          </p:cNvSpPr>
          <p:nvPr>
            <p:ph type="sldNum" idx="12"/>
          </p:nvPr>
        </p:nvSpPr>
        <p:spPr>
          <a:ln/>
        </p:spPr>
        <p:txBody>
          <a:bodyPr/>
          <a:lstStyle>
            <a:lvl1pPr>
              <a:defRPr/>
            </a:lvl1pPr>
          </a:lstStyle>
          <a:p>
            <a:fld id="{E268FE15-6CBC-4193-8158-BE6F6C06769F}" type="slidenum">
              <a:rPr lang="zh-TW" altLang="en-GB"/>
              <a:pPr/>
              <a:t>‹#›</a:t>
            </a:fld>
            <a:endParaRPr lang="en-GB" altLang="zh-TW"/>
          </a:p>
        </p:txBody>
      </p:sp>
    </p:spTree>
    <p:extLst>
      <p:ext uri="{BB962C8B-B14F-4D97-AF65-F5344CB8AC3E}">
        <p14:creationId xmlns:p14="http://schemas.microsoft.com/office/powerpoint/2010/main" val="31972787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endParaRPr lang="en-GB" altLang="zh-TW"/>
          </a:p>
        </p:txBody>
      </p:sp>
      <p:sp>
        <p:nvSpPr>
          <p:cNvPr id="6" name="Rectangle 4"/>
          <p:cNvSpPr>
            <a:spLocks noGrp="1" noChangeArrowheads="1"/>
          </p:cNvSpPr>
          <p:nvPr>
            <p:ph type="ftr" idx="11"/>
          </p:nvPr>
        </p:nvSpPr>
        <p:spPr>
          <a:ln/>
        </p:spPr>
        <p:txBody>
          <a:bodyPr/>
          <a:lstStyle>
            <a:lvl1pPr>
              <a:defRPr/>
            </a:lvl1pPr>
          </a:lstStyle>
          <a:p>
            <a:endParaRPr lang="en-GB" altLang="zh-TW"/>
          </a:p>
        </p:txBody>
      </p:sp>
      <p:sp>
        <p:nvSpPr>
          <p:cNvPr id="7" name="Rectangle 5"/>
          <p:cNvSpPr>
            <a:spLocks noGrp="1" noChangeArrowheads="1"/>
          </p:cNvSpPr>
          <p:nvPr>
            <p:ph type="sldNum" idx="12"/>
          </p:nvPr>
        </p:nvSpPr>
        <p:spPr>
          <a:ln/>
        </p:spPr>
        <p:txBody>
          <a:bodyPr/>
          <a:lstStyle>
            <a:lvl1pPr>
              <a:defRPr/>
            </a:lvl1pPr>
          </a:lstStyle>
          <a:p>
            <a:fld id="{6AD372C3-9D7E-42C2-B4ED-8DF7FB4AB4E9}" type="slidenum">
              <a:rPr lang="zh-TW" altLang="en-GB"/>
              <a:pPr/>
              <a:t>‹#›</a:t>
            </a:fld>
            <a:endParaRPr lang="en-GB" altLang="zh-TW"/>
          </a:p>
        </p:txBody>
      </p:sp>
    </p:spTree>
    <p:extLst>
      <p:ext uri="{BB962C8B-B14F-4D97-AF65-F5344CB8AC3E}">
        <p14:creationId xmlns:p14="http://schemas.microsoft.com/office/powerpoint/2010/main" val="3070614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endParaRPr lang="en-GB" altLang="zh-TW"/>
          </a:p>
        </p:txBody>
      </p:sp>
      <p:sp>
        <p:nvSpPr>
          <p:cNvPr id="6" name="Rectangle 4"/>
          <p:cNvSpPr>
            <a:spLocks noGrp="1" noChangeArrowheads="1"/>
          </p:cNvSpPr>
          <p:nvPr>
            <p:ph type="ftr" idx="11"/>
          </p:nvPr>
        </p:nvSpPr>
        <p:spPr>
          <a:ln/>
        </p:spPr>
        <p:txBody>
          <a:bodyPr/>
          <a:lstStyle>
            <a:lvl1pPr>
              <a:defRPr/>
            </a:lvl1pPr>
          </a:lstStyle>
          <a:p>
            <a:endParaRPr lang="en-GB" altLang="zh-TW"/>
          </a:p>
        </p:txBody>
      </p:sp>
      <p:sp>
        <p:nvSpPr>
          <p:cNvPr id="7" name="Rectangle 5"/>
          <p:cNvSpPr>
            <a:spLocks noGrp="1" noChangeArrowheads="1"/>
          </p:cNvSpPr>
          <p:nvPr>
            <p:ph type="sldNum" idx="12"/>
          </p:nvPr>
        </p:nvSpPr>
        <p:spPr>
          <a:ln/>
        </p:spPr>
        <p:txBody>
          <a:bodyPr/>
          <a:lstStyle>
            <a:lvl1pPr>
              <a:defRPr/>
            </a:lvl1pPr>
          </a:lstStyle>
          <a:p>
            <a:fld id="{9A82A90C-102D-4597-9744-7893FD11389C}" type="slidenum">
              <a:rPr lang="zh-TW" altLang="en-GB"/>
              <a:pPr/>
              <a:t>‹#›</a:t>
            </a:fld>
            <a:endParaRPr lang="en-GB" altLang="zh-TW"/>
          </a:p>
        </p:txBody>
      </p:sp>
    </p:spTree>
    <p:extLst>
      <p:ext uri="{BB962C8B-B14F-4D97-AF65-F5344CB8AC3E}">
        <p14:creationId xmlns:p14="http://schemas.microsoft.com/office/powerpoint/2010/main" val="34333293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endParaRPr lang="en-GB" altLang="zh-TW"/>
          </a:p>
        </p:txBody>
      </p:sp>
      <p:sp>
        <p:nvSpPr>
          <p:cNvPr id="5" name="Rectangle 4"/>
          <p:cNvSpPr>
            <a:spLocks noGrp="1" noChangeArrowheads="1"/>
          </p:cNvSpPr>
          <p:nvPr>
            <p:ph type="ftr" idx="11"/>
          </p:nvPr>
        </p:nvSpPr>
        <p:spPr>
          <a:ln/>
        </p:spPr>
        <p:txBody>
          <a:bodyPr/>
          <a:lstStyle>
            <a:lvl1pPr>
              <a:defRPr/>
            </a:lvl1pPr>
          </a:lstStyle>
          <a:p>
            <a:endParaRPr lang="en-GB" altLang="zh-TW"/>
          </a:p>
        </p:txBody>
      </p:sp>
      <p:sp>
        <p:nvSpPr>
          <p:cNvPr id="6" name="Rectangle 5"/>
          <p:cNvSpPr>
            <a:spLocks noGrp="1" noChangeArrowheads="1"/>
          </p:cNvSpPr>
          <p:nvPr>
            <p:ph type="sldNum" idx="12"/>
          </p:nvPr>
        </p:nvSpPr>
        <p:spPr>
          <a:ln/>
        </p:spPr>
        <p:txBody>
          <a:bodyPr/>
          <a:lstStyle>
            <a:lvl1pPr>
              <a:defRPr/>
            </a:lvl1pPr>
          </a:lstStyle>
          <a:p>
            <a:fld id="{EDF492A4-3FC6-4766-ABBC-D0563830C8A4}" type="slidenum">
              <a:rPr lang="zh-TW" altLang="en-GB"/>
              <a:pPr/>
              <a:t>‹#›</a:t>
            </a:fld>
            <a:endParaRPr lang="en-GB" altLang="zh-TW"/>
          </a:p>
        </p:txBody>
      </p:sp>
    </p:spTree>
    <p:extLst>
      <p:ext uri="{BB962C8B-B14F-4D97-AF65-F5344CB8AC3E}">
        <p14:creationId xmlns:p14="http://schemas.microsoft.com/office/powerpoint/2010/main" val="19831091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3563" y="381000"/>
            <a:ext cx="1541462" cy="5868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381000"/>
            <a:ext cx="4475163" cy="5868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endParaRPr lang="en-GB" altLang="zh-TW"/>
          </a:p>
        </p:txBody>
      </p:sp>
      <p:sp>
        <p:nvSpPr>
          <p:cNvPr id="5" name="Rectangle 4"/>
          <p:cNvSpPr>
            <a:spLocks noGrp="1" noChangeArrowheads="1"/>
          </p:cNvSpPr>
          <p:nvPr>
            <p:ph type="ftr" idx="11"/>
          </p:nvPr>
        </p:nvSpPr>
        <p:spPr>
          <a:ln/>
        </p:spPr>
        <p:txBody>
          <a:bodyPr/>
          <a:lstStyle>
            <a:lvl1pPr>
              <a:defRPr/>
            </a:lvl1pPr>
          </a:lstStyle>
          <a:p>
            <a:endParaRPr lang="en-GB" altLang="zh-TW"/>
          </a:p>
        </p:txBody>
      </p:sp>
      <p:sp>
        <p:nvSpPr>
          <p:cNvPr id="6" name="Rectangle 5"/>
          <p:cNvSpPr>
            <a:spLocks noGrp="1" noChangeArrowheads="1"/>
          </p:cNvSpPr>
          <p:nvPr>
            <p:ph type="sldNum" idx="12"/>
          </p:nvPr>
        </p:nvSpPr>
        <p:spPr>
          <a:ln/>
        </p:spPr>
        <p:txBody>
          <a:bodyPr/>
          <a:lstStyle>
            <a:lvl1pPr>
              <a:defRPr/>
            </a:lvl1pPr>
          </a:lstStyle>
          <a:p>
            <a:fld id="{2E8040B9-9270-46F8-9992-28A11A67079E}" type="slidenum">
              <a:rPr lang="zh-TW" altLang="en-GB"/>
              <a:pPr/>
              <a:t>‹#›</a:t>
            </a:fld>
            <a:endParaRPr lang="en-GB" altLang="zh-TW"/>
          </a:p>
        </p:txBody>
      </p:sp>
    </p:spTree>
    <p:extLst>
      <p:ext uri="{BB962C8B-B14F-4D97-AF65-F5344CB8AC3E}">
        <p14:creationId xmlns:p14="http://schemas.microsoft.com/office/powerpoint/2010/main" val="35728387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249911C3-7E6C-4002-BC2E-E534C2D6A00B}" type="slidenum">
              <a:rPr lang="zh-TW" altLang="en-GB"/>
              <a:pPr/>
              <a:t>‹#›</a:t>
            </a:fld>
            <a:endParaRPr lang="en-GB" altLang="zh-TW"/>
          </a:p>
        </p:txBody>
      </p:sp>
    </p:spTree>
    <p:extLst>
      <p:ext uri="{BB962C8B-B14F-4D97-AF65-F5344CB8AC3E}">
        <p14:creationId xmlns:p14="http://schemas.microsoft.com/office/powerpoint/2010/main" val="24968784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634CAC23-9840-462F-AFCF-215F57D95089}" type="slidenum">
              <a:rPr lang="zh-TW" altLang="en-GB"/>
              <a:pPr/>
              <a:t>‹#›</a:t>
            </a:fld>
            <a:endParaRPr lang="en-GB" altLang="zh-TW"/>
          </a:p>
        </p:txBody>
      </p:sp>
    </p:spTree>
    <p:extLst>
      <p:ext uri="{BB962C8B-B14F-4D97-AF65-F5344CB8AC3E}">
        <p14:creationId xmlns:p14="http://schemas.microsoft.com/office/powerpoint/2010/main" val="2514433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CBAFFB08-4395-4F75-983F-6BF4D492E5A5}" type="slidenum">
              <a:rPr lang="zh-TW" altLang="en-GB"/>
              <a:pPr/>
              <a:t>‹#›</a:t>
            </a:fld>
            <a:endParaRPr lang="en-GB" altLang="zh-TW"/>
          </a:p>
        </p:txBody>
      </p:sp>
    </p:spTree>
    <p:extLst>
      <p:ext uri="{BB962C8B-B14F-4D97-AF65-F5344CB8AC3E}">
        <p14:creationId xmlns:p14="http://schemas.microsoft.com/office/powerpoint/2010/main" val="30927639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D32AE4E8-ED0A-42DA-80C5-1C907FF7A264}" type="slidenum">
              <a:rPr lang="zh-TW" altLang="en-GB"/>
              <a:pPr/>
              <a:t>‹#›</a:t>
            </a:fld>
            <a:endParaRPr lang="en-GB" altLang="zh-TW"/>
          </a:p>
        </p:txBody>
      </p:sp>
    </p:spTree>
    <p:extLst>
      <p:ext uri="{BB962C8B-B14F-4D97-AF65-F5344CB8AC3E}">
        <p14:creationId xmlns:p14="http://schemas.microsoft.com/office/powerpoint/2010/main" val="39106324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4963"/>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4963"/>
            <a:ext cx="4037012"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666B4E4B-25F7-445F-A6C8-AB07E3ACF32C}" type="slidenum">
              <a:rPr lang="zh-TW" altLang="en-GB"/>
              <a:pPr/>
              <a:t>‹#›</a:t>
            </a:fld>
            <a:endParaRPr lang="en-GB" altLang="zh-TW"/>
          </a:p>
        </p:txBody>
      </p:sp>
    </p:spTree>
    <p:extLst>
      <p:ext uri="{BB962C8B-B14F-4D97-AF65-F5344CB8AC3E}">
        <p14:creationId xmlns:p14="http://schemas.microsoft.com/office/powerpoint/2010/main" val="14250509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endParaRPr lang="en-GB" altLang="zh-TW"/>
          </a:p>
        </p:txBody>
      </p:sp>
      <p:sp>
        <p:nvSpPr>
          <p:cNvPr id="8" name="Rectangle 3"/>
          <p:cNvSpPr>
            <a:spLocks noGrp="1" noChangeArrowheads="1"/>
          </p:cNvSpPr>
          <p:nvPr>
            <p:ph type="ftr" idx="11"/>
          </p:nvPr>
        </p:nvSpPr>
        <p:spPr>
          <a:ln/>
        </p:spPr>
        <p:txBody>
          <a:bodyPr/>
          <a:lstStyle>
            <a:lvl1pPr>
              <a:defRPr/>
            </a:lvl1pPr>
          </a:lstStyle>
          <a:p>
            <a:endParaRPr lang="en-GB" altLang="zh-TW"/>
          </a:p>
        </p:txBody>
      </p:sp>
      <p:sp>
        <p:nvSpPr>
          <p:cNvPr id="9" name="Rectangle 4"/>
          <p:cNvSpPr>
            <a:spLocks noGrp="1" noChangeArrowheads="1"/>
          </p:cNvSpPr>
          <p:nvPr>
            <p:ph type="sldNum" idx="12"/>
          </p:nvPr>
        </p:nvSpPr>
        <p:spPr>
          <a:ln/>
        </p:spPr>
        <p:txBody>
          <a:bodyPr/>
          <a:lstStyle>
            <a:lvl1pPr>
              <a:defRPr/>
            </a:lvl1pPr>
          </a:lstStyle>
          <a:p>
            <a:fld id="{F41BE289-4339-4E2A-9EFD-A7F8C04DEE89}" type="slidenum">
              <a:rPr lang="zh-TW" altLang="en-GB"/>
              <a:pPr/>
              <a:t>‹#›</a:t>
            </a:fld>
            <a:endParaRPr lang="en-GB" altLang="zh-TW"/>
          </a:p>
        </p:txBody>
      </p:sp>
    </p:spTree>
    <p:extLst>
      <p:ext uri="{BB962C8B-B14F-4D97-AF65-F5344CB8AC3E}">
        <p14:creationId xmlns:p14="http://schemas.microsoft.com/office/powerpoint/2010/main" val="17043732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endParaRPr lang="en-GB" altLang="zh-TW"/>
          </a:p>
        </p:txBody>
      </p:sp>
      <p:sp>
        <p:nvSpPr>
          <p:cNvPr id="4" name="Rectangle 3"/>
          <p:cNvSpPr>
            <a:spLocks noGrp="1" noChangeArrowheads="1"/>
          </p:cNvSpPr>
          <p:nvPr>
            <p:ph type="ftr" idx="11"/>
          </p:nvPr>
        </p:nvSpPr>
        <p:spPr>
          <a:ln/>
        </p:spPr>
        <p:txBody>
          <a:bodyPr/>
          <a:lstStyle>
            <a:lvl1pPr>
              <a:defRPr/>
            </a:lvl1pPr>
          </a:lstStyle>
          <a:p>
            <a:endParaRPr lang="en-GB" altLang="zh-TW"/>
          </a:p>
        </p:txBody>
      </p:sp>
      <p:sp>
        <p:nvSpPr>
          <p:cNvPr id="5" name="Rectangle 4"/>
          <p:cNvSpPr>
            <a:spLocks noGrp="1" noChangeArrowheads="1"/>
          </p:cNvSpPr>
          <p:nvPr>
            <p:ph type="sldNum" idx="12"/>
          </p:nvPr>
        </p:nvSpPr>
        <p:spPr>
          <a:ln/>
        </p:spPr>
        <p:txBody>
          <a:bodyPr/>
          <a:lstStyle>
            <a:lvl1pPr>
              <a:defRPr/>
            </a:lvl1pPr>
          </a:lstStyle>
          <a:p>
            <a:fld id="{96F19339-856B-48F6-AE65-362D0E2C9206}" type="slidenum">
              <a:rPr lang="zh-TW" altLang="en-GB"/>
              <a:pPr/>
              <a:t>‹#›</a:t>
            </a:fld>
            <a:endParaRPr lang="en-GB" altLang="zh-TW"/>
          </a:p>
        </p:txBody>
      </p:sp>
    </p:spTree>
    <p:extLst>
      <p:ext uri="{BB962C8B-B14F-4D97-AF65-F5344CB8AC3E}">
        <p14:creationId xmlns:p14="http://schemas.microsoft.com/office/powerpoint/2010/main" val="39086841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endParaRPr lang="en-GB" altLang="zh-TW"/>
          </a:p>
        </p:txBody>
      </p:sp>
      <p:sp>
        <p:nvSpPr>
          <p:cNvPr id="3" name="Rectangle 3"/>
          <p:cNvSpPr>
            <a:spLocks noGrp="1" noChangeArrowheads="1"/>
          </p:cNvSpPr>
          <p:nvPr>
            <p:ph type="ftr" idx="11"/>
          </p:nvPr>
        </p:nvSpPr>
        <p:spPr>
          <a:ln/>
        </p:spPr>
        <p:txBody>
          <a:bodyPr/>
          <a:lstStyle>
            <a:lvl1pPr>
              <a:defRPr/>
            </a:lvl1pPr>
          </a:lstStyle>
          <a:p>
            <a:endParaRPr lang="en-GB" altLang="zh-TW"/>
          </a:p>
        </p:txBody>
      </p:sp>
      <p:sp>
        <p:nvSpPr>
          <p:cNvPr id="4" name="Rectangle 4"/>
          <p:cNvSpPr>
            <a:spLocks noGrp="1" noChangeArrowheads="1"/>
          </p:cNvSpPr>
          <p:nvPr>
            <p:ph type="sldNum" idx="12"/>
          </p:nvPr>
        </p:nvSpPr>
        <p:spPr>
          <a:ln/>
        </p:spPr>
        <p:txBody>
          <a:bodyPr/>
          <a:lstStyle>
            <a:lvl1pPr>
              <a:defRPr/>
            </a:lvl1pPr>
          </a:lstStyle>
          <a:p>
            <a:fld id="{13274CC6-A69A-43D5-BBC6-4C2B03235A3A}" type="slidenum">
              <a:rPr lang="zh-TW" altLang="en-GB"/>
              <a:pPr/>
              <a:t>‹#›</a:t>
            </a:fld>
            <a:endParaRPr lang="en-GB" altLang="zh-TW"/>
          </a:p>
        </p:txBody>
      </p:sp>
    </p:spTree>
    <p:extLst>
      <p:ext uri="{BB962C8B-B14F-4D97-AF65-F5344CB8AC3E}">
        <p14:creationId xmlns:p14="http://schemas.microsoft.com/office/powerpoint/2010/main" val="5773774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F8312B47-9F43-4DDD-9EE6-1EB096C38A83}" type="slidenum">
              <a:rPr lang="zh-TW" altLang="en-GB"/>
              <a:pPr/>
              <a:t>‹#›</a:t>
            </a:fld>
            <a:endParaRPr lang="en-GB" altLang="zh-TW"/>
          </a:p>
        </p:txBody>
      </p:sp>
    </p:spTree>
    <p:extLst>
      <p:ext uri="{BB962C8B-B14F-4D97-AF65-F5344CB8AC3E}">
        <p14:creationId xmlns:p14="http://schemas.microsoft.com/office/powerpoint/2010/main" val="14052758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168836BA-579F-49A3-A661-3F2064774A64}" type="slidenum">
              <a:rPr lang="zh-TW" altLang="en-GB"/>
              <a:pPr/>
              <a:t>‹#›</a:t>
            </a:fld>
            <a:endParaRPr lang="en-GB" altLang="zh-TW"/>
          </a:p>
        </p:txBody>
      </p:sp>
    </p:spTree>
    <p:extLst>
      <p:ext uri="{BB962C8B-B14F-4D97-AF65-F5344CB8AC3E}">
        <p14:creationId xmlns:p14="http://schemas.microsoft.com/office/powerpoint/2010/main" val="27237579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33249D48-EF7C-45D3-8461-81155565473A}" type="slidenum">
              <a:rPr lang="zh-TW" altLang="en-GB"/>
              <a:pPr/>
              <a:t>‹#›</a:t>
            </a:fld>
            <a:endParaRPr lang="en-GB" altLang="zh-TW"/>
          </a:p>
        </p:txBody>
      </p:sp>
    </p:spTree>
    <p:extLst>
      <p:ext uri="{BB962C8B-B14F-4D97-AF65-F5344CB8AC3E}">
        <p14:creationId xmlns:p14="http://schemas.microsoft.com/office/powerpoint/2010/main" val="15274677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1604963"/>
            <a:ext cx="2055812" cy="452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4963"/>
            <a:ext cx="6018213" cy="452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90AFC78C-0918-495D-84B4-9681800573F2}" type="slidenum">
              <a:rPr lang="zh-TW" altLang="en-GB"/>
              <a:pPr/>
              <a:t>‹#›</a:t>
            </a:fld>
            <a:endParaRPr lang="en-GB" altLang="zh-TW"/>
          </a:p>
        </p:txBody>
      </p:sp>
    </p:spTree>
    <p:extLst>
      <p:ext uri="{BB962C8B-B14F-4D97-AF65-F5344CB8AC3E}">
        <p14:creationId xmlns:p14="http://schemas.microsoft.com/office/powerpoint/2010/main" val="31162179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2133600"/>
            <a:ext cx="7769225" cy="1446213"/>
          </a:xfrm>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endParaRPr lang="en-GB" altLang="zh-TW"/>
          </a:p>
        </p:txBody>
      </p:sp>
      <p:sp>
        <p:nvSpPr>
          <p:cNvPr id="4" name="Rectangle 3"/>
          <p:cNvSpPr>
            <a:spLocks noGrp="1" noChangeArrowheads="1"/>
          </p:cNvSpPr>
          <p:nvPr>
            <p:ph type="ftr" idx="11"/>
          </p:nvPr>
        </p:nvSpPr>
        <p:spPr>
          <a:ln/>
        </p:spPr>
        <p:txBody>
          <a:bodyPr/>
          <a:lstStyle>
            <a:lvl1pPr>
              <a:defRPr/>
            </a:lvl1pPr>
          </a:lstStyle>
          <a:p>
            <a:endParaRPr lang="en-GB" altLang="zh-TW"/>
          </a:p>
        </p:txBody>
      </p:sp>
      <p:sp>
        <p:nvSpPr>
          <p:cNvPr id="5" name="Rectangle 4"/>
          <p:cNvSpPr>
            <a:spLocks noGrp="1" noChangeArrowheads="1"/>
          </p:cNvSpPr>
          <p:nvPr>
            <p:ph type="sldNum" idx="12"/>
          </p:nvPr>
        </p:nvSpPr>
        <p:spPr>
          <a:ln/>
        </p:spPr>
        <p:txBody>
          <a:bodyPr/>
          <a:lstStyle>
            <a:lvl1pPr>
              <a:defRPr/>
            </a:lvl1pPr>
          </a:lstStyle>
          <a:p>
            <a:fld id="{88A61C72-9C49-4B77-B031-2FEB71C3DF9F}" type="slidenum">
              <a:rPr lang="zh-TW" altLang="en-GB"/>
              <a:pPr/>
              <a:t>‹#›</a:t>
            </a:fld>
            <a:endParaRPr lang="en-GB" altLang="zh-TW"/>
          </a:p>
        </p:txBody>
      </p:sp>
    </p:spTree>
    <p:extLst>
      <p:ext uri="{BB962C8B-B14F-4D97-AF65-F5344CB8AC3E}">
        <p14:creationId xmlns:p14="http://schemas.microsoft.com/office/powerpoint/2010/main" val="2195314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1D60263E-147A-4590-9CB7-7BA57984CF31}" type="slidenum">
              <a:rPr lang="zh-TW" altLang="en-GB"/>
              <a:pPr/>
              <a:t>‹#›</a:t>
            </a:fld>
            <a:endParaRPr lang="en-GB" altLang="zh-TW"/>
          </a:p>
        </p:txBody>
      </p:sp>
    </p:spTree>
    <p:extLst>
      <p:ext uri="{BB962C8B-B14F-4D97-AF65-F5344CB8AC3E}">
        <p14:creationId xmlns:p14="http://schemas.microsoft.com/office/powerpoint/2010/main" val="6947356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FEEF70A8-79F7-C34C-8A5E-AC447C6E1C59}" type="slidenum">
              <a:rPr lang="en-US"/>
              <a:pPr>
                <a:defRPr/>
              </a:pPr>
              <a:t>‹#›</a:t>
            </a:fld>
            <a:endParaRPr lang="en-US"/>
          </a:p>
        </p:txBody>
      </p:sp>
    </p:spTree>
    <p:extLst>
      <p:ext uri="{BB962C8B-B14F-4D97-AF65-F5344CB8AC3E}">
        <p14:creationId xmlns:p14="http://schemas.microsoft.com/office/powerpoint/2010/main" val="40433715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F4D64DBD-0555-BF42-AC8A-981CF3C8EA55}" type="slidenum">
              <a:rPr lang="en-US"/>
              <a:pPr>
                <a:defRPr/>
              </a:pPr>
              <a:t>‹#›</a:t>
            </a:fld>
            <a:endParaRPr lang="en-US"/>
          </a:p>
        </p:txBody>
      </p:sp>
    </p:spTree>
    <p:extLst>
      <p:ext uri="{BB962C8B-B14F-4D97-AF65-F5344CB8AC3E}">
        <p14:creationId xmlns:p14="http://schemas.microsoft.com/office/powerpoint/2010/main" val="8359619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7288387-08BE-4C49-93D6-9C93A6F980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1795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C0B30FC-3D07-B448-B8D0-C0F7D1107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71366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D36B0A9A-1B31-4F45-99F9-C7CC83E9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12663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76F3E0BE-D481-A34E-A02E-299168217B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07135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77FF8F9-80CD-3444-A10F-30B29C1F1F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5954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AA7DF6B6-F036-C647-A072-3A250B2BC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41029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6D6E47F-DEDD-1E4B-8A65-F8BA43F92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26655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52A737A-1295-3646-A6BA-DEF25E441D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3314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6.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2.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image" Target="../media/image4.png"/><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3.png"/></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37.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5" Type="http://schemas.openxmlformats.org/officeDocument/2006/relationships/theme" Target="../theme/theme14.xml"/><Relationship Id="rId4" Type="http://schemas.openxmlformats.org/officeDocument/2006/relationships/slideLayout" Target="../slideLayouts/slideLayout138.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4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5" Type="http://schemas.openxmlformats.org/officeDocument/2006/relationships/theme" Target="../theme/theme15.xml"/><Relationship Id="rId4" Type="http://schemas.openxmlformats.org/officeDocument/2006/relationships/slideLayout" Target="../slideLayouts/slideLayout14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theme" Target="../theme/theme17.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7.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8.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9.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7.pn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0.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1.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8.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2.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3.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4.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9.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5.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10.emf"/><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6.xml"/><Relationship Id="rId17" Type="http://schemas.openxmlformats.org/officeDocument/2006/relationships/image" Target="../media/image14.png"/><Relationship Id="rId2" Type="http://schemas.openxmlformats.org/officeDocument/2006/relationships/slideLayout" Target="../slideLayouts/slideLayout255.xml"/><Relationship Id="rId16" Type="http://schemas.openxmlformats.org/officeDocument/2006/relationships/image" Target="../media/image13.png"/><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image" Target="../media/image12.png"/><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11.png"/></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65.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66.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4" Type="http://schemas.openxmlformats.org/officeDocument/2006/relationships/image" Target="../media/image1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271.xml"/><Relationship Id="rId7" Type="http://schemas.openxmlformats.org/officeDocument/2006/relationships/image" Target="../media/image4.png"/><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31.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image" Target="../media/image6.jpeg"/><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32.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34.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image" Target="../media/image1.jpeg"/><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35.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6.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7.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slideLayout" Target="../slideLayouts/slideLayout363.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9.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slideLayout" Target="../slideLayouts/slideLayout387.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image" Target="../media/image16.jpg"/><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41.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7.jp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42.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43.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4.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4.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5.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image" Target="../media/image4.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image" Target="../media/image4.png"/><Relationship Id="rId2" Type="http://schemas.openxmlformats.org/officeDocument/2006/relationships/slideLayout" Target="../slideLayouts/slideLayout79.xml"/><Relationship Id="rId16" Type="http://schemas.openxmlformats.org/officeDocument/2006/relationships/image" Target="../media/image3.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2.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E9E2B6"/>
            </a:gs>
            <a:gs pos="100000">
              <a:srgbClr val="FFCC99"/>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371600" y="533400"/>
            <a:ext cx="75406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160" tIns="46080" rIns="92160" bIns="46080" numCol="1" anchor="ctr" anchorCtr="0" compatLnSpc="1">
            <a:prstTxWarp prst="textNoShape">
              <a:avLst/>
            </a:prstTxWarp>
          </a:bodyPr>
          <a:lstStyle/>
          <a:p>
            <a:pPr lvl="0"/>
            <a:r>
              <a:rPr lang="en-GB" altLang="zh-TW"/>
              <a:t>Click to edit the title text format</a:t>
            </a:r>
          </a:p>
        </p:txBody>
      </p:sp>
      <p:sp>
        <p:nvSpPr>
          <p:cNvPr id="1026" name="Rectangle 2"/>
          <p:cNvSpPr>
            <a:spLocks noGrp="1" noChangeArrowheads="1"/>
          </p:cNvSpPr>
          <p:nvPr>
            <p:ph type="dt"/>
          </p:nvPr>
        </p:nvSpPr>
        <p:spPr bwMode="auto">
          <a:xfrm>
            <a:off x="1371600" y="6248400"/>
            <a:ext cx="16732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endParaRPr lang="en-GB" altLang="zh-TW"/>
          </a:p>
        </p:txBody>
      </p:sp>
      <p:sp>
        <p:nvSpPr>
          <p:cNvPr id="1027" name="Rectangle 3"/>
          <p:cNvSpPr>
            <a:spLocks noGrp="1" noChangeArrowheads="1"/>
          </p:cNvSpPr>
          <p:nvPr>
            <p:ph type="ftr"/>
          </p:nvPr>
        </p:nvSpPr>
        <p:spPr bwMode="auto">
          <a:xfrm>
            <a:off x="3429000" y="6248400"/>
            <a:ext cx="3425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ct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endParaRPr lang="en-GB" altLang="zh-TW"/>
          </a:p>
        </p:txBody>
      </p:sp>
      <p:sp>
        <p:nvSpPr>
          <p:cNvPr id="1028" name="Rectangle 4"/>
          <p:cNvSpPr>
            <a:spLocks noGrp="1" noChangeArrowheads="1"/>
          </p:cNvSpPr>
          <p:nvPr>
            <p:ph type="sldNum"/>
          </p:nvPr>
        </p:nvSpPr>
        <p:spPr bwMode="auto">
          <a:xfrm>
            <a:off x="72390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fld id="{9920945E-9102-4FB7-8CC0-34C04103C439}" type="slidenum">
              <a:rPr lang="zh-TW" altLang="en-GB"/>
              <a:pPr/>
              <a:t>‹#›</a:t>
            </a:fld>
            <a:endParaRPr lang="en-GB" altLang="zh-TW"/>
          </a:p>
        </p:txBody>
      </p:sp>
      <p:pic>
        <p:nvPicPr>
          <p:cNvPr id="1029"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0" name="Rectangle 6"/>
          <p:cNvSpPr>
            <a:spLocks noGrp="1" noChangeArrowheads="1"/>
          </p:cNvSpPr>
          <p:nvPr>
            <p:ph type="body" idx="1"/>
          </p:nvPr>
        </p:nvSpPr>
        <p:spPr bwMode="auto">
          <a:xfrm>
            <a:off x="1371600" y="1981200"/>
            <a:ext cx="7616825"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mj-lt"/>
          <a:ea typeface="+mj-ea"/>
          <a:cs typeface="+mj-cs"/>
        </a:defRPr>
      </a:lvl1pPr>
      <a:lvl2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2pPr>
      <a:lvl3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3pPr>
      <a:lvl4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4pPr>
      <a:lvl5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5pPr>
      <a:lvl6pPr marL="4572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6pPr>
      <a:lvl7pPr marL="9144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7pPr>
      <a:lvl8pPr marL="13716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8pPr>
      <a:lvl9pPr marL="18288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9pPr>
    </p:titleStyle>
    <p:bodyStyle>
      <a:lvl1pPr marL="339725" indent="-339725" algn="l" defTabSz="449263" rtl="0" eaLnBrk="0" fontAlgn="base" hangingPunct="0">
        <a:lnSpc>
          <a:spcPct val="90000"/>
        </a:lnSpc>
        <a:spcBef>
          <a:spcPts val="800"/>
        </a:spcBef>
        <a:spcAft>
          <a:spcPct val="0"/>
        </a:spcAft>
        <a:buClr>
          <a:srgbClr val="996600"/>
        </a:buClr>
        <a:buSzPct val="100000"/>
        <a:buFont typeface="Wingdings" pitchFamily="2" charset="2"/>
        <a:buChar char=""/>
        <a:defRPr sz="3200">
          <a:solidFill>
            <a:srgbClr val="000000"/>
          </a:solidFill>
          <a:latin typeface="+mn-lt"/>
          <a:ea typeface="+mn-ea"/>
          <a:cs typeface="+mn-cs"/>
        </a:defRPr>
      </a:lvl1pPr>
      <a:lvl2pPr marL="739775" indent="-282575" algn="l" defTabSz="449263" rtl="0" eaLnBrk="0" fontAlgn="base" hangingPunct="0">
        <a:lnSpc>
          <a:spcPct val="90000"/>
        </a:lnSpc>
        <a:spcBef>
          <a:spcPts val="700"/>
        </a:spcBef>
        <a:spcAft>
          <a:spcPct val="0"/>
        </a:spcAft>
        <a:buClr>
          <a:srgbClr val="000000"/>
        </a:buClr>
        <a:buSzPct val="95000"/>
        <a:buFont typeface="Times New Roman" pitchFamily="18" charset="0"/>
        <a:buChar char="–"/>
        <a:defRPr sz="2800">
          <a:solidFill>
            <a:srgbClr val="000000"/>
          </a:solidFill>
          <a:latin typeface="+mn-lt"/>
          <a:ea typeface="+mn-ea"/>
          <a:cs typeface="+mn-cs"/>
        </a:defRPr>
      </a:lvl2pPr>
      <a:lvl3pPr marL="1143000" indent="-228600" algn="l" defTabSz="449263" rtl="0" eaLnBrk="0" fontAlgn="base" hangingPunct="0">
        <a:lnSpc>
          <a:spcPct val="90000"/>
        </a:lnSpc>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6pPr>
      <a:lvl7pPr marL="29718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7pPr>
      <a:lvl8pPr marL="34290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8pPr>
      <a:lvl9pPr marL="38862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defTabSz="914400">
              <a:lnSpc>
                <a:spcPct val="100000"/>
              </a:lnSpc>
              <a:buClrTx/>
              <a:buSzTx/>
              <a:buFontTx/>
              <a:buNone/>
              <a:defRPr/>
            </a:pPr>
            <a:endParaRPr lang="en-US">
              <a:solidFill>
                <a:srgbClr val="000000"/>
              </a:solidFill>
              <a:latin typeface="Times New Roman" charset="0"/>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defTabSz="914400">
              <a:lnSpc>
                <a:spcPct val="100000"/>
              </a:lnSpc>
              <a:buClrTx/>
              <a:buSzTx/>
              <a:buFontTx/>
              <a:buNone/>
              <a:defRPr/>
            </a:pPr>
            <a:endParaRPr lang="en-US">
              <a:solidFill>
                <a:srgbClr val="000000"/>
              </a:solidFill>
              <a:latin typeface="Times New Roman" charset="0"/>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a:lnSpc>
                <a:spcPct val="100000"/>
              </a:lnSpc>
              <a:buClrTx/>
              <a:buSzTx/>
              <a:buFontTx/>
              <a:buNone/>
              <a:defRPr/>
            </a:pPr>
            <a:fld id="{FEE40C2F-0213-394F-8663-E2A8DD345CF4}" type="slidenum">
              <a:rPr lang="en-US">
                <a:solidFill>
                  <a:srgbClr val="000000"/>
                </a:solidFill>
                <a:latin typeface="Times New Roman" charset="0"/>
                <a:ea typeface="ＭＳ Ｐゴシック" charset="0"/>
              </a:rPr>
              <a:pPr defTabSz="914400">
                <a:lnSpc>
                  <a:spcPct val="100000"/>
                </a:lnSpc>
                <a:buClrTx/>
                <a:buSzTx/>
                <a:buFontTx/>
                <a:buNone/>
                <a:defRPr/>
              </a:pPr>
              <a:t>‹#›</a:t>
            </a:fld>
            <a:endParaRPr lang="en-US">
              <a:solidFill>
                <a:srgbClr val="000000"/>
              </a:solidFill>
              <a:latin typeface="Times New Roman" charset="0"/>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784353"/>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grpSp>
      </p:grpSp>
    </p:spTree>
    <p:extLst>
      <p:ext uri="{BB962C8B-B14F-4D97-AF65-F5344CB8AC3E}">
        <p14:creationId xmlns:p14="http://schemas.microsoft.com/office/powerpoint/2010/main" val="1137662905"/>
      </p:ext>
    </p:extLst>
  </p:cSld>
  <p:clrMap bg1="dk2" tx1="lt1" bg2="dk1" tx2="lt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44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defTabSz="914400">
              <a:lnSpc>
                <a:spcPct val="100000"/>
              </a:lnSpc>
              <a:buClrTx/>
              <a:buSzTx/>
              <a:buFontTx/>
              <a:buNone/>
              <a:defRPr/>
            </a:pPr>
            <a:fld id="{5EC45DA2-9C54-294A-A34A-CEECD9BBAD87}" type="datetimeFigureOut">
              <a:rPr lang="en-US"/>
              <a:pPr defTabSz="914400">
                <a:lnSpc>
                  <a:spcPct val="100000"/>
                </a:lnSpc>
                <a:buClrTx/>
                <a:buSzTx/>
                <a:buFontTx/>
                <a:buNone/>
                <a:defRPr/>
              </a:pPr>
              <a:t>2/26/25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defTabSz="914400">
              <a:lnSpc>
                <a:spcPct val="100000"/>
              </a:lnSpc>
              <a:buClrTx/>
              <a:buSzTx/>
              <a:buFontTx/>
              <a:buNone/>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defTabSz="914400">
              <a:lnSpc>
                <a:spcPct val="100000"/>
              </a:lnSpc>
              <a:buClrTx/>
              <a:buSzTx/>
              <a:buFontTx/>
              <a:buNone/>
              <a:defRPr/>
            </a:pPr>
            <a:fld id="{281EC150-8275-9B4F-A722-27C44DFB4FE0}" type="slidenum">
              <a:rPr lang="en-US"/>
              <a:pPr defTabSz="914400">
                <a:lnSpc>
                  <a:spcPct val="100000"/>
                </a:lnSpc>
                <a:buClrTx/>
                <a:buSzTx/>
                <a:buFontTx/>
                <a:buNone/>
                <a:defRPr/>
              </a:pPr>
              <a:t>‹#›</a:t>
            </a:fld>
            <a:endParaRPr lang="en-US"/>
          </a:p>
        </p:txBody>
      </p:sp>
    </p:spTree>
    <p:extLst>
      <p:ext uri="{BB962C8B-B14F-4D97-AF65-F5344CB8AC3E}">
        <p14:creationId xmlns:p14="http://schemas.microsoft.com/office/powerpoint/2010/main" val="1371420887"/>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0"/>
            <a:ext cx="9144000" cy="6856413"/>
            <a:chOff x="0" y="0"/>
            <a:chExt cx="5760" cy="4319"/>
          </a:xfrm>
        </p:grpSpPr>
        <p:sp>
          <p:nvSpPr>
            <p:cNvPr id="103427"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28"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29"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23"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31"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25"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3326"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34"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28"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36"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30"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38"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32"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40"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41"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42"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3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44"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3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46"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47"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48"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4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50"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51"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45"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53"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4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55"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56"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57"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58"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59"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60"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61"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62"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grpSp>
          <p:nvGrpSpPr>
            <p:cNvPr id="13356" name="Group 1063"/>
            <p:cNvGrpSpPr>
              <a:grpSpLocks/>
            </p:cNvGrpSpPr>
            <p:nvPr userDrawn="1"/>
          </p:nvGrpSpPr>
          <p:grpSpPr bwMode="auto">
            <a:xfrm>
              <a:off x="0" y="1632"/>
              <a:ext cx="5758" cy="1858"/>
              <a:chOff x="0" y="1632"/>
              <a:chExt cx="5758" cy="1858"/>
            </a:xfrm>
          </p:grpSpPr>
          <p:sp>
            <p:nvSpPr>
              <p:cNvPr id="103464"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65"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grpSp>
      </p:grpSp>
      <p:sp>
        <p:nvSpPr>
          <p:cNvPr id="103466"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67"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68"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defTabSz="914400">
              <a:lnSpc>
                <a:spcPct val="100000"/>
              </a:lnSpc>
              <a:buClrTx/>
              <a:buSzTx/>
              <a:buFontTx/>
              <a:buNone/>
              <a:defRPr/>
            </a:pPr>
            <a:endParaRPr lang="en-US">
              <a:solidFill>
                <a:srgbClr val="FFFFFF"/>
              </a:solidFill>
            </a:endParaRPr>
          </a:p>
        </p:txBody>
      </p:sp>
      <p:sp>
        <p:nvSpPr>
          <p:cNvPr id="103469"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defTabSz="914400">
              <a:lnSpc>
                <a:spcPct val="100000"/>
              </a:lnSpc>
              <a:buClrTx/>
              <a:buSzTx/>
              <a:buFontTx/>
              <a:buNone/>
              <a:defRPr/>
            </a:pPr>
            <a:endParaRPr lang="en-US">
              <a:solidFill>
                <a:srgbClr val="FFFFFF"/>
              </a:solidFill>
            </a:endParaRPr>
          </a:p>
        </p:txBody>
      </p:sp>
      <p:sp>
        <p:nvSpPr>
          <p:cNvPr id="103470"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a:lnSpc>
                <a:spcPct val="100000"/>
              </a:lnSpc>
              <a:buClrTx/>
              <a:buSzTx/>
              <a:buFontTx/>
              <a:buNone/>
              <a:defRPr/>
            </a:pPr>
            <a:fld id="{E3CE58C5-D561-D649-B032-20231C96555A}" type="slidenum">
              <a:rPr lang="en-US">
                <a:solidFill>
                  <a:srgbClr val="FFFFFF"/>
                </a:solidFill>
                <a:ea typeface="ＭＳ Ｐゴシック" charset="0"/>
              </a:rPr>
              <a:pPr defTabSz="914400">
                <a:lnSpc>
                  <a:spcPct val="100000"/>
                </a:lnSpc>
                <a:buClrTx/>
                <a:buSzTx/>
                <a:buFontTx/>
                <a:buNone/>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1037493402"/>
      </p:ext>
    </p:extLst>
  </p:cSld>
  <p:clrMap bg1="dk2" tx1="lt1" bg2="dk1" tx2="lt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defTabSz="914400">
              <a:lnSpc>
                <a:spcPct val="100000"/>
              </a:lnSpc>
              <a:buClrTx/>
              <a:buSzTx/>
              <a:buFontTx/>
              <a:buNone/>
              <a:defRPr/>
            </a:pPr>
            <a:endParaRPr lang="en-US"/>
          </a:p>
        </p:txBody>
      </p:sp>
      <p:sp>
        <p:nvSpPr>
          <p:cNvPr id="94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defTabSz="914400">
              <a:lnSpc>
                <a:spcPct val="100000"/>
              </a:lnSpc>
              <a:buClrTx/>
              <a:buSzTx/>
              <a:buFontTx/>
              <a:buNone/>
              <a:defRPr/>
            </a:pPr>
            <a:endParaRPr lang="en-US"/>
          </a:p>
        </p:txBody>
      </p:sp>
      <p:sp>
        <p:nvSpPr>
          <p:cNvPr id="94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defTabSz="914400">
              <a:lnSpc>
                <a:spcPct val="100000"/>
              </a:lnSpc>
              <a:buClrTx/>
              <a:buSzTx/>
              <a:buFontTx/>
              <a:buNone/>
              <a:defRPr/>
            </a:pPr>
            <a:fld id="{D3568266-2477-464A-8448-EB31899DDEB0}" type="slidenum">
              <a:rPr lang="en-US">
                <a:ea typeface="ＭＳ Ｐゴシック" charset="0"/>
              </a:rPr>
              <a:pPr defTabSz="914400">
                <a:lnSpc>
                  <a:spcPct val="100000"/>
                </a:lnSpc>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2138880160"/>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defTabSz="914400">
              <a:lnSpc>
                <a:spcPct val="100000"/>
              </a:lnSpc>
              <a:buClrTx/>
              <a:buSzTx/>
              <a:buFontTx/>
              <a:buNone/>
              <a:defRPr/>
            </a:pPr>
            <a:endParaRPr lang="en-US"/>
          </a:p>
        </p:txBody>
      </p:sp>
      <p:sp>
        <p:nvSpPr>
          <p:cNvPr id="94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defTabSz="914400">
              <a:lnSpc>
                <a:spcPct val="100000"/>
              </a:lnSpc>
              <a:buClrTx/>
              <a:buSzTx/>
              <a:buFontTx/>
              <a:buNone/>
              <a:defRPr/>
            </a:pPr>
            <a:endParaRPr lang="en-US"/>
          </a:p>
        </p:txBody>
      </p:sp>
      <p:sp>
        <p:nvSpPr>
          <p:cNvPr id="94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defTabSz="914400">
              <a:lnSpc>
                <a:spcPct val="100000"/>
              </a:lnSpc>
              <a:buClrTx/>
              <a:buSzTx/>
              <a:buFontTx/>
              <a:buNone/>
              <a:defRPr/>
            </a:pPr>
            <a:fld id="{D3568266-2477-464A-8448-EB31899DDEB0}" type="slidenum">
              <a:rPr lang="en-US">
                <a:ea typeface="ＭＳ Ｐゴシック" charset="0"/>
              </a:rPr>
              <a:pPr defTabSz="914400">
                <a:lnSpc>
                  <a:spcPct val="100000"/>
                </a:lnSpc>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1260353494"/>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274"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1800">
                <a:solidFill>
                  <a:srgbClr val="FFFFFF"/>
                </a:solidFill>
                <a:latin typeface="Tahoma" pitchFamily="22" charset="-52"/>
                <a:ea typeface="ＭＳ Ｐゴシック" charset="0"/>
              </a:endParaRPr>
            </a:p>
          </p:txBody>
        </p:sp>
        <p:sp>
          <p:nvSpPr>
            <p:cNvPr id="542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defTabSz="914400">
              <a:lnSpc>
                <a:spcPct val="100000"/>
              </a:lnSpc>
              <a:buClrTx/>
              <a:buSzTx/>
              <a:buFontTx/>
              <a:buNone/>
              <a:defRPr/>
            </a:pPr>
            <a:endParaRPr 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defTabSz="914400">
              <a:lnSpc>
                <a:spcPct val="100000"/>
              </a:lnSpc>
              <a:buClrTx/>
              <a:buSzTx/>
              <a:buFontTx/>
              <a:buNone/>
              <a:defRPr/>
            </a:pPr>
            <a:endParaRPr 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defTabSz="914400">
              <a:lnSpc>
                <a:spcPct val="100000"/>
              </a:lnSpc>
              <a:buClrTx/>
              <a:buSzTx/>
              <a:buFontTx/>
              <a:buNone/>
              <a:defRPr/>
            </a:pPr>
            <a:fld id="{4724165B-353F-0F43-A991-F03899FF127C}" type="slidenum">
              <a:rPr lang="en-US">
                <a:ea typeface="ＭＳ Ｐゴシック" charset="0"/>
              </a:rPr>
              <a:pPr defTabSz="914400">
                <a:lnSpc>
                  <a:spcPct val="100000"/>
                </a:lnSpc>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1112327056"/>
      </p:ext>
    </p:extLst>
  </p:cSld>
  <p:clrMap bg1="dk2" tx1="lt1" bg2="dk1" tx2="lt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lnSpc>
                <a:spcPct val="100000"/>
              </a:lnSpc>
              <a:buClrTx/>
              <a:buSzTx/>
              <a:buFontTx/>
              <a:buNone/>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lnSpc>
                <a:spcPct val="100000"/>
              </a:lnSpc>
              <a:buClrTx/>
              <a:buSzTx/>
              <a:buFontTx/>
              <a:buNone/>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a:lnSpc>
                <a:spcPct val="100000"/>
              </a:lnSpc>
              <a:buClrTx/>
              <a:buSzTx/>
              <a:buFontTx/>
              <a:buNone/>
              <a:defRPr/>
            </a:pPr>
            <a:fld id="{61F442D0-A11F-2640-8129-5D1BEF7A3C1E}" type="slidenum">
              <a:rPr lang="en-US"/>
              <a:pPr defTabSz="914400">
                <a:lnSpc>
                  <a:spcPct val="100000"/>
                </a:lnSpc>
                <a:buClrTx/>
                <a:buSzTx/>
                <a:buFontTx/>
                <a:buNone/>
                <a:defRPr/>
              </a:pPr>
              <a:t>‹#›</a:t>
            </a:fld>
            <a:endParaRPr lang="en-US"/>
          </a:p>
        </p:txBody>
      </p:sp>
    </p:spTree>
    <p:extLst>
      <p:ext uri="{BB962C8B-B14F-4D97-AF65-F5344CB8AC3E}">
        <p14:creationId xmlns:p14="http://schemas.microsoft.com/office/powerpoint/2010/main" val="1406090540"/>
      </p:ext>
    </p:extLst>
  </p:cSld>
  <p:clrMap bg1="dk2" tx1="lt1" bg2="dk1" tx2="lt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2050" name="Group 1"/>
          <p:cNvGrpSpPr>
            <a:grpSpLocks/>
          </p:cNvGrpSpPr>
          <p:nvPr/>
        </p:nvGrpSpPr>
        <p:grpSpPr bwMode="auto">
          <a:xfrm>
            <a:off x="0" y="0"/>
            <a:ext cx="9144000" cy="6858000"/>
            <a:chOff x="-1" y="0"/>
            <a:chExt cx="9144002" cy="6858000"/>
          </a:xfrm>
        </p:grpSpPr>
        <p:grpSp>
          <p:nvGrpSpPr>
            <p:cNvPr id="2067" name="Group 2"/>
            <p:cNvGrpSpPr>
              <a:grpSpLocks/>
            </p:cNvGrpSpPr>
            <p:nvPr/>
          </p:nvGrpSpPr>
          <p:grpSpPr bwMode="auto">
            <a:xfrm>
              <a:off x="-1" y="0"/>
              <a:ext cx="9144002" cy="6858000"/>
              <a:chOff x="-1" y="0"/>
              <a:chExt cx="9144002" cy="6858000"/>
            </a:xfrm>
          </p:grpSpPr>
          <p:sp>
            <p:nvSpPr>
              <p:cNvPr id="3075" name="AutoShape 3"/>
              <p:cNvSpPr>
                <a:spLocks/>
              </p:cNvSpPr>
              <p:nvPr/>
            </p:nvSpPr>
            <p:spPr bwMode="auto">
              <a:xfrm>
                <a:off x="-1" y="1981200"/>
                <a:ext cx="9144002" cy="1752600"/>
              </a:xfrm>
              <a:custGeom>
                <a:avLst/>
                <a:gdLst>
                  <a:gd name="T0" fmla="*/ 4572001 w 21600"/>
                  <a:gd name="T1" fmla="*/ 876300 h 21600"/>
                  <a:gd name="T2" fmla="*/ 4572001 w 21600"/>
                  <a:gd name="T3" fmla="*/ 876300 h 21600"/>
                  <a:gd name="T4" fmla="*/ 4572001 w 21600"/>
                  <a:gd name="T5" fmla="*/ 876300 h 21600"/>
                  <a:gd name="T6" fmla="*/ 4572001 w 21600"/>
                  <a:gd name="T7" fmla="*/ 8763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76" name="AutoShape 4" descr="Cacback.png"/>
              <p:cNvSpPr>
                <a:spLocks/>
              </p:cNvSpPr>
              <p:nvPr/>
            </p:nvSpPr>
            <p:spPr bwMode="auto">
              <a:xfrm>
                <a:off x="0" y="0"/>
                <a:ext cx="1776413" cy="6858000"/>
              </a:xfrm>
              <a:custGeom>
                <a:avLst/>
                <a:gdLst>
                  <a:gd name="T0" fmla="*/ 888207 w 21600"/>
                  <a:gd name="T1" fmla="*/ 3429000 h 21600"/>
                  <a:gd name="T2" fmla="*/ 888207 w 21600"/>
                  <a:gd name="T3" fmla="*/ 3429000 h 21600"/>
                  <a:gd name="T4" fmla="*/ 888207 w 21600"/>
                  <a:gd name="T5" fmla="*/ 3429000 h 21600"/>
                  <a:gd name="T6" fmla="*/ 888207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3077" name="AutoShape 5"/>
            <p:cNvSpPr>
              <a:spLocks/>
            </p:cNvSpPr>
            <p:nvPr/>
          </p:nvSpPr>
          <p:spPr bwMode="auto">
            <a:xfrm>
              <a:off x="1295400" y="4114800"/>
              <a:ext cx="1112838" cy="2743200"/>
            </a:xfrm>
            <a:custGeom>
              <a:avLst/>
              <a:gdLst>
                <a:gd name="T0" fmla="*/ 556419 w 21600"/>
                <a:gd name="T1" fmla="*/ 1371600 h 21600"/>
                <a:gd name="T2" fmla="*/ 556419 w 21600"/>
                <a:gd name="T3" fmla="*/ 1371600 h 21600"/>
                <a:gd name="T4" fmla="*/ 556419 w 21600"/>
                <a:gd name="T5" fmla="*/ 1371600 h 21600"/>
                <a:gd name="T6" fmla="*/ 556419 w 21600"/>
                <a:gd name="T7" fmla="*/ 13716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grpSp>
        <p:nvGrpSpPr>
          <p:cNvPr id="2051" name="Group 6"/>
          <p:cNvGrpSpPr>
            <a:grpSpLocks/>
          </p:cNvGrpSpPr>
          <p:nvPr/>
        </p:nvGrpSpPr>
        <p:grpSpPr bwMode="auto">
          <a:xfrm>
            <a:off x="120650" y="1179513"/>
            <a:ext cx="7916863" cy="1666875"/>
            <a:chOff x="0" y="-1"/>
            <a:chExt cx="7917000" cy="1667505"/>
          </a:xfrm>
        </p:grpSpPr>
        <p:sp>
          <p:nvSpPr>
            <p:cNvPr id="3079" name="AutoShape 7"/>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0" name="AutoShape 8"/>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2057" name="Group 9"/>
            <p:cNvGrpSpPr>
              <a:grpSpLocks/>
            </p:cNvGrpSpPr>
            <p:nvPr/>
          </p:nvGrpSpPr>
          <p:grpSpPr bwMode="auto">
            <a:xfrm>
              <a:off x="1479274" y="801225"/>
              <a:ext cx="457201" cy="457201"/>
              <a:chOff x="0" y="0"/>
              <a:chExt cx="457200" cy="457200"/>
            </a:xfrm>
          </p:grpSpPr>
          <p:sp>
            <p:nvSpPr>
              <p:cNvPr id="3082" name="AutoShape 10"/>
              <p:cNvSpPr>
                <a:spLocks/>
              </p:cNvSpPr>
              <p:nvPr/>
            </p:nvSpPr>
            <p:spPr bwMode="auto">
              <a:xfrm>
                <a:off x="0" y="0"/>
                <a:ext cx="457200" cy="457200"/>
              </a:xfrm>
              <a:custGeom>
                <a:avLst/>
                <a:gdLst>
                  <a:gd name="T0" fmla="*/ 228588 w 19679"/>
                  <a:gd name="T1" fmla="*/ 250915 h 19679"/>
                  <a:gd name="T2" fmla="*/ 228588 w 19679"/>
                  <a:gd name="T3" fmla="*/ 250915 h 19679"/>
                  <a:gd name="T4" fmla="*/ 228588 w 19679"/>
                  <a:gd name="T5" fmla="*/ 250915 h 19679"/>
                  <a:gd name="T6" fmla="*/ 228588 w 19679"/>
                  <a:gd name="T7" fmla="*/ 25091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3" name="AutoShape 11"/>
              <p:cNvSpPr>
                <a:spLocks/>
              </p:cNvSpPr>
              <p:nvPr/>
            </p:nvSpPr>
            <p:spPr bwMode="auto">
              <a:xfrm>
                <a:off x="228600" y="121443"/>
                <a:ext cx="111919"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4" name="AutoShape 12"/>
              <p:cNvSpPr>
                <a:spLocks/>
              </p:cNvSpPr>
              <p:nvPr/>
            </p:nvSpPr>
            <p:spPr bwMode="auto">
              <a:xfrm>
                <a:off x="71437" y="57150"/>
                <a:ext cx="111920" cy="114300"/>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5" name="AutoShape 13"/>
              <p:cNvSpPr>
                <a:spLocks/>
              </p:cNvSpPr>
              <p:nvPr/>
            </p:nvSpPr>
            <p:spPr bwMode="auto">
              <a:xfrm>
                <a:off x="71437" y="185737"/>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6" name="AutoShape 14"/>
              <p:cNvSpPr>
                <a:spLocks/>
              </p:cNvSpPr>
              <p:nvPr/>
            </p:nvSpPr>
            <p:spPr bwMode="auto">
              <a:xfrm>
                <a:off x="178593" y="228600"/>
                <a:ext cx="111920" cy="114300"/>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7" name="AutoShape 15"/>
              <p:cNvSpPr>
                <a:spLocks/>
              </p:cNvSpPr>
              <p:nvPr/>
            </p:nvSpPr>
            <p:spPr bwMode="auto">
              <a:xfrm>
                <a:off x="321468" y="214312"/>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8" name="AutoShape 16"/>
              <p:cNvSpPr>
                <a:spLocks/>
              </p:cNvSpPr>
              <p:nvPr/>
            </p:nvSpPr>
            <p:spPr bwMode="auto">
              <a:xfrm>
                <a:off x="207168" y="321468"/>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9" name="AutoShape 17"/>
              <p:cNvSpPr>
                <a:spLocks/>
              </p:cNvSpPr>
              <p:nvPr/>
            </p:nvSpPr>
            <p:spPr bwMode="auto">
              <a:xfrm>
                <a:off x="71437" y="300037"/>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90" name="AutoShape 18"/>
              <p:cNvSpPr>
                <a:spLocks/>
              </p:cNvSpPr>
              <p:nvPr/>
            </p:nvSpPr>
            <p:spPr bwMode="auto">
              <a:xfrm>
                <a:off x="200025" y="7143"/>
                <a:ext cx="111919"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grpSp>
      <p:sp>
        <p:nvSpPr>
          <p:cNvPr id="3091" name="Rectangle 19"/>
          <p:cNvSpPr>
            <a:spLocks noGrp="1"/>
          </p:cNvSpPr>
          <p:nvPr>
            <p:ph type="title"/>
          </p:nvPr>
        </p:nvSpPr>
        <p:spPr bwMode="auto">
          <a:xfrm>
            <a:off x="1828800" y="1600200"/>
            <a:ext cx="7315200" cy="2665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3092" name="Rectangle 20"/>
          <p:cNvSpPr>
            <a:spLocks noGrp="1"/>
          </p:cNvSpPr>
          <p:nvPr>
            <p:ph type="body" idx="1"/>
          </p:nvPr>
        </p:nvSpPr>
        <p:spPr bwMode="auto">
          <a:xfrm>
            <a:off x="1371600" y="4267200"/>
            <a:ext cx="6400800"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
        <p:nvSpPr>
          <p:cNvPr id="3093" name="Rectangle 21"/>
          <p:cNvSpPr>
            <a:spLocks noGrp="1"/>
          </p:cNvSpPr>
          <p:nvPr>
            <p:ph type="sldNum" sz="quarter" idx="2"/>
          </p:nvPr>
        </p:nvSpPr>
        <p:spPr bwMode="auto">
          <a:xfrm>
            <a:off x="70866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pPr defTabSz="914400" hangingPunct="0">
              <a:lnSpc>
                <a:spcPct val="100000"/>
              </a:lnSpc>
              <a:buClrTx/>
              <a:buSzTx/>
              <a:buFontTx/>
              <a:buNone/>
            </a:pPr>
            <a:fld id="{755D0F28-6DD9-482F-953B-FD8849D4A65D}" type="slidenum">
              <a:rPr lang="en-US" altLang="en-US" sz="2400">
                <a:solidFill>
                  <a:srgbClr val="000000"/>
                </a:solidFill>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solidFill>
                <a:srgbClr val="000000"/>
              </a:solidFill>
              <a:latin typeface="Arial Narrow" pitchFamily="34" charset="0"/>
              <a:ea typeface="MS PGothic" pitchFamily="34" charset="-128"/>
              <a:sym typeface="Arial Narrow" pitchFamily="34" charset="0"/>
            </a:endParaRPr>
          </a:p>
        </p:txBody>
      </p:sp>
    </p:spTree>
    <p:extLst>
      <p:ext uri="{BB962C8B-B14F-4D97-AF65-F5344CB8AC3E}">
        <p14:creationId xmlns:p14="http://schemas.microsoft.com/office/powerpoint/2010/main" val="1370078103"/>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5121" name="Rectangle 1"/>
          <p:cNvSpPr>
            <a:spLocks noGrp="1"/>
          </p:cNvSpPr>
          <p:nvPr>
            <p:ph type="sldNum" sz="quarter" idx="2"/>
          </p:nvPr>
        </p:nvSpPr>
        <p:spPr bwMode="auto">
          <a:xfrm>
            <a:off x="6553200" y="6245225"/>
            <a:ext cx="21336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pPr defTabSz="914400" hangingPunct="0">
              <a:lnSpc>
                <a:spcPct val="100000"/>
              </a:lnSpc>
              <a:buClrTx/>
              <a:buSzTx/>
              <a:buFontTx/>
              <a:buNone/>
            </a:pPr>
            <a:fld id="{5C8A4675-913A-4B78-9B33-81145D7D194B}" type="slidenum">
              <a:rPr lang="en-US" altLang="en-US" sz="2400">
                <a:solidFill>
                  <a:srgbClr val="000000"/>
                </a:solidFill>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solidFill>
                <a:srgbClr val="000000"/>
              </a:solidFill>
              <a:latin typeface="Arial" pitchFamily="34" charset="0"/>
              <a:ea typeface="MS PGothic" pitchFamily="34" charset="-128"/>
              <a:sym typeface="Arial" pitchFamily="34" charset="0"/>
            </a:endParaRPr>
          </a:p>
        </p:txBody>
      </p:sp>
      <p:sp>
        <p:nvSpPr>
          <p:cNvPr id="5122" name="Rectangle 2"/>
          <p:cNvSpPr>
            <a:spLocks noGrp="1"/>
          </p:cNvSpPr>
          <p:nvPr>
            <p:ph type="title"/>
          </p:nvPr>
        </p:nvSpPr>
        <p:spPr bwMode="auto">
          <a:xfrm>
            <a:off x="685800" y="1844675"/>
            <a:ext cx="7772400"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5123" name="Rectangle 3"/>
          <p:cNvSpPr>
            <a:spLocks noGrp="1"/>
          </p:cNvSpPr>
          <p:nvPr>
            <p:ph type="body" idx="1"/>
          </p:nvPr>
        </p:nvSpPr>
        <p:spPr bwMode="auto">
          <a:xfrm>
            <a:off x="1371600" y="3886200"/>
            <a:ext cx="6400800" cy="297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3250025317"/>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E9E2B6"/>
            </a:gs>
            <a:gs pos="100000">
              <a:srgbClr val="FFCC99"/>
            </a:gs>
          </a:gsLst>
          <a:lin ang="5400000" scaled="1"/>
        </a:gra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581400" y="685800"/>
            <a:ext cx="5557838" cy="3349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160" tIns="46080" rIns="92160" bIns="46080" numCol="1" anchor="ctr" anchorCtr="0" compatLnSpc="1">
            <a:prstTxWarp prst="textNoShape">
              <a:avLst/>
            </a:prstTxWarp>
          </a:bodyPr>
          <a:lstStyle/>
          <a:p>
            <a:pPr lvl="0"/>
            <a:r>
              <a:rPr lang="en-GB" altLang="zh-TW"/>
              <a:t>Click to edit the title text format</a:t>
            </a:r>
          </a:p>
        </p:txBody>
      </p:sp>
      <p:sp>
        <p:nvSpPr>
          <p:cNvPr id="2050" name="Rectangle 2"/>
          <p:cNvSpPr>
            <a:spLocks noGrp="1" noChangeArrowheads="1"/>
          </p:cNvSpPr>
          <p:nvPr>
            <p:ph type="dt"/>
          </p:nvPr>
        </p:nvSpPr>
        <p:spPr bwMode="auto">
          <a:xfrm>
            <a:off x="6858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nSpc>
                <a:spcPct val="100000"/>
              </a:lnSpc>
              <a:spcBef>
                <a:spcPts val="875"/>
              </a:spcBef>
              <a:buClr>
                <a:srgbClr val="EAEAEA"/>
              </a:buClr>
              <a:tabLst>
                <a:tab pos="723900" algn="l"/>
                <a:tab pos="1447800" algn="l"/>
              </a:tabLst>
              <a:defRPr sz="1400">
                <a:solidFill>
                  <a:srgbClr val="EAEAEA"/>
                </a:solidFill>
                <a:ea typeface="新細明體" charset="-120"/>
              </a:defRPr>
            </a:lvl1pPr>
          </a:lstStyle>
          <a:p>
            <a:endParaRPr lang="en-GB" altLang="zh-TW"/>
          </a:p>
        </p:txBody>
      </p:sp>
      <p:sp>
        <p:nvSpPr>
          <p:cNvPr id="2051" name="Rectangle 3"/>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ctr">
              <a:lnSpc>
                <a:spcPct val="100000"/>
              </a:lnSpc>
              <a:spcBef>
                <a:spcPts val="875"/>
              </a:spcBef>
              <a:buClr>
                <a:srgbClr val="EAEAEA"/>
              </a:buClr>
              <a:tabLst>
                <a:tab pos="723900" algn="l"/>
                <a:tab pos="1447800" algn="l"/>
                <a:tab pos="2171700" algn="l"/>
              </a:tabLst>
              <a:defRPr sz="1400">
                <a:solidFill>
                  <a:srgbClr val="EAEAEA"/>
                </a:solidFill>
                <a:ea typeface="新細明體" charset="-120"/>
              </a:defRPr>
            </a:lvl1pPr>
          </a:lstStyle>
          <a:p>
            <a:endParaRPr lang="en-GB" altLang="zh-TW"/>
          </a:p>
        </p:txBody>
      </p:sp>
      <p:sp>
        <p:nvSpPr>
          <p:cNvPr id="2052" name="Rectangle 4"/>
          <p:cNvSpPr>
            <a:spLocks noGrp="1" noChangeArrowheads="1"/>
          </p:cNvSpPr>
          <p:nvPr>
            <p:ph type="sldNum"/>
          </p:nvPr>
        </p:nvSpPr>
        <p:spPr bwMode="auto">
          <a:xfrm>
            <a:off x="65532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a:lnSpc>
                <a:spcPct val="100000"/>
              </a:lnSpc>
              <a:spcBef>
                <a:spcPts val="875"/>
              </a:spcBef>
              <a:buClr>
                <a:srgbClr val="EAEAEA"/>
              </a:buClr>
              <a:tabLst>
                <a:tab pos="723900" algn="l"/>
                <a:tab pos="1447800" algn="l"/>
              </a:tabLst>
              <a:defRPr sz="1400">
                <a:solidFill>
                  <a:srgbClr val="EAEAEA"/>
                </a:solidFill>
                <a:ea typeface="新細明體" charset="-120"/>
              </a:defRPr>
            </a:lvl1pPr>
          </a:lstStyle>
          <a:p>
            <a:fld id="{4FCA27BC-2EE0-4F63-A6BF-2C76B973198F}" type="slidenum">
              <a:rPr lang="zh-TW" altLang="en-GB"/>
              <a:pPr/>
              <a:t>‹#›</a:t>
            </a:fld>
            <a:endParaRPr lang="en-GB" altLang="zh-TW"/>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mj-lt"/>
          <a:ea typeface="+mj-ea"/>
          <a:cs typeface="+mj-cs"/>
        </a:defRPr>
      </a:lvl1pPr>
      <a:lvl2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2pPr>
      <a:lvl3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3pPr>
      <a:lvl4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4pPr>
      <a:lvl5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5pPr>
      <a:lvl6pPr marL="4572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6pPr>
      <a:lvl7pPr marL="9144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7pPr>
      <a:lvl8pPr marL="13716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8pPr>
      <a:lvl9pPr marL="18288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9pPr>
    </p:titleStyle>
    <p:bodyStyle>
      <a:lvl1pPr marL="339725" indent="-339725" algn="l" defTabSz="449263" rtl="0" eaLnBrk="0" fontAlgn="base" hangingPunct="0">
        <a:lnSpc>
          <a:spcPct val="90000"/>
        </a:lnSpc>
        <a:spcBef>
          <a:spcPts val="800"/>
        </a:spcBef>
        <a:spcAft>
          <a:spcPct val="0"/>
        </a:spcAft>
        <a:buClr>
          <a:srgbClr val="996600"/>
        </a:buClr>
        <a:buSzPct val="100000"/>
        <a:buFont typeface="Wingdings" pitchFamily="2" charset="2"/>
        <a:buChar char=""/>
        <a:defRPr sz="3200">
          <a:solidFill>
            <a:srgbClr val="000000"/>
          </a:solidFill>
          <a:latin typeface="+mn-lt"/>
          <a:ea typeface="+mn-ea"/>
          <a:cs typeface="+mn-cs"/>
        </a:defRPr>
      </a:lvl1pPr>
      <a:lvl2pPr marL="739775" indent="-282575" algn="l" defTabSz="449263" rtl="0" eaLnBrk="0" fontAlgn="base" hangingPunct="0">
        <a:lnSpc>
          <a:spcPct val="90000"/>
        </a:lnSpc>
        <a:spcBef>
          <a:spcPts val="700"/>
        </a:spcBef>
        <a:spcAft>
          <a:spcPct val="0"/>
        </a:spcAft>
        <a:buClr>
          <a:srgbClr val="000000"/>
        </a:buClr>
        <a:buSzPct val="95000"/>
        <a:buFont typeface="Times New Roman" pitchFamily="18" charset="0"/>
        <a:buChar char="–"/>
        <a:defRPr sz="2800">
          <a:solidFill>
            <a:srgbClr val="000000"/>
          </a:solidFill>
          <a:latin typeface="+mn-lt"/>
          <a:ea typeface="+mn-ea"/>
          <a:cs typeface="+mn-cs"/>
        </a:defRPr>
      </a:lvl2pPr>
      <a:lvl3pPr marL="1143000" indent="-228600" algn="l" defTabSz="449263" rtl="0" eaLnBrk="0" fontAlgn="base" hangingPunct="0">
        <a:lnSpc>
          <a:spcPct val="90000"/>
        </a:lnSpc>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6pPr>
      <a:lvl7pPr marL="29718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7pPr>
      <a:lvl8pPr marL="34290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8pPr>
      <a:lvl9pPr marL="38862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0" y="-331788"/>
            <a:ext cx="9144000" cy="7189788"/>
            <a:chOff x="0" y="-1"/>
            <a:chExt cx="9144001" cy="7190915"/>
          </a:xfrm>
        </p:grpSpPr>
        <p:sp>
          <p:nvSpPr>
            <p:cNvPr id="2" name="AutoShape 2"/>
            <p:cNvSpPr>
              <a:spLocks/>
            </p:cNvSpPr>
            <p:nvPr/>
          </p:nvSpPr>
          <p:spPr bwMode="auto">
            <a:xfrm>
              <a:off x="0" y="810750"/>
              <a:ext cx="9144001" cy="1154114"/>
            </a:xfrm>
            <a:custGeom>
              <a:avLst/>
              <a:gdLst>
                <a:gd name="T0" fmla="*/ 4572001 w 21600"/>
                <a:gd name="T1" fmla="*/ 577057 h 21600"/>
                <a:gd name="T2" fmla="*/ 4572001 w 21600"/>
                <a:gd name="T3" fmla="*/ 577057 h 21600"/>
                <a:gd name="T4" fmla="*/ 4572001 w 21600"/>
                <a:gd name="T5" fmla="*/ 577057 h 21600"/>
                <a:gd name="T6" fmla="*/ 4572001 w 21600"/>
                <a:gd name="T7" fmla="*/ 5770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27" name="AutoShape 3" descr="Cacback.png"/>
            <p:cNvSpPr>
              <a:spLocks/>
            </p:cNvSpPr>
            <p:nvPr/>
          </p:nvSpPr>
          <p:spPr bwMode="auto">
            <a:xfrm>
              <a:off x="0" y="332913"/>
              <a:ext cx="1776413" cy="6858001"/>
            </a:xfrm>
            <a:custGeom>
              <a:avLst/>
              <a:gdLst>
                <a:gd name="T0" fmla="*/ 888207 w 21600"/>
                <a:gd name="T1" fmla="*/ 3429001 h 21600"/>
                <a:gd name="T2" fmla="*/ 888207 w 21600"/>
                <a:gd name="T3" fmla="*/ 3429001 h 21600"/>
                <a:gd name="T4" fmla="*/ 888207 w 21600"/>
                <a:gd name="T5" fmla="*/ 3429001 h 21600"/>
                <a:gd name="T6" fmla="*/ 888207 w 21600"/>
                <a:gd name="T7" fmla="*/ 34290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1032" name="Group 4"/>
            <p:cNvGrpSpPr>
              <a:grpSpLocks/>
            </p:cNvGrpSpPr>
            <p:nvPr/>
          </p:nvGrpSpPr>
          <p:grpSpPr bwMode="auto">
            <a:xfrm>
              <a:off x="97113" y="-1"/>
              <a:ext cx="7917001" cy="1667505"/>
              <a:chOff x="0" y="-1"/>
              <a:chExt cx="7917000" cy="1667505"/>
            </a:xfrm>
          </p:grpSpPr>
          <p:sp>
            <p:nvSpPr>
              <p:cNvPr id="1029" name="AutoShape 5"/>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30" name="AutoShape 6"/>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1036" name="Group 7"/>
              <p:cNvGrpSpPr>
                <a:grpSpLocks/>
              </p:cNvGrpSpPr>
              <p:nvPr/>
            </p:nvGrpSpPr>
            <p:grpSpPr bwMode="auto">
              <a:xfrm>
                <a:off x="1487211" y="850438"/>
                <a:ext cx="304801" cy="304801"/>
                <a:chOff x="0" y="0"/>
                <a:chExt cx="304800" cy="304800"/>
              </a:xfrm>
            </p:grpSpPr>
            <p:sp>
              <p:nvSpPr>
                <p:cNvPr id="3" name="AutoShape 8"/>
                <p:cNvSpPr>
                  <a:spLocks/>
                </p:cNvSpPr>
                <p:nvPr/>
              </p:nvSpPr>
              <p:spPr bwMode="auto">
                <a:xfrm>
                  <a:off x="0" y="0"/>
                  <a:ext cx="304800" cy="304800"/>
                </a:xfrm>
                <a:custGeom>
                  <a:avLst/>
                  <a:gdLst>
                    <a:gd name="T0" fmla="*/ 152392 w 19679"/>
                    <a:gd name="T1" fmla="*/ 167277 h 19679"/>
                    <a:gd name="T2" fmla="*/ 152392 w 19679"/>
                    <a:gd name="T3" fmla="*/ 167277 h 19679"/>
                    <a:gd name="T4" fmla="*/ 152392 w 19679"/>
                    <a:gd name="T5" fmla="*/ 167277 h 19679"/>
                    <a:gd name="T6" fmla="*/ 152392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33" name="AutoShape 9"/>
                <p:cNvSpPr>
                  <a:spLocks/>
                </p:cNvSpPr>
                <p:nvPr/>
              </p:nvSpPr>
              <p:spPr bwMode="auto">
                <a:xfrm>
                  <a:off x="152400" y="809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34" name="AutoShape 10"/>
                <p:cNvSpPr>
                  <a:spLocks/>
                </p:cNvSpPr>
                <p:nvPr/>
              </p:nvSpPr>
              <p:spPr bwMode="auto">
                <a:xfrm>
                  <a:off x="47625" y="381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35" name="AutoShape 11"/>
                <p:cNvSpPr>
                  <a:spLocks/>
                </p:cNvSpPr>
                <p:nvPr/>
              </p:nvSpPr>
              <p:spPr bwMode="auto">
                <a:xfrm>
                  <a:off x="47625" y="1238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4" name="AutoShape 12"/>
                <p:cNvSpPr>
                  <a:spLocks/>
                </p:cNvSpPr>
                <p:nvPr/>
              </p:nvSpPr>
              <p:spPr bwMode="auto">
                <a:xfrm>
                  <a:off x="119062" y="1524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37" name="AutoShape 13"/>
                <p:cNvSpPr>
                  <a:spLocks/>
                </p:cNvSpPr>
                <p:nvPr/>
              </p:nvSpPr>
              <p:spPr bwMode="auto">
                <a:xfrm>
                  <a:off x="214312" y="14287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38" name="AutoShape 14"/>
                <p:cNvSpPr>
                  <a:spLocks/>
                </p:cNvSpPr>
                <p:nvPr/>
              </p:nvSpPr>
              <p:spPr bwMode="auto">
                <a:xfrm>
                  <a:off x="138112" y="21431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39" name="AutoShape 15"/>
                <p:cNvSpPr>
                  <a:spLocks/>
                </p:cNvSpPr>
                <p:nvPr/>
              </p:nvSpPr>
              <p:spPr bwMode="auto">
                <a:xfrm>
                  <a:off x="47625" y="2000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40" name="AutoShape 16"/>
                <p:cNvSpPr>
                  <a:spLocks/>
                </p:cNvSpPr>
                <p:nvPr/>
              </p:nvSpPr>
              <p:spPr bwMode="auto">
                <a:xfrm>
                  <a:off x="133350" y="47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grpSp>
        <p:sp>
          <p:nvSpPr>
            <p:cNvPr id="1041" name="AutoShape 17"/>
            <p:cNvSpPr>
              <a:spLocks/>
            </p:cNvSpPr>
            <p:nvPr/>
          </p:nvSpPr>
          <p:spPr bwMode="auto">
            <a:xfrm>
              <a:off x="676275" y="2214100"/>
              <a:ext cx="1112838" cy="4976814"/>
            </a:xfrm>
            <a:custGeom>
              <a:avLst/>
              <a:gdLst>
                <a:gd name="T0" fmla="*/ 556419 w 21600"/>
                <a:gd name="T1" fmla="*/ 2488407 h 21600"/>
                <a:gd name="T2" fmla="*/ 556419 w 21600"/>
                <a:gd name="T3" fmla="*/ 2488407 h 21600"/>
                <a:gd name="T4" fmla="*/ 556419 w 21600"/>
                <a:gd name="T5" fmla="*/ 2488407 h 21600"/>
                <a:gd name="T6" fmla="*/ 556419 w 21600"/>
                <a:gd name="T7" fmla="*/ 2488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1042" name="Rectangle 18"/>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pPr defTabSz="914400" hangingPunct="0">
              <a:lnSpc>
                <a:spcPct val="100000"/>
              </a:lnSpc>
              <a:buClrTx/>
              <a:buSzTx/>
              <a:buFontTx/>
              <a:buNone/>
            </a:pPr>
            <a:fld id="{8D6AC018-ACDB-4350-B27E-2C3C062FE070}" type="slidenum">
              <a:rPr lang="en-US" altLang="en-US" sz="2400">
                <a:solidFill>
                  <a:srgbClr val="000000"/>
                </a:solidFill>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solidFill>
                <a:srgbClr val="000000"/>
              </a:solidFill>
              <a:latin typeface="Arial Narrow" pitchFamily="34" charset="0"/>
              <a:ea typeface="MS PGothic" pitchFamily="34" charset="-128"/>
              <a:sym typeface="Arial Narrow" pitchFamily="34" charset="0"/>
            </a:endParaRPr>
          </a:p>
        </p:txBody>
      </p:sp>
      <p:sp>
        <p:nvSpPr>
          <p:cNvPr id="1043" name="Rectangle 19"/>
          <p:cNvSpPr>
            <a:spLocks noGrp="1"/>
          </p:cNvSpPr>
          <p:nvPr>
            <p:ph type="title"/>
          </p:nvPr>
        </p:nvSpPr>
        <p:spPr bwMode="auto">
          <a:xfrm>
            <a:off x="1154113" y="76200"/>
            <a:ext cx="7772400"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1044" name="Rectangle 20"/>
          <p:cNvSpPr>
            <a:spLocks noGrp="1"/>
          </p:cNvSpPr>
          <p:nvPr>
            <p:ph type="body" idx="1"/>
          </p:nvPr>
        </p:nvSpPr>
        <p:spPr bwMode="auto">
          <a:xfrm>
            <a:off x="685800" y="1981200"/>
            <a:ext cx="777240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220003760"/>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hangingPunct="1">
              <a:defRPr sz="1400"/>
            </a:lvl1pPr>
          </a:lstStyle>
          <a:p>
            <a:pPr defTabSz="914400">
              <a:lnSpc>
                <a:spcPct val="100000"/>
              </a:lnSpc>
              <a:buClrTx/>
              <a:buSzTx/>
              <a:buFontTx/>
              <a:buNone/>
            </a:pPr>
            <a:endParaRPr lang="en-GB" altLang="en-US">
              <a:solidFill>
                <a:srgbClr val="000000"/>
              </a:solidFill>
              <a:latin typeface="Arial" pitchFamily="34" charset="0"/>
              <a:ea typeface="MS PGothic" pitchFamily="34" charset="-128"/>
              <a:sym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hangingPunct="1">
              <a:defRPr sz="1400"/>
            </a:lvl1pPr>
          </a:lstStyle>
          <a:p>
            <a:pPr defTabSz="914400">
              <a:lnSpc>
                <a:spcPct val="100000"/>
              </a:lnSpc>
              <a:buClrTx/>
              <a:buSzTx/>
              <a:buFontTx/>
              <a:buNone/>
            </a:pPr>
            <a:endParaRPr lang="en-GB" altLang="en-US">
              <a:solidFill>
                <a:srgbClr val="000000"/>
              </a:solidFill>
              <a:latin typeface="Arial" pitchFamily="34" charset="0"/>
              <a:ea typeface="MS PGothic" pitchFamily="34" charset="-128"/>
              <a:sym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hangingPunct="1">
              <a:defRPr sz="1400"/>
            </a:lvl1pPr>
          </a:lstStyle>
          <a:p>
            <a:pPr defTabSz="914400">
              <a:lnSpc>
                <a:spcPct val="100000"/>
              </a:lnSpc>
              <a:buClrTx/>
              <a:buSzTx/>
              <a:buFontTx/>
              <a:buNone/>
            </a:pPr>
            <a:fld id="{7E815810-4D56-4EDF-89B3-337CA5EF7966}" type="slidenum">
              <a:rPr lang="en-GB" altLang="en-US">
                <a:solidFill>
                  <a:srgbClr val="000000"/>
                </a:solidFill>
                <a:latin typeface="Arial" pitchFamily="34" charset="0"/>
                <a:ea typeface="MS PGothic" pitchFamily="34" charset="-128"/>
                <a:sym typeface="Arial" pitchFamily="34" charset="0"/>
              </a:rPr>
              <a:pPr defTabSz="914400">
                <a:lnSpc>
                  <a:spcPct val="100000"/>
                </a:lnSpc>
                <a:buClrTx/>
                <a:buSzTx/>
                <a:buFontTx/>
                <a:buNone/>
              </a:pPr>
              <a:t>‹#›</a:t>
            </a:fld>
            <a:endParaRPr lang="en-GB" altLang="en-US">
              <a:solidFill>
                <a:srgbClr val="000000"/>
              </a:solidFill>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3726697085"/>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36195" name="Rectangle 3"/>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a:spcBef>
                <a:spcPct val="50000"/>
              </a:spcBef>
              <a:defRPr sz="1400">
                <a:solidFill>
                  <a:srgbClr val="CCECFF"/>
                </a:solidFill>
                <a:latin typeface="Times New Roman" pitchFamily="18" charset="0"/>
              </a:defRPr>
            </a:lvl1pPr>
          </a:lstStyle>
          <a:p>
            <a:pPr defTabSz="914400" hangingPunct="0">
              <a:lnSpc>
                <a:spcPct val="100000"/>
              </a:lnSpc>
              <a:buClrTx/>
              <a:buSzTx/>
              <a:buFontTx/>
              <a:buNone/>
            </a:pPr>
            <a:endParaRPr lang="en-GB" altLang="en-US">
              <a:ea typeface="MS PGothic" pitchFamily="34" charset="-128"/>
              <a:sym typeface="Arial" pitchFamily="34" charset="0"/>
            </a:endParaRPr>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a:spcBef>
                <a:spcPct val="50000"/>
              </a:spcBef>
              <a:defRPr sz="1400">
                <a:solidFill>
                  <a:srgbClr val="CCECFF"/>
                </a:solidFill>
                <a:latin typeface="Times New Roman" pitchFamily="18" charset="0"/>
              </a:defRPr>
            </a:lvl1pPr>
          </a:lstStyle>
          <a:p>
            <a:pPr defTabSz="914400" hangingPunct="0">
              <a:lnSpc>
                <a:spcPct val="100000"/>
              </a:lnSpc>
              <a:buClrTx/>
              <a:buSzTx/>
              <a:buFontTx/>
              <a:buNone/>
            </a:pPr>
            <a:endParaRPr lang="en-GB" altLang="en-US">
              <a:ea typeface="MS PGothic" pitchFamily="34" charset="-128"/>
              <a:sym typeface="Arial" pitchFamily="34" charset="0"/>
            </a:endParaRPr>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a:spcBef>
                <a:spcPct val="50000"/>
              </a:spcBef>
              <a:defRPr sz="1400">
                <a:solidFill>
                  <a:srgbClr val="CCECFF"/>
                </a:solidFill>
                <a:latin typeface="Times New Roman" pitchFamily="18" charset="0"/>
              </a:defRPr>
            </a:lvl1pPr>
          </a:lstStyle>
          <a:p>
            <a:pPr defTabSz="914400" hangingPunct="0">
              <a:lnSpc>
                <a:spcPct val="100000"/>
              </a:lnSpc>
              <a:buClrTx/>
              <a:buSzTx/>
              <a:buFontTx/>
              <a:buNone/>
            </a:pPr>
            <a:fld id="{E0D24A1B-DD1A-4984-9081-BA8F762F106E}" type="slidenum">
              <a:rPr lang="en-GB" altLang="en-US">
                <a:ea typeface="MS PGothic" pitchFamily="34" charset="-128"/>
                <a:sym typeface="Arial" pitchFamily="34" charset="0"/>
              </a:rPr>
              <a:pPr defTabSz="914400" hangingPunct="0">
                <a:lnSpc>
                  <a:spcPct val="100000"/>
                </a:lnSpc>
                <a:buClrTx/>
                <a:buSzTx/>
                <a:buFontTx/>
                <a:buNone/>
              </a:pPr>
              <a:t>‹#›</a:t>
            </a:fld>
            <a:endParaRPr lang="en-GB" altLang="en-US">
              <a:ea typeface="MS PGothic" pitchFamily="34" charset="-128"/>
              <a:sym typeface="Arial" pitchFamily="34" charset="0"/>
            </a:endParaRPr>
          </a:p>
        </p:txBody>
      </p:sp>
      <p:sp>
        <p:nvSpPr>
          <p:cNvPr id="13619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solidFill>
                <a:srgbClr val="CCECFF"/>
              </a:solidFill>
            </a:endParaRPr>
          </a:p>
        </p:txBody>
      </p:sp>
    </p:spTree>
    <p:extLst>
      <p:ext uri="{BB962C8B-B14F-4D97-AF65-F5344CB8AC3E}">
        <p14:creationId xmlns:p14="http://schemas.microsoft.com/office/powerpoint/2010/main" val="3901437880"/>
      </p:ext>
    </p:extLst>
  </p:cSld>
  <p:clrMap bg1="dk2" tx1="lt1" bg2="dk1" tx2="lt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Char char="•"/>
        <a:defRPr kumimoji="1"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62466"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grpSp>
          <p:nvGrpSpPr>
            <p:cNvPr id="62475"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62479" name="Freeform 1047"/>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80" name="Freeform 1048"/>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62482" name="Freeform 1050"/>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83" name="Freeform 1051"/>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84"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85"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86"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62487" name="Group 1055"/>
            <p:cNvGrpSpPr>
              <a:grpSpLocks/>
            </p:cNvGrpSpPr>
            <p:nvPr/>
          </p:nvGrpSpPr>
          <p:grpSpPr bwMode="auto">
            <a:xfrm>
              <a:off x="1" y="392"/>
              <a:ext cx="5758" cy="1571"/>
              <a:chOff x="1" y="392"/>
              <a:chExt cx="5758" cy="1571"/>
            </a:xfrm>
          </p:grpSpPr>
          <p:sp>
            <p:nvSpPr>
              <p:cNvPr id="62490"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91"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92"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93"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94"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62488"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89"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pitchFamily="34" charset="0"/>
              </a:defRPr>
            </a:lvl1pPr>
          </a:lstStyle>
          <a:p>
            <a:pPr defTabSz="914400" hangingPunct="0">
              <a:lnSpc>
                <a:spcPct val="100000"/>
              </a:lnSpc>
              <a:buClrTx/>
              <a:buSzTx/>
              <a:buFontTx/>
              <a:buNone/>
            </a:pPr>
            <a:endParaRPr lang="en-US" altLang="en-US">
              <a:ea typeface="MS PGothic" pitchFamily="34" charset="-128"/>
              <a:sym typeface="Arial" pitchFamily="34" charset="0"/>
            </a:endParaRPr>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pitchFamily="34" charset="0"/>
              </a:defRPr>
            </a:lvl1pPr>
          </a:lstStyle>
          <a:p>
            <a:pPr defTabSz="914400" hangingPunct="0">
              <a:lnSpc>
                <a:spcPct val="100000"/>
              </a:lnSpc>
              <a:buClrTx/>
              <a:buSzTx/>
              <a:buFontTx/>
              <a:buNone/>
            </a:pPr>
            <a:endParaRPr lang="en-US" altLang="en-US">
              <a:ea typeface="MS PGothic" pitchFamily="34" charset="-128"/>
              <a:sym typeface="Arial" pitchFamily="34" charset="0"/>
            </a:endParaRPr>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pitchFamily="34" charset="0"/>
              </a:defRPr>
            </a:lvl1pPr>
          </a:lstStyle>
          <a:p>
            <a:pPr defTabSz="914400" hangingPunct="0">
              <a:lnSpc>
                <a:spcPct val="100000"/>
              </a:lnSpc>
              <a:buClrTx/>
              <a:buSzTx/>
              <a:buFontTx/>
              <a:buNone/>
            </a:pPr>
            <a:fld id="{20E3F3A8-10DF-416D-B46D-E2F3A2CF6D5A}" type="slidenum">
              <a:rPr lang="en-US" altLang="en-US">
                <a:ea typeface="MS PGothic" pitchFamily="34" charset="-128"/>
                <a:sym typeface="Arial" pitchFamily="34" charset="0"/>
              </a:rPr>
              <a:pPr defTabSz="914400" hangingPunct="0">
                <a:lnSpc>
                  <a:spcPct val="100000"/>
                </a:lnSpc>
                <a:buClrTx/>
                <a:buSzTx/>
                <a:buFontTx/>
                <a:buNone/>
              </a:pPr>
              <a:t>‹#›</a:t>
            </a:fld>
            <a:endParaRPr lang="en-US" altLang="en-US" sz="1400">
              <a:latin typeface="Arial Narrow" pitchFamily="34" charset="0"/>
              <a:ea typeface="MS PGothic" pitchFamily="34" charset="-128"/>
              <a:sym typeface="Arial Narrow" pitchFamily="34" charset="0"/>
            </a:endParaRPr>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1577392"/>
      </p:ext>
    </p:extLst>
  </p:cSld>
  <p:clrMap bg1="dk2" tx1="lt1" bg2="dk1" tx2="lt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1715" name="Text Box 1027"/>
          <p:cNvSpPr txBox="1">
            <a:spLocks noChangeArrowheads="1"/>
          </p:cNvSpPr>
          <p:nvPr userDrawn="1"/>
        </p:nvSpPr>
        <p:spPr bwMode="auto">
          <a:xfrm>
            <a:off x="760413" y="6561138"/>
            <a:ext cx="876300" cy="219075"/>
          </a:xfrm>
          <a:prstGeom prst="rect">
            <a:avLst/>
          </a:prstGeom>
          <a:noFill/>
          <a:ln>
            <a:noFill/>
          </a:ln>
          <a:effectLst/>
        </p:spPr>
        <p:txBody>
          <a:bodyPr wrap="none" lIns="82058" tIns="41029" rIns="82058" bIns="41029" anchor="ctr">
            <a:spAutoFit/>
          </a:bodyPr>
          <a:lstStyle>
            <a:lvl1pPr defTabSz="820738" eaLnBrk="0">
              <a:defRPr sz="2400">
                <a:solidFill>
                  <a:srgbClr val="000000"/>
                </a:solidFill>
                <a:latin typeface="Arial" pitchFamily="34" charset="0"/>
                <a:ea typeface="MS PGothic" pitchFamily="34" charset="-128"/>
                <a:sym typeface="Arial" pitchFamily="34" charset="0"/>
              </a:defRPr>
            </a:lvl1pPr>
            <a:lvl2pPr marL="742950" indent="-285750" defTabSz="820738" eaLnBrk="0">
              <a:defRPr sz="2400">
                <a:solidFill>
                  <a:srgbClr val="000000"/>
                </a:solidFill>
                <a:latin typeface="Arial" pitchFamily="34" charset="0"/>
                <a:ea typeface="MS PGothic" pitchFamily="34" charset="-128"/>
                <a:sym typeface="Arial" pitchFamily="34" charset="0"/>
              </a:defRPr>
            </a:lvl2pPr>
            <a:lvl3pPr marL="1143000" indent="-228600" defTabSz="820738" eaLnBrk="0">
              <a:defRPr sz="2400">
                <a:solidFill>
                  <a:srgbClr val="000000"/>
                </a:solidFill>
                <a:latin typeface="Arial" pitchFamily="34" charset="0"/>
                <a:ea typeface="MS PGothic" pitchFamily="34" charset="-128"/>
                <a:sym typeface="Arial" pitchFamily="34" charset="0"/>
              </a:defRPr>
            </a:lvl3pPr>
            <a:lvl4pPr marL="1600200" indent="-228600" defTabSz="820738" eaLnBrk="0">
              <a:defRPr sz="2400">
                <a:solidFill>
                  <a:srgbClr val="000000"/>
                </a:solidFill>
                <a:latin typeface="Arial" pitchFamily="34" charset="0"/>
                <a:ea typeface="MS PGothic" pitchFamily="34" charset="-128"/>
                <a:sym typeface="Arial" pitchFamily="34" charset="0"/>
              </a:defRPr>
            </a:lvl4pPr>
            <a:lvl5pPr marL="2057400" indent="-228600" defTabSz="820738" eaLnBrk="0">
              <a:defRPr sz="2400">
                <a:solidFill>
                  <a:srgbClr val="000000"/>
                </a:solidFill>
                <a:latin typeface="Arial" pitchFamily="34" charset="0"/>
                <a:ea typeface="MS PGothic" pitchFamily="34" charset="-128"/>
                <a:sym typeface="Arial" pitchFamily="34" charset="0"/>
              </a:defRPr>
            </a:lvl5pPr>
            <a:lvl6pPr marL="25146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hangingPunct="0">
              <a:lnSpc>
                <a:spcPct val="100000"/>
              </a:lnSpc>
              <a:spcBef>
                <a:spcPct val="50000"/>
              </a:spcBef>
              <a:buClrTx/>
              <a:buSzTx/>
              <a:buFontTx/>
              <a:buNone/>
            </a:pPr>
            <a:r>
              <a:rPr lang="en-US" altLang="en-US" sz="800" b="1">
                <a:solidFill>
                  <a:srgbClr val="FFFFFF"/>
                </a:solidFill>
              </a:rPr>
              <a:t>© </a:t>
            </a:r>
            <a:r>
              <a:rPr lang="en-US" altLang="en-US" sz="900" b="1">
                <a:solidFill>
                  <a:srgbClr val="FFFFFF"/>
                </a:solidFill>
              </a:rPr>
              <a:t>2004</a:t>
            </a:r>
            <a:r>
              <a:rPr lang="en-US" altLang="en-US" sz="800" b="1">
                <a:solidFill>
                  <a:srgbClr val="FFFFFF"/>
                </a:solidFill>
              </a:rPr>
              <a:t> TBBMI</a:t>
            </a:r>
          </a:p>
        </p:txBody>
      </p:sp>
      <p:sp>
        <p:nvSpPr>
          <p:cNvPr id="74756" name="Rectangle 1028"/>
          <p:cNvSpPr>
            <a:spLocks noChangeArrowheads="1"/>
          </p:cNvSpPr>
          <p:nvPr userDrawn="1"/>
        </p:nvSpPr>
        <p:spPr bwMode="auto">
          <a:xfrm>
            <a:off x="7926388" y="6527800"/>
            <a:ext cx="6223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nchor="ctr">
            <a:spAutoFit/>
          </a:bodyPr>
          <a:lstStyle>
            <a:lvl1pPr defTabSz="820738" eaLnBrk="0">
              <a:defRPr sz="2400">
                <a:solidFill>
                  <a:srgbClr val="000000"/>
                </a:solidFill>
                <a:latin typeface="Arial" pitchFamily="34" charset="0"/>
                <a:ea typeface="MS PGothic" pitchFamily="34" charset="-128"/>
                <a:sym typeface="Arial" pitchFamily="34" charset="0"/>
              </a:defRPr>
            </a:lvl1pPr>
            <a:lvl2pPr marL="742950" indent="-285750" defTabSz="820738" eaLnBrk="0">
              <a:defRPr sz="2400">
                <a:solidFill>
                  <a:srgbClr val="000000"/>
                </a:solidFill>
                <a:latin typeface="Arial" pitchFamily="34" charset="0"/>
                <a:ea typeface="MS PGothic" pitchFamily="34" charset="-128"/>
                <a:sym typeface="Arial" pitchFamily="34" charset="0"/>
              </a:defRPr>
            </a:lvl2pPr>
            <a:lvl3pPr marL="1143000" indent="-228600" defTabSz="820738" eaLnBrk="0">
              <a:defRPr sz="2400">
                <a:solidFill>
                  <a:srgbClr val="000000"/>
                </a:solidFill>
                <a:latin typeface="Arial" pitchFamily="34" charset="0"/>
                <a:ea typeface="MS PGothic" pitchFamily="34" charset="-128"/>
                <a:sym typeface="Arial" pitchFamily="34" charset="0"/>
              </a:defRPr>
            </a:lvl3pPr>
            <a:lvl4pPr marL="1600200" indent="-228600" defTabSz="820738" eaLnBrk="0">
              <a:defRPr sz="2400">
                <a:solidFill>
                  <a:srgbClr val="000000"/>
                </a:solidFill>
                <a:latin typeface="Arial" pitchFamily="34" charset="0"/>
                <a:ea typeface="MS PGothic" pitchFamily="34" charset="-128"/>
                <a:sym typeface="Arial" pitchFamily="34" charset="0"/>
              </a:defRPr>
            </a:lvl4pPr>
            <a:lvl5pPr marL="2057400" indent="-228600" defTabSz="820738" eaLnBrk="0">
              <a:defRPr sz="2400">
                <a:solidFill>
                  <a:srgbClr val="000000"/>
                </a:solidFill>
                <a:latin typeface="Arial" pitchFamily="34" charset="0"/>
                <a:ea typeface="MS PGothic" pitchFamily="34" charset="-128"/>
                <a:sym typeface="Arial" pitchFamily="34" charset="0"/>
              </a:defRPr>
            </a:lvl5pPr>
            <a:lvl6pPr marL="25146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hangingPunct="0">
              <a:lnSpc>
                <a:spcPct val="100000"/>
              </a:lnSpc>
              <a:buClrTx/>
              <a:buSzTx/>
              <a:buFontTx/>
              <a:buNone/>
            </a:pPr>
            <a:r>
              <a:rPr lang="en-US" altLang="en-US" sz="900" b="1">
                <a:solidFill>
                  <a:srgbClr val="FFFFFF"/>
                </a:solidFill>
                <a:latin typeface="Comic Sans MS" pitchFamily="66"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buClrTx/>
              <a:buSzTx/>
              <a:buFontTx/>
              <a:buNone/>
              <a:defRPr/>
            </a:pPr>
            <a:r>
              <a:rPr lang="en-US" sz="2200" b="1">
                <a:latin typeface="Helvetica" charset="0"/>
                <a:ea typeface="ＭＳ Ｐゴシック" charset="0"/>
                <a:cs typeface="Arial" charset="0"/>
                <a:sym typeface="Arial" charset="0"/>
              </a:rPr>
              <a:t>The  New Testament          Comes Together</a:t>
            </a:r>
          </a:p>
        </p:txBody>
      </p:sp>
    </p:spTree>
    <p:extLst>
      <p:ext uri="{BB962C8B-B14F-4D97-AF65-F5344CB8AC3E}">
        <p14:creationId xmlns:p14="http://schemas.microsoft.com/office/powerpoint/2010/main" val="2040055991"/>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S PGothic" pitchFamily="34" charset="-128"/>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S PGothic" pitchFamily="34" charset="-128"/>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S PGothic" pitchFamily="34" charset="-128"/>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a:defRPr sz="1400">
                <a:solidFill>
                  <a:srgbClr val="FFFF66"/>
                </a:solidFill>
                <a:latin typeface="Trebuchet MS" pitchFamily="34" charset="0"/>
                <a:ea typeface="Osaka" pitchFamily="2" charset="-128"/>
              </a:defRPr>
            </a:lvl1pPr>
          </a:lstStyle>
          <a:p>
            <a:pPr defTabSz="914400" hangingPunct="0">
              <a:lnSpc>
                <a:spcPct val="100000"/>
              </a:lnSpc>
              <a:buClrTx/>
              <a:buSzTx/>
              <a:buFontTx/>
              <a:buNone/>
            </a:pPr>
            <a:endParaRPr lang="en-US" altLang="en-US">
              <a:sym typeface="Arial" pitchFamily="34" charset="0"/>
            </a:endParaRPr>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a:defRPr sz="1400">
                <a:solidFill>
                  <a:srgbClr val="FFFF66"/>
                </a:solidFill>
                <a:latin typeface="Trebuchet MS" pitchFamily="34" charset="0"/>
                <a:ea typeface="Osaka" pitchFamily="2" charset="-128"/>
              </a:defRPr>
            </a:lvl1pPr>
          </a:lstStyle>
          <a:p>
            <a:pPr defTabSz="914400" hangingPunct="0">
              <a:lnSpc>
                <a:spcPct val="100000"/>
              </a:lnSpc>
              <a:buClrTx/>
              <a:buSzTx/>
              <a:buFontTx/>
              <a:buNone/>
            </a:pPr>
            <a:endParaRPr lang="en-US" altLang="en-US">
              <a:sym typeface="Arial" pitchFamily="34" charset="0"/>
            </a:endParaRPr>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a:defRPr sz="1400">
                <a:solidFill>
                  <a:srgbClr val="FFFF66"/>
                </a:solidFill>
                <a:latin typeface="Trebuchet MS" pitchFamily="34" charset="0"/>
                <a:ea typeface="Osaka" pitchFamily="2" charset="-128"/>
              </a:defRPr>
            </a:lvl1pPr>
          </a:lstStyle>
          <a:p>
            <a:pPr defTabSz="914400" hangingPunct="0">
              <a:lnSpc>
                <a:spcPct val="100000"/>
              </a:lnSpc>
              <a:buClrTx/>
              <a:buSzTx/>
              <a:buFontTx/>
              <a:buNone/>
            </a:pPr>
            <a:fld id="{A8DD0667-D65E-48F0-9542-43AAFC65CC6D}" type="slidenum">
              <a:rPr lang="en-US" altLang="en-US">
                <a:sym typeface="Arial" pitchFamily="34" charset="0"/>
              </a:rPr>
              <a:pPr defTabSz="914400" hangingPunct="0">
                <a:lnSpc>
                  <a:spcPct val="100000"/>
                </a:lnSpc>
                <a:buClrTx/>
                <a:buSzTx/>
                <a:buFontTx/>
                <a:buNone/>
              </a:pPr>
              <a:t>‹#›</a:t>
            </a:fld>
            <a:endParaRPr lang="en-US" altLang="en-US">
              <a:sym typeface="Arial" pitchFamily="34" charset="0"/>
            </a:endParaRPr>
          </a:p>
        </p:txBody>
      </p:sp>
    </p:spTree>
    <p:extLst>
      <p:ext uri="{BB962C8B-B14F-4D97-AF65-F5344CB8AC3E}">
        <p14:creationId xmlns:p14="http://schemas.microsoft.com/office/powerpoint/2010/main" val="1318932596"/>
      </p:ext>
    </p:extLst>
  </p:cSld>
  <p:clrMap bg1="dk2" tx1="lt1" bg2="dk1" tx2="lt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672B26"/>
        </a:solidFill>
        <a:effectLst/>
      </p:bgPr>
    </p:bg>
    <p:spTree>
      <p:nvGrpSpPr>
        <p:cNvPr id="1" name=""/>
        <p:cNvGrpSpPr/>
        <p:nvPr/>
      </p:nvGrpSpPr>
      <p:grpSpPr>
        <a:xfrm>
          <a:off x="0" y="0"/>
          <a:ext cx="0" cy="0"/>
          <a:chOff x="0" y="0"/>
          <a:chExt cx="0" cy="0"/>
        </a:xfrm>
      </p:grpSpPr>
      <p:sp>
        <p:nvSpPr>
          <p:cNvPr id="100354" name="Rectangle 3"/>
          <p:cNvSpPr>
            <a:spLocks noChangeArrowheads="1"/>
          </p:cNvSpPr>
          <p:nvPr/>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endParaRPr kumimoji="1" lang="en-US" altLang="en-US" sz="1800">
              <a:solidFill>
                <a:srgbClr val="2F1311"/>
              </a:solidFill>
            </a:endParaRPr>
          </a:p>
        </p:txBody>
      </p:sp>
      <p:sp>
        <p:nvSpPr>
          <p:cNvPr id="100355" name="Rectangle 4"/>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endParaRPr kumimoji="1" lang="en-US" altLang="en-US" sz="1800">
              <a:solidFill>
                <a:srgbClr val="2F1311"/>
              </a:solidFill>
            </a:endParaRPr>
          </a:p>
        </p:txBody>
      </p:sp>
      <p:sp>
        <p:nvSpPr>
          <p:cNvPr id="133125" name="Rectangle 5"/>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endParaRPr kumimoji="1" lang="en-US" altLang="en-US" sz="1800">
              <a:solidFill>
                <a:srgbClr val="2F1311"/>
              </a:solidFill>
            </a:endParaRPr>
          </a:p>
        </p:txBody>
      </p:sp>
      <p:grpSp>
        <p:nvGrpSpPr>
          <p:cNvPr id="100357" name="Group 6"/>
          <p:cNvGrpSpPr>
            <a:grpSpLocks/>
          </p:cNvGrpSpPr>
          <p:nvPr/>
        </p:nvGrpSpPr>
        <p:grpSpPr bwMode="auto">
          <a:xfrm>
            <a:off x="7848600" y="1588"/>
            <a:ext cx="1295400" cy="6308725"/>
            <a:chOff x="4944" y="1"/>
            <a:chExt cx="816" cy="3974"/>
          </a:xfrm>
        </p:grpSpPr>
        <p:grpSp>
          <p:nvGrpSpPr>
            <p:cNvPr id="100371" name="Group 7"/>
            <p:cNvGrpSpPr>
              <a:grpSpLocks/>
            </p:cNvGrpSpPr>
            <p:nvPr userDrawn="1"/>
          </p:nvGrpSpPr>
          <p:grpSpPr bwMode="auto">
            <a:xfrm>
              <a:off x="5280" y="1"/>
              <a:ext cx="480" cy="1430"/>
              <a:chOff x="5280" y="1"/>
              <a:chExt cx="480" cy="1430"/>
            </a:xfrm>
          </p:grpSpPr>
          <p:grpSp>
            <p:nvGrpSpPr>
              <p:cNvPr id="100392" name="Group 8"/>
              <p:cNvGrpSpPr>
                <a:grpSpLocks/>
              </p:cNvGrpSpPr>
              <p:nvPr userDrawn="1"/>
            </p:nvGrpSpPr>
            <p:grpSpPr bwMode="auto">
              <a:xfrm rot="-5400000">
                <a:off x="5484" y="0"/>
                <a:ext cx="174" cy="176"/>
                <a:chOff x="1657" y="323"/>
                <a:chExt cx="1691" cy="2560"/>
              </a:xfrm>
            </p:grpSpPr>
            <p:grpSp>
              <p:nvGrpSpPr>
                <p:cNvPr id="100401" name="Group 9"/>
                <p:cNvGrpSpPr>
                  <a:grpSpLocks/>
                </p:cNvGrpSpPr>
                <p:nvPr/>
              </p:nvGrpSpPr>
              <p:grpSpPr bwMode="auto">
                <a:xfrm>
                  <a:off x="1657" y="323"/>
                  <a:ext cx="1691" cy="2560"/>
                  <a:chOff x="1657" y="323"/>
                  <a:chExt cx="1691" cy="2560"/>
                </a:xfrm>
              </p:grpSpPr>
              <p:sp>
                <p:nvSpPr>
                  <p:cNvPr id="100408" name="Freeform 10"/>
                  <p:cNvSpPr>
                    <a:spLocks/>
                  </p:cNvSpPr>
                  <p:nvPr/>
                </p:nvSpPr>
                <p:spPr bwMode="auto">
                  <a:xfrm>
                    <a:off x="2211" y="323"/>
                    <a:ext cx="1234" cy="2560"/>
                  </a:xfrm>
                  <a:custGeom>
                    <a:avLst/>
                    <a:gdLst>
                      <a:gd name="T0" fmla="*/ 345 w 1231"/>
                      <a:gd name="T1" fmla="*/ 283 h 2560"/>
                      <a:gd name="T2" fmla="*/ 423 w 1231"/>
                      <a:gd name="T3" fmla="*/ 115 h 2560"/>
                      <a:gd name="T4" fmla="*/ 591 w 1231"/>
                      <a:gd name="T5" fmla="*/ 7 h 2560"/>
                      <a:gd name="T6" fmla="*/ 911 w 1231"/>
                      <a:gd name="T7" fmla="*/ 61 h 2560"/>
                      <a:gd name="T8" fmla="*/ 1075 w 1231"/>
                      <a:gd name="T9" fmla="*/ 349 h 2560"/>
                      <a:gd name="T10" fmla="*/ 995 w 1231"/>
                      <a:gd name="T11" fmla="*/ 769 h 2560"/>
                      <a:gd name="T12" fmla="*/ 959 w 1231"/>
                      <a:gd name="T13" fmla="*/ 943 h 2560"/>
                      <a:gd name="T14" fmla="*/ 1129 w 1231"/>
                      <a:gd name="T15" fmla="*/ 1075 h 2560"/>
                      <a:gd name="T16" fmla="*/ 1255 w 1231"/>
                      <a:gd name="T17" fmla="*/ 1525 h 2560"/>
                      <a:gd name="T18" fmla="*/ 1147 w 1231"/>
                      <a:gd name="T19" fmla="*/ 1969 h 2560"/>
                      <a:gd name="T20" fmla="*/ 923 w 1231"/>
                      <a:gd name="T21" fmla="*/ 2077 h 2560"/>
                      <a:gd name="T22" fmla="*/ 737 w 1231"/>
                      <a:gd name="T23" fmla="*/ 2059 h 2560"/>
                      <a:gd name="T24" fmla="*/ 671 w 1231"/>
                      <a:gd name="T25" fmla="*/ 2251 h 2560"/>
                      <a:gd name="T26" fmla="*/ 537 w 1231"/>
                      <a:gd name="T27" fmla="*/ 2527 h 2560"/>
                      <a:gd name="T28" fmla="*/ 219 w 1231"/>
                      <a:gd name="T29" fmla="*/ 2509 h 2560"/>
                      <a:gd name="T30" fmla="*/ 31 w 1231"/>
                      <a:gd name="T31" fmla="*/ 2227 h 2560"/>
                      <a:gd name="T32" fmla="*/ 25 w 1231"/>
                      <a:gd name="T33" fmla="*/ 1969 h 2560"/>
                      <a:gd name="T34" fmla="*/ 145 w 1231"/>
                      <a:gd name="T35" fmla="*/ 1651 h 2560"/>
                      <a:gd name="T36" fmla="*/ 267 w 1231"/>
                      <a:gd name="T37" fmla="*/ 1513 h 2560"/>
                      <a:gd name="T38" fmla="*/ 225 w 1231"/>
                      <a:gd name="T39" fmla="*/ 1729 h 2560"/>
                      <a:gd name="T40" fmla="*/ 73 w 1231"/>
                      <a:gd name="T41" fmla="*/ 2023 h 2560"/>
                      <a:gd name="T42" fmla="*/ 169 w 1231"/>
                      <a:gd name="T43" fmla="*/ 2323 h 2560"/>
                      <a:gd name="T44" fmla="*/ 447 w 1231"/>
                      <a:gd name="T45" fmla="*/ 2431 h 2560"/>
                      <a:gd name="T46" fmla="*/ 603 w 1231"/>
                      <a:gd name="T47" fmla="*/ 2227 h 2560"/>
                      <a:gd name="T48" fmla="*/ 585 w 1231"/>
                      <a:gd name="T49" fmla="*/ 1807 h 2560"/>
                      <a:gd name="T50" fmla="*/ 501 w 1231"/>
                      <a:gd name="T51" fmla="*/ 1531 h 2560"/>
                      <a:gd name="T52" fmla="*/ 543 w 1231"/>
                      <a:gd name="T53" fmla="*/ 1459 h 2560"/>
                      <a:gd name="T54" fmla="*/ 641 w 1231"/>
                      <a:gd name="T55" fmla="*/ 1633 h 2560"/>
                      <a:gd name="T56" fmla="*/ 737 w 1231"/>
                      <a:gd name="T57" fmla="*/ 1933 h 2560"/>
                      <a:gd name="T58" fmla="*/ 983 w 1231"/>
                      <a:gd name="T59" fmla="*/ 1963 h 2560"/>
                      <a:gd name="T60" fmla="*/ 1159 w 1231"/>
                      <a:gd name="T61" fmla="*/ 1687 h 2560"/>
                      <a:gd name="T62" fmla="*/ 1141 w 1231"/>
                      <a:gd name="T63" fmla="*/ 1273 h 2560"/>
                      <a:gd name="T64" fmla="*/ 899 w 1231"/>
                      <a:gd name="T65" fmla="*/ 1057 h 2560"/>
                      <a:gd name="T66" fmla="*/ 695 w 1231"/>
                      <a:gd name="T67" fmla="*/ 1129 h 2560"/>
                      <a:gd name="T68" fmla="*/ 585 w 1231"/>
                      <a:gd name="T69" fmla="*/ 1117 h 2560"/>
                      <a:gd name="T70" fmla="*/ 635 w 1231"/>
                      <a:gd name="T71" fmla="*/ 1033 h 2560"/>
                      <a:gd name="T72" fmla="*/ 827 w 1231"/>
                      <a:gd name="T73" fmla="*/ 937 h 2560"/>
                      <a:gd name="T74" fmla="*/ 965 w 1231"/>
                      <a:gd name="T75" fmla="*/ 613 h 2560"/>
                      <a:gd name="T76" fmla="*/ 899 w 1231"/>
                      <a:gd name="T77" fmla="*/ 175 h 2560"/>
                      <a:gd name="T78" fmla="*/ 635 w 1231"/>
                      <a:gd name="T79" fmla="*/ 103 h 2560"/>
                      <a:gd name="T80" fmla="*/ 399 w 1231"/>
                      <a:gd name="T81" fmla="*/ 355 h 2560"/>
                      <a:gd name="T82" fmla="*/ 411 w 1231"/>
                      <a:gd name="T83" fmla="*/ 763 h 2560"/>
                      <a:gd name="T84" fmla="*/ 351 w 1231"/>
                      <a:gd name="T85" fmla="*/ 949 h 2560"/>
                      <a:gd name="T86" fmla="*/ 297 w 1231"/>
                      <a:gd name="T87" fmla="*/ 685 h 2560"/>
                      <a:gd name="T88" fmla="*/ 315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409" name="Freeform 11"/>
                  <p:cNvSpPr>
                    <a:spLocks/>
                  </p:cNvSpPr>
                  <p:nvPr/>
                </p:nvSpPr>
                <p:spPr bwMode="auto">
                  <a:xfrm>
                    <a:off x="1706" y="308"/>
                    <a:ext cx="865" cy="2065"/>
                  </a:xfrm>
                  <a:custGeom>
                    <a:avLst/>
                    <a:gdLst>
                      <a:gd name="T0" fmla="*/ 785 w 865"/>
                      <a:gd name="T1" fmla="*/ 515 h 2071"/>
                      <a:gd name="T2" fmla="*/ 797 w 865"/>
                      <a:gd name="T3" fmla="*/ 342 h 2071"/>
                      <a:gd name="T4" fmla="*/ 863 w 865"/>
                      <a:gd name="T5" fmla="*/ 198 h 2071"/>
                      <a:gd name="T6" fmla="*/ 809 w 865"/>
                      <a:gd name="T7" fmla="*/ 210 h 2071"/>
                      <a:gd name="T8" fmla="*/ 749 w 865"/>
                      <a:gd name="T9" fmla="*/ 210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8 h 2071"/>
                      <a:gd name="T22" fmla="*/ 119 w 865"/>
                      <a:gd name="T23" fmla="*/ 396 h 2071"/>
                      <a:gd name="T24" fmla="*/ 131 w 865"/>
                      <a:gd name="T25" fmla="*/ 574 h 2071"/>
                      <a:gd name="T26" fmla="*/ 173 w 865"/>
                      <a:gd name="T27" fmla="*/ 766 h 2071"/>
                      <a:gd name="T28" fmla="*/ 197 w 865"/>
                      <a:gd name="T29" fmla="*/ 860 h 2071"/>
                      <a:gd name="T30" fmla="*/ 167 w 865"/>
                      <a:gd name="T31" fmla="*/ 962 h 2071"/>
                      <a:gd name="T32" fmla="*/ 65 w 865"/>
                      <a:gd name="T33" fmla="*/ 1100 h 2071"/>
                      <a:gd name="T34" fmla="*/ 17 w 865"/>
                      <a:gd name="T35" fmla="*/ 1266 h 2071"/>
                      <a:gd name="T36" fmla="*/ 5 w 865"/>
                      <a:gd name="T37" fmla="*/ 1518 h 2071"/>
                      <a:gd name="T38" fmla="*/ 47 w 865"/>
                      <a:gd name="T39" fmla="*/ 1708 h 2071"/>
                      <a:gd name="T40" fmla="*/ 131 w 865"/>
                      <a:gd name="T41" fmla="*/ 1858 h 2071"/>
                      <a:gd name="T42" fmla="*/ 299 w 865"/>
                      <a:gd name="T43" fmla="*/ 1940 h 2071"/>
                      <a:gd name="T44" fmla="*/ 425 w 865"/>
                      <a:gd name="T45" fmla="*/ 1934 h 2071"/>
                      <a:gd name="T46" fmla="*/ 467 w 865"/>
                      <a:gd name="T47" fmla="*/ 1946 h 2071"/>
                      <a:gd name="T48" fmla="*/ 497 w 865"/>
                      <a:gd name="T49" fmla="*/ 2018 h 2071"/>
                      <a:gd name="T50" fmla="*/ 497 w 865"/>
                      <a:gd name="T51" fmla="*/ 1916 h 2071"/>
                      <a:gd name="T52" fmla="*/ 557 w 865"/>
                      <a:gd name="T53" fmla="*/ 1738 h 2071"/>
                      <a:gd name="T54" fmla="*/ 617 w 865"/>
                      <a:gd name="T55" fmla="*/ 1618 h 2071"/>
                      <a:gd name="T56" fmla="*/ 581 w 865"/>
                      <a:gd name="T57" fmla="*/ 1660 h 2071"/>
                      <a:gd name="T58" fmla="*/ 515 w 865"/>
                      <a:gd name="T59" fmla="*/ 1780 h 2071"/>
                      <a:gd name="T60" fmla="*/ 407 w 865"/>
                      <a:gd name="T61" fmla="*/ 1863 h 2071"/>
                      <a:gd name="T62" fmla="*/ 269 w 865"/>
                      <a:gd name="T63" fmla="*/ 1858 h 2071"/>
                      <a:gd name="T64" fmla="*/ 179 w 865"/>
                      <a:gd name="T65" fmla="*/ 1774 h 2071"/>
                      <a:gd name="T66" fmla="*/ 113 w 865"/>
                      <a:gd name="T67" fmla="*/ 1600 h 2071"/>
                      <a:gd name="T68" fmla="*/ 107 w 865"/>
                      <a:gd name="T69" fmla="*/ 1362 h 2071"/>
                      <a:gd name="T70" fmla="*/ 137 w 865"/>
                      <a:gd name="T71" fmla="*/ 1166 h 2071"/>
                      <a:gd name="T72" fmla="*/ 203 w 865"/>
                      <a:gd name="T73" fmla="*/ 1046 h 2071"/>
                      <a:gd name="T74" fmla="*/ 323 w 865"/>
                      <a:gd name="T75" fmla="*/ 998 h 2071"/>
                      <a:gd name="T76" fmla="*/ 509 w 865"/>
                      <a:gd name="T77" fmla="*/ 1052 h 2071"/>
                      <a:gd name="T78" fmla="*/ 611 w 865"/>
                      <a:gd name="T79" fmla="*/ 1100 h 2071"/>
                      <a:gd name="T80" fmla="*/ 665 w 865"/>
                      <a:gd name="T81" fmla="*/ 1076 h 2071"/>
                      <a:gd name="T82" fmla="*/ 659 w 865"/>
                      <a:gd name="T83" fmla="*/ 1022 h 2071"/>
                      <a:gd name="T84" fmla="*/ 611 w 865"/>
                      <a:gd name="T85" fmla="*/ 980 h 2071"/>
                      <a:gd name="T86" fmla="*/ 497 w 865"/>
                      <a:gd name="T87" fmla="*/ 956 h 2071"/>
                      <a:gd name="T88" fmla="*/ 323 w 865"/>
                      <a:gd name="T89" fmla="*/ 872 h 2071"/>
                      <a:gd name="T90" fmla="*/ 233 w 865"/>
                      <a:gd name="T91" fmla="*/ 664 h 2071"/>
                      <a:gd name="T92" fmla="*/ 209 w 865"/>
                      <a:gd name="T93" fmla="*/ 408 h 2071"/>
                      <a:gd name="T94" fmla="*/ 317 w 865"/>
                      <a:gd name="T95" fmla="*/ 170 h 2071"/>
                      <a:gd name="T96" fmla="*/ 485 w 865"/>
                      <a:gd name="T97" fmla="*/ 110 h 2071"/>
                      <a:gd name="T98" fmla="*/ 617 w 865"/>
                      <a:gd name="T99" fmla="*/ 164 h 2071"/>
                      <a:gd name="T100" fmla="*/ 707 w 865"/>
                      <a:gd name="T101" fmla="*/ 282 h 2071"/>
                      <a:gd name="T102" fmla="*/ 737 w 865"/>
                      <a:gd name="T103" fmla="*/ 420 h 2071"/>
                      <a:gd name="T104" fmla="*/ 773 w 865"/>
                      <a:gd name="T105" fmla="*/ 586 h 2071"/>
                      <a:gd name="T106" fmla="*/ 809 w 865"/>
                      <a:gd name="T107" fmla="*/ 568 h 2071"/>
                      <a:gd name="T108" fmla="*/ 785 w 865"/>
                      <a:gd name="T109" fmla="*/ 515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100402" name="Oval 12"/>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hangingPunct="0">
                    <a:lnSpc>
                      <a:spcPct val="100000"/>
                    </a:lnSpc>
                    <a:buClrTx/>
                    <a:buSzTx/>
                    <a:buFontTx/>
                    <a:buNone/>
                  </a:pPr>
                  <a:endParaRPr lang="en-US" altLang="en-US" sz="2000">
                    <a:solidFill>
                      <a:srgbClr val="2F1311"/>
                    </a:solidFill>
                  </a:endParaRPr>
                </a:p>
              </p:txBody>
            </p:sp>
            <p:sp>
              <p:nvSpPr>
                <p:cNvPr id="100403" name="Freeform 13"/>
                <p:cNvSpPr>
                  <a:spLocks/>
                </p:cNvSpPr>
                <p:nvPr/>
              </p:nvSpPr>
              <p:spPr bwMode="auto">
                <a:xfrm>
                  <a:off x="2697" y="672"/>
                  <a:ext cx="262" cy="524"/>
                </a:xfrm>
                <a:custGeom>
                  <a:avLst/>
                  <a:gdLst>
                    <a:gd name="T0" fmla="*/ 3 w 266"/>
                    <a:gd name="T1" fmla="*/ 507 h 521"/>
                    <a:gd name="T2" fmla="*/ 27 w 266"/>
                    <a:gd name="T3" fmla="*/ 289 h 521"/>
                    <a:gd name="T4" fmla="*/ 97 w 266"/>
                    <a:gd name="T5" fmla="*/ 45 h 521"/>
                    <a:gd name="T6" fmla="*/ 161 w 266"/>
                    <a:gd name="T7" fmla="*/ 3 h 521"/>
                    <a:gd name="T8" fmla="*/ 211 w 266"/>
                    <a:gd name="T9" fmla="*/ 39 h 521"/>
                    <a:gd name="T10" fmla="*/ 229 w 266"/>
                    <a:gd name="T11" fmla="*/ 137 h 521"/>
                    <a:gd name="T12" fmla="*/ 183 w 266"/>
                    <a:gd name="T13" fmla="*/ 289 h 521"/>
                    <a:gd name="T14" fmla="*/ 94 w 266"/>
                    <a:gd name="T15" fmla="*/ 501 h 521"/>
                    <a:gd name="T16" fmla="*/ 37 w 266"/>
                    <a:gd name="T17" fmla="*/ 525 h 521"/>
                    <a:gd name="T18" fmla="*/ 3 w 266"/>
                    <a:gd name="T19" fmla="*/ 507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404" name="Freeform 14"/>
                <p:cNvSpPr>
                  <a:spLocks/>
                </p:cNvSpPr>
                <p:nvPr/>
              </p:nvSpPr>
              <p:spPr bwMode="auto">
                <a:xfrm>
                  <a:off x="2765" y="1588"/>
                  <a:ext cx="398" cy="349"/>
                </a:xfrm>
                <a:custGeom>
                  <a:avLst/>
                  <a:gdLst>
                    <a:gd name="T0" fmla="*/ 116 w 392"/>
                    <a:gd name="T1" fmla="*/ 247 h 340"/>
                    <a:gd name="T2" fmla="*/ 16 w 392"/>
                    <a:gd name="T3" fmla="*/ 107 h 340"/>
                    <a:gd name="T4" fmla="*/ 4 w 392"/>
                    <a:gd name="T5" fmla="*/ 53 h 340"/>
                    <a:gd name="T6" fmla="*/ 28 w 392"/>
                    <a:gd name="T7" fmla="*/ 3 h 340"/>
                    <a:gd name="T8" fmla="*/ 146 w 392"/>
                    <a:gd name="T9" fmla="*/ 35 h 340"/>
                    <a:gd name="T10" fmla="*/ 282 w 392"/>
                    <a:gd name="T11" fmla="*/ 91 h 340"/>
                    <a:gd name="T12" fmla="*/ 412 w 392"/>
                    <a:gd name="T13" fmla="*/ 196 h 340"/>
                    <a:gd name="T14" fmla="*/ 437 w 392"/>
                    <a:gd name="T15" fmla="*/ 336 h 340"/>
                    <a:gd name="T16" fmla="*/ 384 w 392"/>
                    <a:gd name="T17" fmla="*/ 411 h 340"/>
                    <a:gd name="T18" fmla="*/ 276 w 392"/>
                    <a:gd name="T19" fmla="*/ 389 h 340"/>
                    <a:gd name="T20" fmla="*/ 116 w 392"/>
                    <a:gd name="T21" fmla="*/ 24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405" name="Freeform 15"/>
                <p:cNvSpPr>
                  <a:spLocks/>
                </p:cNvSpPr>
                <p:nvPr/>
              </p:nvSpPr>
              <p:spPr bwMode="auto">
                <a:xfrm>
                  <a:off x="2464" y="1923"/>
                  <a:ext cx="146" cy="567"/>
                </a:xfrm>
                <a:custGeom>
                  <a:avLst/>
                  <a:gdLst>
                    <a:gd name="T0" fmla="*/ 15 w 151"/>
                    <a:gd name="T1" fmla="*/ 189 h 558"/>
                    <a:gd name="T2" fmla="*/ 34 w 151"/>
                    <a:gd name="T3" fmla="*/ 47 h 558"/>
                    <a:gd name="T4" fmla="*/ 50 w 151"/>
                    <a:gd name="T5" fmla="*/ 3 h 558"/>
                    <a:gd name="T6" fmla="*/ 83 w 151"/>
                    <a:gd name="T7" fmla="*/ 27 h 558"/>
                    <a:gd name="T8" fmla="*/ 105 w 151"/>
                    <a:gd name="T9" fmla="*/ 189 h 558"/>
                    <a:gd name="T10" fmla="*/ 110 w 151"/>
                    <a:gd name="T11" fmla="*/ 481 h 558"/>
                    <a:gd name="T12" fmla="*/ 73 w 151"/>
                    <a:gd name="T13" fmla="*/ 617 h 558"/>
                    <a:gd name="T14" fmla="*/ 16 w 151"/>
                    <a:gd name="T15" fmla="*/ 583 h 558"/>
                    <a:gd name="T16" fmla="*/ 0 w 151"/>
                    <a:gd name="T17" fmla="*/ 357 h 558"/>
                    <a:gd name="T18" fmla="*/ 15 w 151"/>
                    <a:gd name="T19" fmla="*/ 189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406" name="Freeform 16"/>
                <p:cNvSpPr>
                  <a:spLocks/>
                </p:cNvSpPr>
                <p:nvPr/>
              </p:nvSpPr>
              <p:spPr bwMode="auto">
                <a:xfrm>
                  <a:off x="1910" y="1588"/>
                  <a:ext cx="389" cy="247"/>
                </a:xfrm>
                <a:custGeom>
                  <a:avLst/>
                  <a:gdLst>
                    <a:gd name="T0" fmla="*/ 167 w 392"/>
                    <a:gd name="T1" fmla="*/ 53 h 253"/>
                    <a:gd name="T2" fmla="*/ 291 w 392"/>
                    <a:gd name="T3" fmla="*/ 19 h 253"/>
                    <a:gd name="T4" fmla="*/ 343 w 392"/>
                    <a:gd name="T5" fmla="*/ 7 h 253"/>
                    <a:gd name="T6" fmla="*/ 361 w 392"/>
                    <a:gd name="T7" fmla="*/ 53 h 253"/>
                    <a:gd name="T8" fmla="*/ 309 w 392"/>
                    <a:gd name="T9" fmla="*/ 109 h 253"/>
                    <a:gd name="T10" fmla="*/ 185 w 392"/>
                    <a:gd name="T11" fmla="*/ 184 h 253"/>
                    <a:gd name="T12" fmla="*/ 37 w 392"/>
                    <a:gd name="T13" fmla="*/ 204 h 253"/>
                    <a:gd name="T14" fmla="*/ 1 w 392"/>
                    <a:gd name="T15" fmla="*/ 155 h 253"/>
                    <a:gd name="T16" fmla="*/ 43 w 392"/>
                    <a:gd name="T17" fmla="*/ 95 h 253"/>
                    <a:gd name="T18" fmla="*/ 167 w 392"/>
                    <a:gd name="T19" fmla="*/ 53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407" name="Freeform 17"/>
                <p:cNvSpPr>
                  <a:spLocks/>
                </p:cNvSpPr>
                <p:nvPr/>
              </p:nvSpPr>
              <p:spPr bwMode="auto">
                <a:xfrm>
                  <a:off x="2094" y="861"/>
                  <a:ext cx="233" cy="378"/>
                </a:xfrm>
                <a:custGeom>
                  <a:avLst/>
                  <a:gdLst>
                    <a:gd name="T0" fmla="*/ 66 w 238"/>
                    <a:gd name="T1" fmla="*/ 229 h 386"/>
                    <a:gd name="T2" fmla="*/ 23 w 238"/>
                    <a:gd name="T3" fmla="*/ 162 h 386"/>
                    <a:gd name="T4" fmla="*/ 0 w 238"/>
                    <a:gd name="T5" fmla="*/ 80 h 386"/>
                    <a:gd name="T6" fmla="*/ 23 w 238"/>
                    <a:gd name="T7" fmla="*/ 12 h 386"/>
                    <a:gd name="T8" fmla="*/ 103 w 238"/>
                    <a:gd name="T9" fmla="*/ 24 h 386"/>
                    <a:gd name="T10" fmla="*/ 152 w 238"/>
                    <a:gd name="T11" fmla="*/ 112 h 386"/>
                    <a:gd name="T12" fmla="*/ 198 w 238"/>
                    <a:gd name="T13" fmla="*/ 259 h 386"/>
                    <a:gd name="T14" fmla="*/ 172 w 238"/>
                    <a:gd name="T15" fmla="*/ 319 h 386"/>
                    <a:gd name="T16" fmla="*/ 143 w 238"/>
                    <a:gd name="T17" fmla="*/ 300 h 386"/>
                    <a:gd name="T18" fmla="*/ 66 w 238"/>
                    <a:gd name="T19" fmla="*/ 22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pic>
            <p:nvPicPr>
              <p:cNvPr id="100393"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4"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5"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6"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7"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8"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9"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400"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0372" name="Group 26"/>
            <p:cNvGrpSpPr>
              <a:grpSpLocks/>
            </p:cNvGrpSpPr>
            <p:nvPr userDrawn="1"/>
          </p:nvGrpSpPr>
          <p:grpSpPr bwMode="auto">
            <a:xfrm>
              <a:off x="4944" y="1008"/>
              <a:ext cx="522" cy="2967"/>
              <a:chOff x="4944" y="1008"/>
              <a:chExt cx="522" cy="2967"/>
            </a:xfrm>
          </p:grpSpPr>
          <p:pic>
            <p:nvPicPr>
              <p:cNvPr id="100373"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4"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5"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6"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7"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8"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9"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0"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1"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2"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3"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4"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5"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6"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7"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8"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9"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0"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1"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0358" name="Freeform 46"/>
          <p:cNvSpPr>
            <a:spLocks/>
          </p:cNvSpPr>
          <p:nvPr/>
        </p:nvSpPr>
        <p:spPr bwMode="auto">
          <a:xfrm>
            <a:off x="7953375" y="4908550"/>
            <a:ext cx="1190625" cy="1939925"/>
          </a:xfrm>
          <a:custGeom>
            <a:avLst/>
            <a:gdLst>
              <a:gd name="T0" fmla="*/ 2147483647 w 750"/>
              <a:gd name="T1" fmla="*/ 2147483647 h 1222"/>
              <a:gd name="T2" fmla="*/ 2147483647 w 750"/>
              <a:gd name="T3" fmla="*/ 2147483647 h 1222"/>
              <a:gd name="T4" fmla="*/ 2147483647 w 750"/>
              <a:gd name="T5" fmla="*/ 2147483647 h 1222"/>
              <a:gd name="T6" fmla="*/ 2147483647 w 750"/>
              <a:gd name="T7" fmla="*/ 2147483647 h 1222"/>
              <a:gd name="T8" fmla="*/ 0 w 750"/>
              <a:gd name="T9" fmla="*/ 2147483647 h 1222"/>
              <a:gd name="T10" fmla="*/ 0 w 750"/>
              <a:gd name="T11" fmla="*/ 2147483647 h 1222"/>
              <a:gd name="T12" fmla="*/ 2147483647 w 750"/>
              <a:gd name="T13" fmla="*/ 2147483647 h 1222"/>
              <a:gd name="T14" fmla="*/ 2147483647 w 750"/>
              <a:gd name="T15" fmla="*/ 2147483647 h 1222"/>
              <a:gd name="T16" fmla="*/ 2147483647 w 750"/>
              <a:gd name="T17" fmla="*/ 2147483647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33167" name="Freeform 47"/>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defTabSz="914400" hangingPunct="0">
              <a:lnSpc>
                <a:spcPct val="100000"/>
              </a:lnSpc>
              <a:buClrTx/>
              <a:buSzTx/>
              <a:buFontTx/>
              <a:buNone/>
              <a:defRPr/>
            </a:pPr>
            <a:endParaRPr lang="en-US" sz="2000">
              <a:solidFill>
                <a:srgbClr val="2F1311"/>
              </a:solidFill>
              <a:latin typeface="Arial" charset="0"/>
              <a:ea typeface="ＭＳ Ｐゴシック" charset="0"/>
              <a:sym typeface="Arial" charset="0"/>
            </a:endParaRPr>
          </a:p>
        </p:txBody>
      </p:sp>
      <p:sp>
        <p:nvSpPr>
          <p:cNvPr id="133168" name="Freeform 48"/>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defTabSz="914400" hangingPunct="0">
              <a:lnSpc>
                <a:spcPct val="100000"/>
              </a:lnSpc>
              <a:buClrTx/>
              <a:buSzTx/>
              <a:buFontTx/>
              <a:buNone/>
              <a:defRPr/>
            </a:pPr>
            <a:endParaRPr lang="en-US" sz="2000">
              <a:solidFill>
                <a:srgbClr val="2F1311"/>
              </a:solidFill>
              <a:latin typeface="Arial" charset="0"/>
              <a:ea typeface="ＭＳ Ｐゴシック" charset="0"/>
              <a:sym typeface="Arial" charset="0"/>
            </a:endParaRPr>
          </a:p>
        </p:txBody>
      </p:sp>
      <p:sp>
        <p:nvSpPr>
          <p:cNvPr id="100361" name="Freeform 49" descr="kimonopat1"/>
          <p:cNvSpPr>
            <a:spLocks/>
          </p:cNvSpPr>
          <p:nvPr/>
        </p:nvSpPr>
        <p:spPr bwMode="auto">
          <a:xfrm>
            <a:off x="8010525" y="3538538"/>
            <a:ext cx="979488" cy="2184400"/>
          </a:xfrm>
          <a:custGeom>
            <a:avLst/>
            <a:gdLst>
              <a:gd name="T0" fmla="*/ 2147483647 w 617"/>
              <a:gd name="T1" fmla="*/ 2147483647 h 1376"/>
              <a:gd name="T2" fmla="*/ 2147483647 w 617"/>
              <a:gd name="T3" fmla="*/ 2147483647 h 1376"/>
              <a:gd name="T4" fmla="*/ 2147483647 w 617"/>
              <a:gd name="T5" fmla="*/ 2147483647 h 1376"/>
              <a:gd name="T6" fmla="*/ 0 w 617"/>
              <a:gd name="T7" fmla="*/ 2147483647 h 1376"/>
              <a:gd name="T8" fmla="*/ 2147483647 w 617"/>
              <a:gd name="T9" fmla="*/ 2147483647 h 1376"/>
              <a:gd name="T10" fmla="*/ 2147483647 w 617"/>
              <a:gd name="T11" fmla="*/ 2147483647 h 1376"/>
              <a:gd name="T12" fmla="*/ 2147483647 w 617"/>
              <a:gd name="T13" fmla="*/ 2147483647 h 1376"/>
              <a:gd name="T14" fmla="*/ 2147483647 w 617"/>
              <a:gd name="T15" fmla="*/ 2147483647 h 1376"/>
              <a:gd name="T16" fmla="*/ 2147483647 w 617"/>
              <a:gd name="T17" fmla="*/ 2147483647 h 1376"/>
              <a:gd name="T18" fmla="*/ 2147483647 w 617"/>
              <a:gd name="T19" fmla="*/ 2147483647 h 1376"/>
              <a:gd name="T20" fmla="*/ 2147483647 w 617"/>
              <a:gd name="T21" fmla="*/ 2147483647 h 1376"/>
              <a:gd name="T22" fmla="*/ 2147483647 w 617"/>
              <a:gd name="T23" fmla="*/ 2147483647 h 1376"/>
              <a:gd name="T24" fmla="*/ 2147483647 w 617"/>
              <a:gd name="T25" fmla="*/ 2147483647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2" name="Freeform 50" descr="kimonopat1"/>
          <p:cNvSpPr>
            <a:spLocks/>
          </p:cNvSpPr>
          <p:nvPr/>
        </p:nvSpPr>
        <p:spPr bwMode="auto">
          <a:xfrm>
            <a:off x="8243888" y="427038"/>
            <a:ext cx="914400" cy="5048250"/>
          </a:xfrm>
          <a:custGeom>
            <a:avLst/>
            <a:gdLst>
              <a:gd name="T0" fmla="*/ 2147483647 w 576"/>
              <a:gd name="T1" fmla="*/ 2147483647 h 3180"/>
              <a:gd name="T2" fmla="*/ 2147483647 w 576"/>
              <a:gd name="T3" fmla="*/ 2147483647 h 3180"/>
              <a:gd name="T4" fmla="*/ 2147483647 w 576"/>
              <a:gd name="T5" fmla="*/ 2147483647 h 3180"/>
              <a:gd name="T6" fmla="*/ 2147483647 w 576"/>
              <a:gd name="T7" fmla="*/ 2147483647 h 3180"/>
              <a:gd name="T8" fmla="*/ 2147483647 w 576"/>
              <a:gd name="T9" fmla="*/ 2147483647 h 3180"/>
              <a:gd name="T10" fmla="*/ 2147483647 w 576"/>
              <a:gd name="T11" fmla="*/ 2147483647 h 3180"/>
              <a:gd name="T12" fmla="*/ 2147483647 w 576"/>
              <a:gd name="T13" fmla="*/ 2147483647 h 3180"/>
              <a:gd name="T14" fmla="*/ 2147483647 w 576"/>
              <a:gd name="T15" fmla="*/ 2147483647 h 3180"/>
              <a:gd name="T16" fmla="*/ 2147483647 w 576"/>
              <a:gd name="T17" fmla="*/ 2147483647 h 3180"/>
              <a:gd name="T18" fmla="*/ 2147483647 w 576"/>
              <a:gd name="T19" fmla="*/ 2147483647 h 3180"/>
              <a:gd name="T20" fmla="*/ 2147483647 w 576"/>
              <a:gd name="T21" fmla="*/ 2147483647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3" name="Freeform 51"/>
          <p:cNvSpPr>
            <a:spLocks/>
          </p:cNvSpPr>
          <p:nvPr/>
        </p:nvSpPr>
        <p:spPr bwMode="auto">
          <a:xfrm>
            <a:off x="8250238" y="261938"/>
            <a:ext cx="909637" cy="3071812"/>
          </a:xfrm>
          <a:custGeom>
            <a:avLst/>
            <a:gdLst>
              <a:gd name="T0" fmla="*/ 2147483647 w 573"/>
              <a:gd name="T1" fmla="*/ 2147483647 h 1935"/>
              <a:gd name="T2" fmla="*/ 2147483647 w 573"/>
              <a:gd name="T3" fmla="*/ 2147483647 h 1935"/>
              <a:gd name="T4" fmla="*/ 2147483647 w 573"/>
              <a:gd name="T5" fmla="*/ 2147483647 h 1935"/>
              <a:gd name="T6" fmla="*/ 2147483647 w 573"/>
              <a:gd name="T7" fmla="*/ 2147483647 h 1935"/>
              <a:gd name="T8" fmla="*/ 2147483647 w 573"/>
              <a:gd name="T9" fmla="*/ 2147483647 h 1935"/>
              <a:gd name="T10" fmla="*/ 2147483647 w 573"/>
              <a:gd name="T11" fmla="*/ 2147483647 h 1935"/>
              <a:gd name="T12" fmla="*/ 2147483647 w 573"/>
              <a:gd name="T13" fmla="*/ 2147483647 h 1935"/>
              <a:gd name="T14" fmla="*/ 2147483647 w 573"/>
              <a:gd name="T15" fmla="*/ 2147483647 h 1935"/>
              <a:gd name="T16" fmla="*/ 2147483647 w 573"/>
              <a:gd name="T17" fmla="*/ 2147483647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4" name="Freeform 52"/>
          <p:cNvSpPr>
            <a:spLocks/>
          </p:cNvSpPr>
          <p:nvPr/>
        </p:nvSpPr>
        <p:spPr bwMode="auto">
          <a:xfrm>
            <a:off x="7943850" y="0"/>
            <a:ext cx="576263" cy="3352800"/>
          </a:xfrm>
          <a:custGeom>
            <a:avLst/>
            <a:gdLst>
              <a:gd name="T0" fmla="*/ 0 w 363"/>
              <a:gd name="T1" fmla="*/ 2147483647 h 2112"/>
              <a:gd name="T2" fmla="*/ 2147483647 w 363"/>
              <a:gd name="T3" fmla="*/ 2147483647 h 2112"/>
              <a:gd name="T4" fmla="*/ 2147483647 w 363"/>
              <a:gd name="T5" fmla="*/ 2147483647 h 2112"/>
              <a:gd name="T6" fmla="*/ 2147483647 w 363"/>
              <a:gd name="T7" fmla="*/ 2147483647 h 2112"/>
              <a:gd name="T8" fmla="*/ 2147483647 w 363"/>
              <a:gd name="T9" fmla="*/ 0 h 2112"/>
              <a:gd name="T10" fmla="*/ 0 w 363"/>
              <a:gd name="T11" fmla="*/ 0 h 2112"/>
              <a:gd name="T12" fmla="*/ 0 w 363"/>
              <a:gd name="T13" fmla="*/ 2147483647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33173" name="Freeform 53"/>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defTabSz="914400" hangingPunct="0">
              <a:lnSpc>
                <a:spcPct val="100000"/>
              </a:lnSpc>
              <a:buClrTx/>
              <a:buSzTx/>
              <a:buFontTx/>
              <a:buNone/>
              <a:defRPr/>
            </a:pPr>
            <a:endParaRPr lang="en-US" sz="2000">
              <a:solidFill>
                <a:srgbClr val="2F1311"/>
              </a:solidFill>
              <a:latin typeface="Arial" charset="0"/>
              <a:ea typeface="ＭＳ Ｐゴシック" charset="0"/>
              <a:sym typeface="Arial" charset="0"/>
            </a:endParaRPr>
          </a:p>
        </p:txBody>
      </p:sp>
      <p:sp>
        <p:nvSpPr>
          <p:cNvPr id="100366" name="Rectangle 54"/>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endParaRPr kumimoji="1" lang="en-US" altLang="en-US" sz="1800">
              <a:solidFill>
                <a:srgbClr val="2F1311"/>
              </a:solidFill>
            </a:endParaRPr>
          </a:p>
        </p:txBody>
      </p:sp>
      <p:sp>
        <p:nvSpPr>
          <p:cNvPr id="133175" name="Freeform 55"/>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defTabSz="914400" hangingPunct="0">
              <a:lnSpc>
                <a:spcPct val="100000"/>
              </a:lnSpc>
              <a:buClrTx/>
              <a:buSzTx/>
              <a:buFontTx/>
              <a:buNone/>
              <a:defRPr/>
            </a:pPr>
            <a:endParaRPr lang="en-US" sz="2000">
              <a:solidFill>
                <a:srgbClr val="2F1311"/>
              </a:solidFill>
              <a:latin typeface="Arial" charset="0"/>
              <a:ea typeface="ＭＳ Ｐゴシック" charset="0"/>
              <a:sym typeface="Arial" charset="0"/>
            </a:endParaRPr>
          </a:p>
        </p:txBody>
      </p:sp>
      <p:sp>
        <p:nvSpPr>
          <p:cNvPr id="100368" name="AutoShape 56"/>
          <p:cNvSpPr>
            <a:spLocks noChangeArrowheads="1"/>
          </p:cNvSpPr>
          <p:nvPr/>
        </p:nvSpPr>
        <p:spPr bwMode="hidden">
          <a:xfrm rot="5400000">
            <a:off x="4324351" y="3316287"/>
            <a:ext cx="6858000" cy="225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9"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0370"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extLst>
      <p:ext uri="{BB962C8B-B14F-4D97-AF65-F5344CB8AC3E}">
        <p14:creationId xmlns:p14="http://schemas.microsoft.com/office/powerpoint/2010/main" val="1933259721"/>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Lst>
  <p:txStyles>
    <p:titleStyle>
      <a:lvl1pPr algn="l" rtl="0" eaLnBrk="0" fontAlgn="base" hangingPunct="0">
        <a:spcBef>
          <a:spcPct val="0"/>
        </a:spcBef>
        <a:spcAft>
          <a:spcPct val="0"/>
        </a:spcAft>
        <a:defRPr sz="4000">
          <a:solidFill>
            <a:schemeClr val="tx2"/>
          </a:solidFill>
          <a:latin typeface="+mj-lt"/>
          <a:ea typeface="MS PGothic" pitchFamily="34" charset="-128"/>
          <a:cs typeface="+mj-cs"/>
        </a:defRPr>
      </a:lvl1pPr>
      <a:lvl2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2pPr>
      <a:lvl3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3pPr>
      <a:lvl4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4pPr>
      <a:lvl5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14690" name="Group 2"/>
          <p:cNvGrpSpPr>
            <a:grpSpLocks/>
          </p:cNvGrpSpPr>
          <p:nvPr/>
        </p:nvGrpSpPr>
        <p:grpSpPr bwMode="auto">
          <a:xfrm>
            <a:off x="0" y="0"/>
            <a:ext cx="8478838" cy="6173788"/>
            <a:chOff x="0" y="0"/>
            <a:chExt cx="5341" cy="3889"/>
          </a:xfrm>
        </p:grpSpPr>
        <p:sp>
          <p:nvSpPr>
            <p:cNvPr id="11469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lnSpc>
                  <a:spcPct val="100000"/>
                </a:lnSpc>
                <a:buClrTx/>
                <a:buSzTx/>
                <a:buFontTx/>
                <a:buNone/>
              </a:pPr>
              <a:endParaRPr lang="en-US" sz="2400">
                <a:solidFill>
                  <a:srgbClr val="FFFFFF"/>
                </a:solidFill>
                <a:latin typeface="Arial" charset="0"/>
                <a:ea typeface="ＭＳ Ｐゴシック" charset="0"/>
              </a:endParaRPr>
            </a:p>
          </p:txBody>
        </p:sp>
        <p:sp>
          <p:nvSpPr>
            <p:cNvPr id="11469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lnSpc>
                  <a:spcPct val="100000"/>
                </a:lnSpc>
                <a:buClrTx/>
                <a:buSzTx/>
                <a:buFontTx/>
                <a:buNone/>
              </a:pPr>
              <a:endParaRPr lang="en-US" sz="2400">
                <a:solidFill>
                  <a:srgbClr val="FFFFFF"/>
                </a:solidFill>
                <a:latin typeface="Arial" charset="0"/>
                <a:ea typeface="ＭＳ Ｐゴシック" charset="0"/>
              </a:endParaRPr>
            </a:p>
          </p:txBody>
        </p:sp>
        <p:sp>
          <p:nvSpPr>
            <p:cNvPr id="11469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lnSpc>
                  <a:spcPct val="100000"/>
                </a:lnSpc>
                <a:buClrTx/>
                <a:buSzTx/>
                <a:buFontTx/>
                <a:buNone/>
              </a:pPr>
              <a:endParaRPr lang="en-US" sz="2400">
                <a:solidFill>
                  <a:srgbClr val="FFFFFF"/>
                </a:solidFill>
                <a:latin typeface="Arial" charset="0"/>
                <a:ea typeface="ＭＳ Ｐゴシック" charset="0"/>
              </a:endParaRPr>
            </a:p>
          </p:txBody>
        </p:sp>
        <p:sp>
          <p:nvSpPr>
            <p:cNvPr id="11469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lnSpc>
                  <a:spcPct val="100000"/>
                </a:lnSpc>
                <a:buClrTx/>
                <a:buSzTx/>
                <a:buFontTx/>
                <a:buNone/>
              </a:pPr>
              <a:endParaRPr lang="en-US" sz="2400">
                <a:solidFill>
                  <a:srgbClr val="FFFFFF"/>
                </a:solidFill>
                <a:latin typeface="Arial" charset="0"/>
                <a:ea typeface="ＭＳ Ｐゴシック" charset="0"/>
              </a:endParaRPr>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pitchFamily="-105" charset="0"/>
                <a:ea typeface="+mn-ea"/>
                <a:cs typeface="+mn-cs"/>
              </a:defRPr>
            </a:lvl1pPr>
          </a:lstStyle>
          <a:p>
            <a:pPr defTabSz="914400">
              <a:lnSpc>
                <a:spcPct val="100000"/>
              </a:lnSpc>
              <a:buClrTx/>
              <a:buSzTx/>
              <a:buFontTx/>
              <a:buNone/>
              <a:defRPr/>
            </a:pPr>
            <a:endParaRPr lang="en-US" altLang="zh-CN"/>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defTabSz="914400">
              <a:lnSpc>
                <a:spcPct val="100000"/>
              </a:lnSpc>
              <a:buClrTx/>
              <a:buSzTx/>
              <a:buFontTx/>
              <a:buNone/>
              <a:defRPr/>
            </a:pPr>
            <a:endParaRPr lang="en-US" altLang="zh-CN"/>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defTabSz="914400">
              <a:lnSpc>
                <a:spcPct val="100000"/>
              </a:lnSpc>
              <a:buClrTx/>
              <a:buSzTx/>
              <a:buFontTx/>
              <a:buNone/>
              <a:defRPr/>
            </a:pPr>
            <a:fld id="{206F1806-E1C4-C040-B778-8336D1E915CD}" type="slidenum">
              <a:rPr lang="en-US" altLang="zh-CN" smtClean="0">
                <a:ea typeface="ＭＳ Ｐゴシック" charset="0"/>
              </a:rPr>
              <a:pPr defTabSz="914400">
                <a:lnSpc>
                  <a:spcPct val="100000"/>
                </a:lnSpc>
                <a:buClrTx/>
                <a:buSzTx/>
                <a:buFontTx/>
                <a:buNone/>
                <a:defRPr/>
              </a:pPr>
              <a:t>‹#›</a:t>
            </a:fld>
            <a:endParaRPr lang="en-US" altLang="zh-CN">
              <a:ea typeface="ＭＳ Ｐゴシック" charset="0"/>
            </a:endParaRPr>
          </a:p>
        </p:txBody>
      </p:sp>
      <p:sp>
        <p:nvSpPr>
          <p:cNvPr id="1741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913945"/>
      </p:ext>
    </p:extLst>
  </p:cSld>
  <p:clrMap bg1="dk2" tx1="lt1" bg2="dk1" tx2="lt2" accent1="accent1" accent2="accent2" accent3="accent3" accent4="accent4" accent5="accent5" accent6="accent6" hlink="hlink" folHlink="folHlink"/>
  <p:sldLayoutIdLst>
    <p:sldLayoutId id="2147484293" r:id="rId1"/>
  </p:sldLayoutIdLst>
  <p:transition>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defTabSz="914400">
              <a:lnSpc>
                <a:spcPct val="100000"/>
              </a:lnSpc>
              <a:buClrTx/>
              <a:buSzTx/>
              <a:buFontTx/>
              <a:buNone/>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defTabSz="914400">
              <a:lnSpc>
                <a:spcPct val="100000"/>
              </a:lnSpc>
              <a:buClrTx/>
              <a:buSzTx/>
              <a:buFontTx/>
              <a:buNone/>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defTabSz="914400">
              <a:lnSpc>
                <a:spcPct val="100000"/>
              </a:lnSpc>
              <a:buClrTx/>
              <a:buSzTx/>
              <a:buFontTx/>
              <a:buNone/>
              <a:defRPr/>
            </a:pPr>
            <a:fld id="{1F891283-1B31-FF4E-B177-E7A2DD278F53}" type="slidenum">
              <a:rPr lang="en-US">
                <a:latin typeface="Times New Roman" charset="0"/>
                <a:ea typeface="ＭＳ Ｐゴシック" charset="0"/>
              </a:rPr>
              <a:pPr defTabSz="914400">
                <a:lnSpc>
                  <a:spcPct val="100000"/>
                </a:lnSpc>
                <a:buClrTx/>
                <a:buSzTx/>
                <a:buFontTx/>
                <a:buNone/>
                <a:defRPr/>
              </a:pPr>
              <a:t>‹#›</a:t>
            </a:fld>
            <a:endParaRPr lang="en-US">
              <a:latin typeface="Times New Roman" charset="0"/>
              <a:ea typeface="ＭＳ Ｐゴシック" charset="0"/>
            </a:endParaRPr>
          </a:p>
        </p:txBody>
      </p:sp>
      <p:sp>
        <p:nvSpPr>
          <p:cNvPr id="1741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786886"/>
      </p:ext>
    </p:extLst>
  </p:cSld>
  <p:clrMap bg1="dk2" tx1="lt1" bg2="dk1" tx2="lt2" accent1="accent1" accent2="accent2" accent3="accent3" accent4="accent4" accent5="accent5" accent6="accent6" hlink="hlink" folHlink="folHlink"/>
  <p:sldLayoutIdLst>
    <p:sldLayoutId id="214748429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a:lnSpc>
                <a:spcPct val="100000"/>
              </a:lnSpc>
              <a:buClrTx/>
              <a:buSzTx/>
              <a:buFontTx/>
              <a:buNone/>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a:lnSpc>
                <a:spcPct val="100000"/>
              </a:lnSpc>
              <a:buClrTx/>
              <a:buSzTx/>
              <a:buFontTx/>
              <a:buNone/>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defTabSz="914400">
              <a:lnSpc>
                <a:spcPct val="100000"/>
              </a:lnSpc>
              <a:buClrTx/>
              <a:buSzTx/>
              <a:buFontTx/>
              <a:buNone/>
              <a:defRPr/>
            </a:pPr>
            <a:fld id="{F3E0B065-6F85-1942-B475-8BA0555833B7}" type="slidenum">
              <a:rPr lang="en-GB">
                <a:latin typeface="Times New Roman" charset="0"/>
                <a:ea typeface="ＭＳ Ｐゴシック" charset="0"/>
              </a:rPr>
              <a:pPr defTabSz="914400">
                <a:lnSpc>
                  <a:spcPct val="100000"/>
                </a:lnSpc>
                <a:buClrTx/>
                <a:buSzTx/>
                <a:buFontTx/>
                <a:buNone/>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4065692829"/>
      </p:ext>
    </p:extLst>
  </p:cSld>
  <p:clrMap bg1="lt1" tx1="dk1" bg2="lt2" tx2="dk2" accent1="accent1" accent2="accent2" accent3="accent3" accent4="accent4" accent5="accent5" accent6="accent6" hlink="hlink" folHlink="folHlink"/>
  <p:sldLayoutIdLst>
    <p:sldLayoutId id="2147484297" r:id="rId1"/>
    <p:sldLayoutId id="214748429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57"/>
            </a:gs>
          </a:gsLst>
          <a:lin ang="2700000" scaled="1"/>
        </a:gradFill>
        <a:effectLst/>
      </p:bgPr>
    </p:bg>
    <p:spTree>
      <p:nvGrpSpPr>
        <p:cNvPr id="1" name=""/>
        <p:cNvGrpSpPr/>
        <p:nvPr/>
      </p:nvGrpSpPr>
      <p:grpSpPr>
        <a:xfrm>
          <a:off x="0" y="0"/>
          <a:ext cx="0" cy="0"/>
          <a:chOff x="0" y="0"/>
          <a:chExt cx="0" cy="0"/>
        </a:xfrm>
      </p:grpSpPr>
      <p:grpSp>
        <p:nvGrpSpPr>
          <p:cNvPr id="3074" name="Group 1"/>
          <p:cNvGrpSpPr>
            <a:grpSpLocks/>
          </p:cNvGrpSpPr>
          <p:nvPr/>
        </p:nvGrpSpPr>
        <p:grpSpPr bwMode="auto">
          <a:xfrm>
            <a:off x="0" y="0"/>
            <a:ext cx="9140825" cy="6853238"/>
            <a:chOff x="0" y="0"/>
            <a:chExt cx="5758" cy="4317"/>
          </a:xfrm>
        </p:grpSpPr>
        <p:sp>
          <p:nvSpPr>
            <p:cNvPr id="2" name="Freeform 2"/>
            <p:cNvSpPr>
              <a:spLocks noChangeArrowheads="1"/>
            </p:cNvSpPr>
            <p:nvPr/>
          </p:nvSpPr>
          <p:spPr bwMode="auto">
            <a:xfrm>
              <a:off x="0" y="12"/>
              <a:ext cx="5757" cy="3272"/>
            </a:xfrm>
            <a:custGeom>
              <a:avLst/>
              <a:gdLst>
                <a:gd name="T0" fmla="*/ 3202 w 5740"/>
                <a:gd name="T1" fmla="*/ 1815 h 3273"/>
                <a:gd name="T2" fmla="*/ 0 w 5740"/>
                <a:gd name="T3" fmla="*/ 0 h 3273"/>
                <a:gd name="T4" fmla="*/ 0 w 5740"/>
                <a:gd name="T5" fmla="*/ 522 h 3273"/>
                <a:gd name="T6" fmla="*/ 3046 w 5740"/>
                <a:gd name="T7" fmla="*/ 1977 h 3273"/>
                <a:gd name="T8" fmla="*/ 5757 w 5740"/>
                <a:gd name="T9" fmla="*/ 3272 h 3273"/>
                <a:gd name="T10" fmla="*/ 5757 w 5740"/>
                <a:gd name="T11" fmla="*/ 3266 h 3273"/>
                <a:gd name="T12" fmla="*/ 3202 w 5740"/>
                <a:gd name="T13" fmla="*/ 1815 h 3273"/>
                <a:gd name="T14" fmla="*/ 3202 w 5740"/>
                <a:gd name="T15" fmla="*/ 1815 h 32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40" h="3273">
                  <a:moveTo>
                    <a:pt x="3193" y="1816"/>
                  </a:moveTo>
                  <a:lnTo>
                    <a:pt x="0" y="0"/>
                  </a:lnTo>
                  <a:lnTo>
                    <a:pt x="0" y="522"/>
                  </a:lnTo>
                  <a:lnTo>
                    <a:pt x="3037" y="1978"/>
                  </a:lnTo>
                  <a:lnTo>
                    <a:pt x="5740" y="3273"/>
                  </a:lnTo>
                  <a:lnTo>
                    <a:pt x="5740" y="3267"/>
                  </a:lnTo>
                  <a:lnTo>
                    <a:pt x="3193" y="1816"/>
                  </a:lnTo>
                  <a:close/>
                </a:path>
              </a:pathLst>
            </a:custGeom>
            <a:gradFill rotWithShape="0">
              <a:gsLst>
                <a:gs pos="0">
                  <a:srgbClr val="000080"/>
                </a:gs>
                <a:gs pos="100000">
                  <a:srgbClr val="00005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75" name="Freeform 3"/>
            <p:cNvSpPr>
              <a:spLocks noChangeArrowheads="1"/>
            </p:cNvSpPr>
            <p:nvPr/>
          </p:nvSpPr>
          <p:spPr bwMode="auto">
            <a:xfrm>
              <a:off x="149" y="0"/>
              <a:ext cx="5608" cy="3242"/>
            </a:xfrm>
            <a:custGeom>
              <a:avLst/>
              <a:gdLst>
                <a:gd name="T0" fmla="*/ 3173 w 5591"/>
                <a:gd name="T1" fmla="*/ 1713 h 3243"/>
                <a:gd name="T2" fmla="*/ 432 w 5591"/>
                <a:gd name="T3" fmla="*/ 0 h 3243"/>
                <a:gd name="T4" fmla="*/ 0 w 5591"/>
                <a:gd name="T5" fmla="*/ 0 h 3243"/>
                <a:gd name="T6" fmla="*/ 3095 w 5591"/>
                <a:gd name="T7" fmla="*/ 1785 h 3243"/>
                <a:gd name="T8" fmla="*/ 5608 w 5591"/>
                <a:gd name="T9" fmla="*/ 3242 h 3243"/>
                <a:gd name="T10" fmla="*/ 5608 w 5591"/>
                <a:gd name="T11" fmla="*/ 3236 h 3243"/>
                <a:gd name="T12" fmla="*/ 3173 w 5591"/>
                <a:gd name="T13" fmla="*/ 1713 h 3243"/>
                <a:gd name="T14" fmla="*/ 3173 w 5591"/>
                <a:gd name="T15" fmla="*/ 1713 h 32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1" h="3243">
                  <a:moveTo>
                    <a:pt x="3163" y="1714"/>
                  </a:moveTo>
                  <a:lnTo>
                    <a:pt x="431" y="0"/>
                  </a:lnTo>
                  <a:lnTo>
                    <a:pt x="0" y="0"/>
                  </a:lnTo>
                  <a:lnTo>
                    <a:pt x="3086" y="1786"/>
                  </a:lnTo>
                  <a:lnTo>
                    <a:pt x="5591" y="3243"/>
                  </a:lnTo>
                  <a:lnTo>
                    <a:pt x="5591" y="3237"/>
                  </a:lnTo>
                  <a:lnTo>
                    <a:pt x="3163" y="1714"/>
                  </a:lnTo>
                  <a:close/>
                </a:path>
              </a:pathLst>
            </a:custGeom>
            <a:gradFill rotWithShape="0">
              <a:gsLst>
                <a:gs pos="0">
                  <a:srgbClr val="000099"/>
                </a:gs>
                <a:gs pos="100000">
                  <a:srgbClr val="00005C"/>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76" name="Freeform 4"/>
            <p:cNvSpPr>
              <a:spLocks noChangeArrowheads="1"/>
            </p:cNvSpPr>
            <p:nvPr/>
          </p:nvSpPr>
          <p:spPr bwMode="auto">
            <a:xfrm>
              <a:off x="0" y="3432"/>
              <a:ext cx="4037" cy="191"/>
            </a:xfrm>
            <a:custGeom>
              <a:avLst/>
              <a:gdLst>
                <a:gd name="T0" fmla="*/ 0 w 4042"/>
                <a:gd name="T1" fmla="*/ 155 h 192"/>
                <a:gd name="T2" fmla="*/ 4037 w 4042"/>
                <a:gd name="T3" fmla="*/ 191 h 192"/>
                <a:gd name="T4" fmla="*/ 4037 w 4042"/>
                <a:gd name="T5" fmla="*/ 143 h 192"/>
                <a:gd name="T6" fmla="*/ 0 w 4042"/>
                <a:gd name="T7" fmla="*/ 0 h 192"/>
                <a:gd name="T8" fmla="*/ 0 w 4042"/>
                <a:gd name="T9" fmla="*/ 155 h 192"/>
                <a:gd name="T10" fmla="*/ 0 w 4042"/>
                <a:gd name="T11" fmla="*/ 155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42" h="192">
                  <a:moveTo>
                    <a:pt x="0" y="156"/>
                  </a:moveTo>
                  <a:lnTo>
                    <a:pt x="4042" y="192"/>
                  </a:lnTo>
                  <a:lnTo>
                    <a:pt x="4042" y="144"/>
                  </a:lnTo>
                  <a:lnTo>
                    <a:pt x="0" y="0"/>
                  </a:lnTo>
                  <a:lnTo>
                    <a:pt x="0" y="156"/>
                  </a:lnTo>
                  <a:close/>
                </a:path>
              </a:pathLst>
            </a:custGeom>
            <a:gradFill rotWithShape="0">
              <a:gsLst>
                <a:gs pos="0">
                  <a:srgbClr val="000080"/>
                </a:gs>
                <a:gs pos="100000">
                  <a:srgbClr val="00006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77" name="Freeform 5"/>
            <p:cNvSpPr>
              <a:spLocks noChangeArrowheads="1"/>
            </p:cNvSpPr>
            <p:nvPr/>
          </p:nvSpPr>
          <p:spPr bwMode="auto">
            <a:xfrm>
              <a:off x="4037" y="3576"/>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rgbClr val="000099"/>
                </a:gs>
                <a:gs pos="100000">
                  <a:srgbClr val="00008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78" name="Freeform 6"/>
            <p:cNvSpPr>
              <a:spLocks noChangeArrowheads="1"/>
            </p:cNvSpPr>
            <p:nvPr/>
          </p:nvSpPr>
          <p:spPr bwMode="auto">
            <a:xfrm>
              <a:off x="0" y="3725"/>
              <a:ext cx="4783" cy="329"/>
            </a:xfrm>
            <a:custGeom>
              <a:avLst/>
              <a:gdLst>
                <a:gd name="T0" fmla="*/ 0 w 4789"/>
                <a:gd name="T1" fmla="*/ 329 h 329"/>
                <a:gd name="T2" fmla="*/ 4783 w 4789"/>
                <a:gd name="T3" fmla="*/ 77 h 329"/>
                <a:gd name="T4" fmla="*/ 4783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99"/>
                </a:gs>
                <a:gs pos="100000">
                  <a:srgbClr val="00007C"/>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79" name="Freeform 7"/>
            <p:cNvSpPr>
              <a:spLocks noChangeArrowheads="1"/>
            </p:cNvSpPr>
            <p:nvPr/>
          </p:nvSpPr>
          <p:spPr bwMode="auto">
            <a:xfrm>
              <a:off x="4783" y="3701"/>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0" name="Freeform 8"/>
            <p:cNvSpPr>
              <a:spLocks noChangeArrowheads="1"/>
            </p:cNvSpPr>
            <p:nvPr/>
          </p:nvSpPr>
          <p:spPr bwMode="auto">
            <a:xfrm>
              <a:off x="3618" y="3814"/>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1" name="Freeform 9"/>
            <p:cNvSpPr>
              <a:spLocks noChangeArrowheads="1"/>
            </p:cNvSpPr>
            <p:nvPr/>
          </p:nvSpPr>
          <p:spPr bwMode="auto">
            <a:xfrm>
              <a:off x="0" y="3970"/>
              <a:ext cx="3619" cy="348"/>
            </a:xfrm>
            <a:custGeom>
              <a:avLst/>
              <a:gdLst>
                <a:gd name="T0" fmla="*/ 0 w 3623"/>
                <a:gd name="T1" fmla="*/ 348 h 348"/>
                <a:gd name="T2" fmla="*/ 311 w 3623"/>
                <a:gd name="T3" fmla="*/ 348 h 348"/>
                <a:gd name="T4" fmla="*/ 3619 w 3623"/>
                <a:gd name="T5" fmla="*/ 42 h 348"/>
                <a:gd name="T6" fmla="*/ 3619 w 3623"/>
                <a:gd name="T7" fmla="*/ 0 h 348"/>
                <a:gd name="T8" fmla="*/ 0 w 3623"/>
                <a:gd name="T9" fmla="*/ 264 h 348"/>
                <a:gd name="T10" fmla="*/ 0 w 3623"/>
                <a:gd name="T11" fmla="*/ 348 h 348"/>
                <a:gd name="T12" fmla="*/ 0 w 3623"/>
                <a:gd name="T13" fmla="*/ 348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23" h="348">
                  <a:moveTo>
                    <a:pt x="0" y="348"/>
                  </a:moveTo>
                  <a:lnTo>
                    <a:pt x="311" y="348"/>
                  </a:lnTo>
                  <a:lnTo>
                    <a:pt x="3623" y="42"/>
                  </a:lnTo>
                  <a:lnTo>
                    <a:pt x="3623" y="0"/>
                  </a:lnTo>
                  <a:lnTo>
                    <a:pt x="0" y="264"/>
                  </a:lnTo>
                  <a:lnTo>
                    <a:pt x="0" y="348"/>
                  </a:lnTo>
                  <a:close/>
                </a:path>
              </a:pathLst>
            </a:custGeom>
            <a:gradFill rotWithShape="0">
              <a:gsLst>
                <a:gs pos="0">
                  <a:srgbClr val="000099"/>
                </a:gs>
                <a:gs pos="100000">
                  <a:srgbClr val="00006E"/>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2" name="Freeform 10"/>
            <p:cNvSpPr>
              <a:spLocks noChangeArrowheads="1"/>
            </p:cNvSpPr>
            <p:nvPr/>
          </p:nvSpPr>
          <p:spPr bwMode="auto">
            <a:xfrm>
              <a:off x="2097" y="4042"/>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3" name="Freeform 11"/>
            <p:cNvSpPr>
              <a:spLocks noChangeArrowheads="1"/>
            </p:cNvSpPr>
            <p:nvPr/>
          </p:nvSpPr>
          <p:spPr bwMode="auto">
            <a:xfrm>
              <a:off x="4353" y="3868"/>
              <a:ext cx="1404" cy="378"/>
            </a:xfrm>
            <a:custGeom>
              <a:avLst/>
              <a:gdLst>
                <a:gd name="T0" fmla="*/ 1404 w 1405"/>
                <a:gd name="T1" fmla="*/ 126 h 378"/>
                <a:gd name="T2" fmla="*/ 1404 w 1405"/>
                <a:gd name="T3" fmla="*/ 0 h 378"/>
                <a:gd name="T4" fmla="*/ 0 w 1405"/>
                <a:gd name="T5" fmla="*/ 174 h 378"/>
                <a:gd name="T6" fmla="*/ 257 w 1405"/>
                <a:gd name="T7" fmla="*/ 378 h 378"/>
                <a:gd name="T8" fmla="*/ 1404 w 1405"/>
                <a:gd name="T9" fmla="*/ 126 h 378"/>
                <a:gd name="T10" fmla="*/ 1404 w 1405"/>
                <a:gd name="T11" fmla="*/ 126 h 3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05" h="378">
                  <a:moveTo>
                    <a:pt x="1405" y="126"/>
                  </a:moveTo>
                  <a:lnTo>
                    <a:pt x="1405" y="0"/>
                  </a:lnTo>
                  <a:lnTo>
                    <a:pt x="0" y="174"/>
                  </a:lnTo>
                  <a:lnTo>
                    <a:pt x="257" y="378"/>
                  </a:lnTo>
                  <a:lnTo>
                    <a:pt x="1405" y="126"/>
                  </a:lnTo>
                  <a:close/>
                </a:path>
              </a:pathLst>
            </a:custGeom>
            <a:gradFill rotWithShape="0">
              <a:gsLst>
                <a:gs pos="0">
                  <a:srgbClr val="07079B"/>
                </a:gs>
                <a:gs pos="100000">
                  <a:srgbClr val="000099"/>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4" name="Freeform 12"/>
            <p:cNvSpPr>
              <a:spLocks noChangeArrowheads="1"/>
            </p:cNvSpPr>
            <p:nvPr/>
          </p:nvSpPr>
          <p:spPr bwMode="auto">
            <a:xfrm>
              <a:off x="5029" y="3150"/>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5" name="Freeform 13"/>
            <p:cNvSpPr>
              <a:spLocks noChangeArrowheads="1"/>
            </p:cNvSpPr>
            <p:nvPr/>
          </p:nvSpPr>
          <p:spPr bwMode="auto">
            <a:xfrm>
              <a:off x="0" y="1486"/>
              <a:ext cx="5029" cy="1671"/>
            </a:xfrm>
            <a:custGeom>
              <a:avLst/>
              <a:gdLst>
                <a:gd name="T0" fmla="*/ 0 w 5035"/>
                <a:gd name="T1" fmla="*/ 72 h 1672"/>
                <a:gd name="T2" fmla="*/ 5029 w 5035"/>
                <a:gd name="T3" fmla="*/ 1671 h 1672"/>
                <a:gd name="T4" fmla="*/ 5029 w 5035"/>
                <a:gd name="T5" fmla="*/ 1665 h 1672"/>
                <a:gd name="T6" fmla="*/ 0 w 5035"/>
                <a:gd name="T7" fmla="*/ 0 h 1672"/>
                <a:gd name="T8" fmla="*/ 0 w 5035"/>
                <a:gd name="T9" fmla="*/ 72 h 1672"/>
                <a:gd name="T10" fmla="*/ 0 w 5035"/>
                <a:gd name="T11" fmla="*/ 72 h 16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35" h="1672">
                  <a:moveTo>
                    <a:pt x="0" y="72"/>
                  </a:moveTo>
                  <a:lnTo>
                    <a:pt x="5035" y="1672"/>
                  </a:lnTo>
                  <a:lnTo>
                    <a:pt x="5035" y="1666"/>
                  </a:lnTo>
                  <a:lnTo>
                    <a:pt x="0" y="0"/>
                  </a:lnTo>
                  <a:lnTo>
                    <a:pt x="0" y="72"/>
                  </a:lnTo>
                  <a:close/>
                </a:path>
              </a:pathLst>
            </a:custGeom>
            <a:gradFill rotWithShape="0">
              <a:gsLst>
                <a:gs pos="0">
                  <a:srgbClr val="000099"/>
                </a:gs>
                <a:gs pos="100000">
                  <a:srgbClr val="000053"/>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6" name="Freeform 14"/>
            <p:cNvSpPr>
              <a:spLocks noChangeArrowheads="1"/>
            </p:cNvSpPr>
            <p:nvPr/>
          </p:nvSpPr>
          <p:spPr bwMode="auto">
            <a:xfrm>
              <a:off x="5029" y="3048"/>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rgbClr val="000099"/>
                </a:gs>
                <a:gs pos="100000">
                  <a:srgbClr val="00008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7" name="Freeform 15"/>
            <p:cNvSpPr>
              <a:spLocks noChangeArrowheads="1"/>
            </p:cNvSpPr>
            <p:nvPr/>
          </p:nvSpPr>
          <p:spPr bwMode="auto">
            <a:xfrm>
              <a:off x="0" y="915"/>
              <a:ext cx="5029" cy="2187"/>
            </a:xfrm>
            <a:custGeom>
              <a:avLst/>
              <a:gdLst>
                <a:gd name="T0" fmla="*/ 0 w 5035"/>
                <a:gd name="T1" fmla="*/ 396 h 2188"/>
                <a:gd name="T2" fmla="*/ 5029 w 5035"/>
                <a:gd name="T3" fmla="*/ 2187 h 2188"/>
                <a:gd name="T4" fmla="*/ 5029 w 5035"/>
                <a:gd name="T5" fmla="*/ 2133 h 2188"/>
                <a:gd name="T6" fmla="*/ 0 w 5035"/>
                <a:gd name="T7" fmla="*/ 0 h 2188"/>
                <a:gd name="T8" fmla="*/ 0 w 5035"/>
                <a:gd name="T9" fmla="*/ 396 h 2188"/>
                <a:gd name="T10" fmla="*/ 0 w 5035"/>
                <a:gd name="T11" fmla="*/ 396 h 2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35" h="2188">
                  <a:moveTo>
                    <a:pt x="0" y="396"/>
                  </a:moveTo>
                  <a:lnTo>
                    <a:pt x="5035" y="2188"/>
                  </a:lnTo>
                  <a:lnTo>
                    <a:pt x="5035" y="2134"/>
                  </a:lnTo>
                  <a:lnTo>
                    <a:pt x="0" y="0"/>
                  </a:lnTo>
                  <a:lnTo>
                    <a:pt x="0" y="396"/>
                  </a:lnTo>
                  <a:close/>
                </a:path>
              </a:pathLst>
            </a:custGeom>
            <a:gradFill rotWithShape="0">
              <a:gsLst>
                <a:gs pos="0">
                  <a:srgbClr val="000080"/>
                </a:gs>
                <a:gs pos="100000">
                  <a:srgbClr val="000055"/>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8" name="Freeform 16"/>
            <p:cNvSpPr>
              <a:spLocks noChangeArrowheads="1"/>
            </p:cNvSpPr>
            <p:nvPr/>
          </p:nvSpPr>
          <p:spPr bwMode="auto">
            <a:xfrm>
              <a:off x="2294" y="0"/>
              <a:ext cx="3158" cy="2724"/>
            </a:xfrm>
            <a:custGeom>
              <a:avLst/>
              <a:gdLst>
                <a:gd name="T0" fmla="*/ 0 w 3163"/>
                <a:gd name="T1" fmla="*/ 0 h 2727"/>
                <a:gd name="T2" fmla="*/ 3140 w 3163"/>
                <a:gd name="T3" fmla="*/ 2724 h 2727"/>
                <a:gd name="T4" fmla="*/ 3158 w 3163"/>
                <a:gd name="T5" fmla="*/ 2701 h 2727"/>
                <a:gd name="T6" fmla="*/ 102 w 3163"/>
                <a:gd name="T7" fmla="*/ 0 h 2727"/>
                <a:gd name="T8" fmla="*/ 0 w 3163"/>
                <a:gd name="T9" fmla="*/ 0 h 2727"/>
                <a:gd name="T10" fmla="*/ 0 w 3163"/>
                <a:gd name="T11" fmla="*/ 0 h 27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63" h="2727">
                  <a:moveTo>
                    <a:pt x="0" y="0"/>
                  </a:moveTo>
                  <a:lnTo>
                    <a:pt x="3145" y="2727"/>
                  </a:lnTo>
                  <a:lnTo>
                    <a:pt x="3163" y="2704"/>
                  </a:lnTo>
                  <a:lnTo>
                    <a:pt x="102" y="0"/>
                  </a:lnTo>
                  <a:lnTo>
                    <a:pt x="0" y="0"/>
                  </a:lnTo>
                  <a:close/>
                </a:path>
              </a:pathLst>
            </a:custGeom>
            <a:gradFill rotWithShape="0">
              <a:gsLst>
                <a:gs pos="0">
                  <a:srgbClr val="000099"/>
                </a:gs>
                <a:gs pos="100000">
                  <a:srgbClr val="00006A"/>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9" name="Freeform 17"/>
            <p:cNvSpPr>
              <a:spLocks noChangeArrowheads="1"/>
            </p:cNvSpPr>
            <p:nvPr/>
          </p:nvSpPr>
          <p:spPr bwMode="auto">
            <a:xfrm>
              <a:off x="5434" y="2701"/>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3" h="299">
                  <a:moveTo>
                    <a:pt x="323" y="299"/>
                  </a:moveTo>
                  <a:lnTo>
                    <a:pt x="323" y="263"/>
                  </a:lnTo>
                  <a:lnTo>
                    <a:pt x="18" y="0"/>
                  </a:lnTo>
                  <a:lnTo>
                    <a:pt x="0" y="23"/>
                  </a:lnTo>
                  <a:lnTo>
                    <a:pt x="323" y="299"/>
                  </a:lnTo>
                  <a:close/>
                </a:path>
              </a:pathLst>
            </a:custGeom>
            <a:gradFill rotWithShape="0">
              <a:gsLst>
                <a:gs pos="0">
                  <a:srgbClr val="0E0E9E"/>
                </a:gs>
                <a:gs pos="100000">
                  <a:srgbClr val="000099"/>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0" name="Freeform 18"/>
            <p:cNvSpPr>
              <a:spLocks noChangeArrowheads="1"/>
            </p:cNvSpPr>
            <p:nvPr/>
          </p:nvSpPr>
          <p:spPr bwMode="auto">
            <a:xfrm>
              <a:off x="5476" y="2587"/>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1" name="Freeform 19"/>
            <p:cNvSpPr>
              <a:spLocks noChangeArrowheads="1"/>
            </p:cNvSpPr>
            <p:nvPr/>
          </p:nvSpPr>
          <p:spPr bwMode="auto">
            <a:xfrm>
              <a:off x="2453" y="0"/>
              <a:ext cx="3119" cy="2677"/>
            </a:xfrm>
            <a:custGeom>
              <a:avLst/>
              <a:gdLst>
                <a:gd name="T0" fmla="*/ 0 w 3122"/>
                <a:gd name="T1" fmla="*/ 0 h 2680"/>
                <a:gd name="T2" fmla="*/ 3023 w 3122"/>
                <a:gd name="T3" fmla="*/ 2677 h 2680"/>
                <a:gd name="T4" fmla="*/ 3119 w 3122"/>
                <a:gd name="T5" fmla="*/ 2587 h 2680"/>
                <a:gd name="T6" fmla="*/ 383 w 3122"/>
                <a:gd name="T7" fmla="*/ 0 h 2680"/>
                <a:gd name="T8" fmla="*/ 0 w 3122"/>
                <a:gd name="T9" fmla="*/ 0 h 2680"/>
                <a:gd name="T10" fmla="*/ 0 w 3122"/>
                <a:gd name="T11" fmla="*/ 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22" h="2680">
                  <a:moveTo>
                    <a:pt x="0" y="0"/>
                  </a:moveTo>
                  <a:lnTo>
                    <a:pt x="3026" y="2680"/>
                  </a:lnTo>
                  <a:lnTo>
                    <a:pt x="3122" y="2590"/>
                  </a:lnTo>
                  <a:lnTo>
                    <a:pt x="383" y="0"/>
                  </a:lnTo>
                  <a:lnTo>
                    <a:pt x="0" y="0"/>
                  </a:lnTo>
                  <a:close/>
                </a:path>
              </a:pathLst>
            </a:custGeom>
            <a:gradFill rotWithShape="0">
              <a:gsLst>
                <a:gs pos="0">
                  <a:srgbClr val="000099"/>
                </a:gs>
                <a:gs pos="100000">
                  <a:srgbClr val="000046"/>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2" name="Freeform 20"/>
            <p:cNvSpPr>
              <a:spLocks noChangeArrowheads="1"/>
            </p:cNvSpPr>
            <p:nvPr/>
          </p:nvSpPr>
          <p:spPr bwMode="auto">
            <a:xfrm>
              <a:off x="5625" y="2533"/>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3" name="Freeform 21"/>
            <p:cNvSpPr>
              <a:spLocks noChangeArrowheads="1"/>
            </p:cNvSpPr>
            <p:nvPr/>
          </p:nvSpPr>
          <p:spPr bwMode="auto">
            <a:xfrm>
              <a:off x="3111" y="0"/>
              <a:ext cx="2514" cy="2533"/>
            </a:xfrm>
            <a:custGeom>
              <a:avLst/>
              <a:gdLst>
                <a:gd name="T0" fmla="*/ 0 w 2517"/>
                <a:gd name="T1" fmla="*/ 0 h 2536"/>
                <a:gd name="T2" fmla="*/ 2514 w 2517"/>
                <a:gd name="T3" fmla="*/ 2533 h 2536"/>
                <a:gd name="T4" fmla="*/ 2514 w 2517"/>
                <a:gd name="T5" fmla="*/ 2533 h 2536"/>
                <a:gd name="T6" fmla="*/ 66 w 2517"/>
                <a:gd name="T7" fmla="*/ 0 h 2536"/>
                <a:gd name="T8" fmla="*/ 0 w 2517"/>
                <a:gd name="T9" fmla="*/ 0 h 2536"/>
                <a:gd name="T10" fmla="*/ 0 w 2517"/>
                <a:gd name="T11" fmla="*/ 0 h 25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536">
                  <a:moveTo>
                    <a:pt x="0" y="0"/>
                  </a:moveTo>
                  <a:lnTo>
                    <a:pt x="2517" y="2536"/>
                  </a:lnTo>
                  <a:lnTo>
                    <a:pt x="66" y="0"/>
                  </a:lnTo>
                  <a:lnTo>
                    <a:pt x="0" y="0"/>
                  </a:lnTo>
                  <a:close/>
                </a:path>
              </a:pathLst>
            </a:custGeom>
            <a:gradFill rotWithShape="0">
              <a:gsLst>
                <a:gs pos="0">
                  <a:srgbClr val="000099"/>
                </a:gs>
                <a:gs pos="100000">
                  <a:srgbClr val="00004E"/>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4" name="Freeform 22"/>
            <p:cNvSpPr>
              <a:spLocks noChangeArrowheads="1"/>
            </p:cNvSpPr>
            <p:nvPr/>
          </p:nvSpPr>
          <p:spPr bwMode="auto">
            <a:xfrm>
              <a:off x="3487" y="0"/>
              <a:ext cx="2198" cy="2480"/>
            </a:xfrm>
            <a:custGeom>
              <a:avLst/>
              <a:gdLst>
                <a:gd name="T0" fmla="*/ 0 w 2200"/>
                <a:gd name="T1" fmla="*/ 0 h 2482"/>
                <a:gd name="T2" fmla="*/ 2186 w 2200"/>
                <a:gd name="T3" fmla="*/ 2480 h 2482"/>
                <a:gd name="T4" fmla="*/ 2198 w 2200"/>
                <a:gd name="T5" fmla="*/ 2474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4"/>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5" name="Freeform 23"/>
            <p:cNvSpPr>
              <a:spLocks noChangeArrowheads="1"/>
            </p:cNvSpPr>
            <p:nvPr/>
          </p:nvSpPr>
          <p:spPr bwMode="auto">
            <a:xfrm>
              <a:off x="5673" y="2473"/>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96">
                  <a:moveTo>
                    <a:pt x="84" y="96"/>
                  </a:moveTo>
                  <a:lnTo>
                    <a:pt x="84" y="90"/>
                  </a:lnTo>
                  <a:lnTo>
                    <a:pt x="12" y="0"/>
                  </a:lnTo>
                  <a:lnTo>
                    <a:pt x="0" y="6"/>
                  </a:lnTo>
                  <a:lnTo>
                    <a:pt x="84" y="96"/>
                  </a:lnTo>
                  <a:close/>
                </a:path>
              </a:pathLst>
            </a:custGeom>
            <a:gradFill rotWithShape="0">
              <a:gsLst>
                <a:gs pos="0">
                  <a:srgbClr val="1616A1"/>
                </a:gs>
                <a:gs pos="100000">
                  <a:srgbClr val="000099"/>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6" name="Freeform 24"/>
            <p:cNvSpPr>
              <a:spLocks noChangeArrowheads="1"/>
            </p:cNvSpPr>
            <p:nvPr/>
          </p:nvSpPr>
          <p:spPr bwMode="auto">
            <a:xfrm>
              <a:off x="5602"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rgbClr val="0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7" name="Freeform 25"/>
            <p:cNvSpPr>
              <a:spLocks noChangeArrowheads="1"/>
            </p:cNvSpPr>
            <p:nvPr/>
          </p:nvSpPr>
          <p:spPr bwMode="auto">
            <a:xfrm>
              <a:off x="5106" y="0"/>
              <a:ext cx="573" cy="1042"/>
            </a:xfrm>
            <a:custGeom>
              <a:avLst/>
              <a:gdLst>
                <a:gd name="T0" fmla="*/ 0 w 574"/>
                <a:gd name="T1" fmla="*/ 0 h 1043"/>
                <a:gd name="T2" fmla="*/ 496 w 574"/>
                <a:gd name="T3" fmla="*/ 1042 h 1043"/>
                <a:gd name="T4" fmla="*/ 573 w 574"/>
                <a:gd name="T5" fmla="*/ 850 h 1043"/>
                <a:gd name="T6" fmla="*/ 251 w 574"/>
                <a:gd name="T7" fmla="*/ 0 h 1043"/>
                <a:gd name="T8" fmla="*/ 0 w 574"/>
                <a:gd name="T9" fmla="*/ 0 h 1043"/>
                <a:gd name="T10" fmla="*/ 0 w 574"/>
                <a:gd name="T11" fmla="*/ 0 h 10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 h="1043">
                  <a:moveTo>
                    <a:pt x="0" y="0"/>
                  </a:moveTo>
                  <a:lnTo>
                    <a:pt x="497" y="1043"/>
                  </a:lnTo>
                  <a:lnTo>
                    <a:pt x="574" y="851"/>
                  </a:lnTo>
                  <a:lnTo>
                    <a:pt x="251" y="0"/>
                  </a:lnTo>
                  <a:lnTo>
                    <a:pt x="0" y="0"/>
                  </a:lnTo>
                  <a:close/>
                </a:path>
              </a:pathLst>
            </a:custGeom>
            <a:gradFill rotWithShape="0">
              <a:gsLst>
                <a:gs pos="0">
                  <a:srgbClr val="000055"/>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8" name="Freeform 26"/>
            <p:cNvSpPr>
              <a:spLocks noChangeArrowheads="1"/>
            </p:cNvSpPr>
            <p:nvPr/>
          </p:nvSpPr>
          <p:spPr bwMode="auto">
            <a:xfrm>
              <a:off x="5410" y="0"/>
              <a:ext cx="341" cy="796"/>
            </a:xfrm>
            <a:custGeom>
              <a:avLst/>
              <a:gdLst>
                <a:gd name="T0" fmla="*/ 144 w 341"/>
                <a:gd name="T1" fmla="*/ 0 h 797"/>
                <a:gd name="T2" fmla="*/ 0 w 341"/>
                <a:gd name="T3" fmla="*/ 0 h 797"/>
                <a:gd name="T4" fmla="*/ 287 w 341"/>
                <a:gd name="T5" fmla="*/ 796 h 797"/>
                <a:gd name="T6" fmla="*/ 341 w 341"/>
                <a:gd name="T7" fmla="*/ 652 h 797"/>
                <a:gd name="T8" fmla="*/ 144 w 341"/>
                <a:gd name="T9" fmla="*/ 0 h 797"/>
                <a:gd name="T10" fmla="*/ 144 w 341"/>
                <a:gd name="T11" fmla="*/ 0 h 7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 h="797">
                  <a:moveTo>
                    <a:pt x="144" y="0"/>
                  </a:moveTo>
                  <a:lnTo>
                    <a:pt x="0" y="0"/>
                  </a:lnTo>
                  <a:lnTo>
                    <a:pt x="287" y="797"/>
                  </a:lnTo>
                  <a:lnTo>
                    <a:pt x="341" y="653"/>
                  </a:lnTo>
                  <a:lnTo>
                    <a:pt x="144" y="0"/>
                  </a:lnTo>
                  <a:close/>
                </a:path>
              </a:pathLst>
            </a:custGeom>
            <a:gradFill rotWithShape="0">
              <a:gsLst>
                <a:gs pos="0">
                  <a:srgbClr val="000059"/>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9" name="Freeform 27"/>
            <p:cNvSpPr>
              <a:spLocks noChangeArrowheads="1"/>
            </p:cNvSpPr>
            <p:nvPr/>
          </p:nvSpPr>
          <p:spPr bwMode="auto">
            <a:xfrm>
              <a:off x="5697"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rgbClr val="0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0" name="Freeform 28"/>
            <p:cNvSpPr>
              <a:spLocks noChangeArrowheads="1"/>
            </p:cNvSpPr>
            <p:nvPr/>
          </p:nvSpPr>
          <p:spPr bwMode="auto">
            <a:xfrm>
              <a:off x="2" y="1601"/>
              <a:ext cx="5751" cy="1864"/>
            </a:xfrm>
            <a:custGeom>
              <a:avLst/>
              <a:gdLst>
                <a:gd name="T0" fmla="*/ 0 w 5740"/>
                <a:gd name="T1" fmla="*/ 371 h 1864"/>
                <a:gd name="T2" fmla="*/ 5751 w 5740"/>
                <a:gd name="T3" fmla="*/ 1864 h 1864"/>
                <a:gd name="T4" fmla="*/ 5751 w 5740"/>
                <a:gd name="T5" fmla="*/ 1834 h 1864"/>
                <a:gd name="T6" fmla="*/ 0 w 5740"/>
                <a:gd name="T7" fmla="*/ 0 h 1864"/>
                <a:gd name="T8" fmla="*/ 0 w 5740"/>
                <a:gd name="T9" fmla="*/ 371 h 1864"/>
                <a:gd name="T10" fmla="*/ 0 w 5740"/>
                <a:gd name="T11" fmla="*/ 371 h 18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864">
                  <a:moveTo>
                    <a:pt x="0" y="371"/>
                  </a:moveTo>
                  <a:lnTo>
                    <a:pt x="5740" y="1864"/>
                  </a:lnTo>
                  <a:lnTo>
                    <a:pt x="5740" y="1834"/>
                  </a:lnTo>
                  <a:lnTo>
                    <a:pt x="0" y="0"/>
                  </a:lnTo>
                  <a:lnTo>
                    <a:pt x="0" y="371"/>
                  </a:lnTo>
                  <a:close/>
                </a:path>
              </a:pathLst>
            </a:custGeom>
            <a:gradFill rotWithShape="0">
              <a:gsLst>
                <a:gs pos="0">
                  <a:srgbClr val="000099"/>
                </a:gs>
                <a:gs pos="100000">
                  <a:srgbClr val="00006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1" name="Freeform 29"/>
            <p:cNvSpPr>
              <a:spLocks noChangeArrowheads="1"/>
            </p:cNvSpPr>
            <p:nvPr/>
          </p:nvSpPr>
          <p:spPr bwMode="auto">
            <a:xfrm>
              <a:off x="5753" y="3482"/>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2" name="Freeform 30"/>
            <p:cNvSpPr>
              <a:spLocks noChangeArrowheads="1"/>
            </p:cNvSpPr>
            <p:nvPr/>
          </p:nvSpPr>
          <p:spPr bwMode="auto">
            <a:xfrm>
              <a:off x="2" y="2151"/>
              <a:ext cx="5751" cy="1337"/>
            </a:xfrm>
            <a:custGeom>
              <a:avLst/>
              <a:gdLst>
                <a:gd name="T0" fmla="*/ 0 w 5740"/>
                <a:gd name="T1" fmla="*/ 366 h 1337"/>
                <a:gd name="T2" fmla="*/ 5751 w 5740"/>
                <a:gd name="T3" fmla="*/ 1337 h 1337"/>
                <a:gd name="T4" fmla="*/ 5751 w 5740"/>
                <a:gd name="T5" fmla="*/ 1331 h 1337"/>
                <a:gd name="T6" fmla="*/ 0 w 5740"/>
                <a:gd name="T7" fmla="*/ 0 h 1337"/>
                <a:gd name="T8" fmla="*/ 0 w 5740"/>
                <a:gd name="T9" fmla="*/ 366 h 1337"/>
                <a:gd name="T10" fmla="*/ 0 w 5740"/>
                <a:gd name="T11" fmla="*/ 366 h 13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337">
                  <a:moveTo>
                    <a:pt x="0" y="366"/>
                  </a:moveTo>
                  <a:lnTo>
                    <a:pt x="5740" y="1337"/>
                  </a:lnTo>
                  <a:lnTo>
                    <a:pt x="5740" y="1331"/>
                  </a:lnTo>
                  <a:lnTo>
                    <a:pt x="0" y="0"/>
                  </a:lnTo>
                  <a:lnTo>
                    <a:pt x="0" y="366"/>
                  </a:lnTo>
                  <a:close/>
                </a:path>
              </a:pathLst>
            </a:custGeom>
            <a:gradFill rotWithShape="0">
              <a:gsLst>
                <a:gs pos="0">
                  <a:srgbClr val="000099"/>
                </a:gs>
                <a:gs pos="100000">
                  <a:srgbClr val="00005C"/>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3" name="Freeform 31"/>
            <p:cNvSpPr>
              <a:spLocks noChangeArrowheads="1"/>
            </p:cNvSpPr>
            <p:nvPr/>
          </p:nvSpPr>
          <p:spPr bwMode="auto">
            <a:xfrm>
              <a:off x="2" y="3176"/>
              <a:ext cx="5751" cy="414"/>
            </a:xfrm>
            <a:custGeom>
              <a:avLst/>
              <a:gdLst>
                <a:gd name="T0" fmla="*/ 0 w 5740"/>
                <a:gd name="T1" fmla="*/ 48 h 414"/>
                <a:gd name="T2" fmla="*/ 5751 w 5740"/>
                <a:gd name="T3" fmla="*/ 414 h 414"/>
                <a:gd name="T4" fmla="*/ 5751 w 5740"/>
                <a:gd name="T5" fmla="*/ 402 h 414"/>
                <a:gd name="T6" fmla="*/ 0 w 5740"/>
                <a:gd name="T7" fmla="*/ 0 h 414"/>
                <a:gd name="T8" fmla="*/ 0 w 5740"/>
                <a:gd name="T9" fmla="*/ 48 h 414"/>
                <a:gd name="T10" fmla="*/ 0 w 5740"/>
                <a:gd name="T11" fmla="*/ 48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14">
                  <a:moveTo>
                    <a:pt x="0" y="48"/>
                  </a:moveTo>
                  <a:lnTo>
                    <a:pt x="5740" y="414"/>
                  </a:lnTo>
                  <a:lnTo>
                    <a:pt x="5740" y="402"/>
                  </a:lnTo>
                  <a:lnTo>
                    <a:pt x="0" y="0"/>
                  </a:lnTo>
                  <a:lnTo>
                    <a:pt x="0" y="48"/>
                  </a:lnTo>
                  <a:close/>
                </a:path>
              </a:pathLst>
            </a:custGeom>
            <a:gradFill rotWithShape="0">
              <a:gsLst>
                <a:gs pos="0">
                  <a:srgbClr val="000099"/>
                </a:gs>
                <a:gs pos="100000">
                  <a:srgbClr val="00008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4" name="Freeform 32"/>
            <p:cNvSpPr>
              <a:spLocks noChangeArrowheads="1"/>
            </p:cNvSpPr>
            <p:nvPr/>
          </p:nvSpPr>
          <p:spPr bwMode="auto">
            <a:xfrm>
              <a:off x="1297" y="0"/>
              <a:ext cx="4457" cy="3176"/>
            </a:xfrm>
            <a:custGeom>
              <a:avLst/>
              <a:gdLst>
                <a:gd name="T0" fmla="*/ 0 w 4448"/>
                <a:gd name="T1" fmla="*/ 0 h 3177"/>
                <a:gd name="T2" fmla="*/ 4457 w 4448"/>
                <a:gd name="T3" fmla="*/ 3176 h 3177"/>
                <a:gd name="T4" fmla="*/ 4457 w 4448"/>
                <a:gd name="T5" fmla="*/ 3152 h 3177"/>
                <a:gd name="T6" fmla="*/ 125 w 4448"/>
                <a:gd name="T7" fmla="*/ 0 h 3177"/>
                <a:gd name="T8" fmla="*/ 0 w 4448"/>
                <a:gd name="T9" fmla="*/ 0 h 3177"/>
                <a:gd name="T10" fmla="*/ 0 w 4448"/>
                <a:gd name="T11" fmla="*/ 0 h 31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48" h="3177">
                  <a:moveTo>
                    <a:pt x="0" y="0"/>
                  </a:moveTo>
                  <a:lnTo>
                    <a:pt x="4448" y="3177"/>
                  </a:lnTo>
                  <a:lnTo>
                    <a:pt x="4448" y="3153"/>
                  </a:lnTo>
                  <a:lnTo>
                    <a:pt x="125" y="0"/>
                  </a:lnTo>
                  <a:lnTo>
                    <a:pt x="0" y="0"/>
                  </a:lnTo>
                  <a:close/>
                </a:path>
              </a:pathLst>
            </a:custGeom>
            <a:gradFill rotWithShape="0">
              <a:gsLst>
                <a:gs pos="0">
                  <a:srgbClr val="000099"/>
                </a:gs>
                <a:gs pos="100000">
                  <a:srgbClr val="00004A"/>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5" name="Freeform 33"/>
            <p:cNvSpPr>
              <a:spLocks noChangeArrowheads="1"/>
            </p:cNvSpPr>
            <p:nvPr/>
          </p:nvSpPr>
          <p:spPr bwMode="auto">
            <a:xfrm>
              <a:off x="3320" y="0"/>
              <a:ext cx="2433" cy="2613"/>
            </a:xfrm>
            <a:custGeom>
              <a:avLst/>
              <a:gdLst>
                <a:gd name="T0" fmla="*/ 0 w 2428"/>
                <a:gd name="T1" fmla="*/ 0 h 2614"/>
                <a:gd name="T2" fmla="*/ 2433 w 2428"/>
                <a:gd name="T3" fmla="*/ 2613 h 2614"/>
                <a:gd name="T4" fmla="*/ 2433 w 2428"/>
                <a:gd name="T5" fmla="*/ 2607 h 2614"/>
                <a:gd name="T6" fmla="*/ 66 w 2428"/>
                <a:gd name="T7" fmla="*/ 0 h 2614"/>
                <a:gd name="T8" fmla="*/ 0 w 2428"/>
                <a:gd name="T9" fmla="*/ 0 h 2614"/>
                <a:gd name="T10" fmla="*/ 0 w 2428"/>
                <a:gd name="T11" fmla="*/ 0 h 26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28" h="2614">
                  <a:moveTo>
                    <a:pt x="0" y="0"/>
                  </a:moveTo>
                  <a:lnTo>
                    <a:pt x="2428" y="2614"/>
                  </a:lnTo>
                  <a:lnTo>
                    <a:pt x="2428" y="2608"/>
                  </a:lnTo>
                  <a:lnTo>
                    <a:pt x="66" y="0"/>
                  </a:lnTo>
                  <a:lnTo>
                    <a:pt x="0" y="0"/>
                  </a:lnTo>
                  <a:close/>
                </a:path>
              </a:pathLst>
            </a:custGeom>
            <a:gradFill rotWithShape="0">
              <a:gsLst>
                <a:gs pos="0">
                  <a:srgbClr val="000099"/>
                </a:gs>
                <a:gs pos="100000">
                  <a:srgbClr val="00008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6" name="Freeform 34"/>
            <p:cNvSpPr>
              <a:spLocks noChangeArrowheads="1"/>
            </p:cNvSpPr>
            <p:nvPr/>
          </p:nvSpPr>
          <p:spPr bwMode="auto">
            <a:xfrm>
              <a:off x="3949" y="0"/>
              <a:ext cx="1804" cy="2464"/>
            </a:xfrm>
            <a:custGeom>
              <a:avLst/>
              <a:gdLst>
                <a:gd name="T0" fmla="*/ 486 w 1800"/>
                <a:gd name="T1" fmla="*/ 0 h 2464"/>
                <a:gd name="T2" fmla="*/ 0 w 1800"/>
                <a:gd name="T3" fmla="*/ 0 h 2464"/>
                <a:gd name="T4" fmla="*/ 1804 w 1800"/>
                <a:gd name="T5" fmla="*/ 2464 h 2464"/>
                <a:gd name="T6" fmla="*/ 1804 w 1800"/>
                <a:gd name="T7" fmla="*/ 2248 h 2464"/>
                <a:gd name="T8" fmla="*/ 1798 w 1800"/>
                <a:gd name="T9" fmla="*/ 2248 h 2464"/>
                <a:gd name="T10" fmla="*/ 486 w 1800"/>
                <a:gd name="T11" fmla="*/ 0 h 2464"/>
                <a:gd name="T12" fmla="*/ 486 w 1800"/>
                <a:gd name="T13" fmla="*/ 0 h 24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0" h="2464">
                  <a:moveTo>
                    <a:pt x="485" y="0"/>
                  </a:moveTo>
                  <a:lnTo>
                    <a:pt x="0" y="0"/>
                  </a:lnTo>
                  <a:lnTo>
                    <a:pt x="1800" y="2464"/>
                  </a:lnTo>
                  <a:lnTo>
                    <a:pt x="1800" y="2248"/>
                  </a:lnTo>
                  <a:lnTo>
                    <a:pt x="1794" y="2248"/>
                  </a:lnTo>
                  <a:lnTo>
                    <a:pt x="485" y="0"/>
                  </a:lnTo>
                  <a:close/>
                </a:path>
              </a:pathLst>
            </a:custGeom>
            <a:gradFill rotWithShape="0">
              <a:gsLst>
                <a:gs pos="0">
                  <a:srgbClr val="000064"/>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7" name="Freeform 35"/>
            <p:cNvSpPr>
              <a:spLocks noChangeArrowheads="1"/>
            </p:cNvSpPr>
            <p:nvPr/>
          </p:nvSpPr>
          <p:spPr bwMode="auto">
            <a:xfrm>
              <a:off x="4518" y="0"/>
              <a:ext cx="1235" cy="2074"/>
            </a:xfrm>
            <a:custGeom>
              <a:avLst/>
              <a:gdLst>
                <a:gd name="T0" fmla="*/ 0 w 1232"/>
                <a:gd name="T1" fmla="*/ 0 h 2074"/>
                <a:gd name="T2" fmla="*/ 1235 w 1232"/>
                <a:gd name="T3" fmla="*/ 2074 h 2074"/>
                <a:gd name="T4" fmla="*/ 1235 w 1232"/>
                <a:gd name="T5" fmla="*/ 2038 h 2074"/>
                <a:gd name="T6" fmla="*/ 42 w 1232"/>
                <a:gd name="T7" fmla="*/ 0 h 2074"/>
                <a:gd name="T8" fmla="*/ 0 w 1232"/>
                <a:gd name="T9" fmla="*/ 0 h 2074"/>
                <a:gd name="T10" fmla="*/ 0 w 1232"/>
                <a:gd name="T11" fmla="*/ 0 h 20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32" h="2074">
                  <a:moveTo>
                    <a:pt x="0" y="0"/>
                  </a:moveTo>
                  <a:lnTo>
                    <a:pt x="1232" y="2074"/>
                  </a:lnTo>
                  <a:lnTo>
                    <a:pt x="1232" y="2038"/>
                  </a:lnTo>
                  <a:lnTo>
                    <a:pt x="42" y="0"/>
                  </a:lnTo>
                  <a:lnTo>
                    <a:pt x="0" y="0"/>
                  </a:lnTo>
                  <a:close/>
                </a:path>
              </a:pathLst>
            </a:custGeom>
            <a:gradFill rotWithShape="0">
              <a:gsLst>
                <a:gs pos="0">
                  <a:srgbClr val="000099"/>
                </a:gs>
                <a:gs pos="100000">
                  <a:srgbClr val="000057"/>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8" name="Freeform 36"/>
            <p:cNvSpPr>
              <a:spLocks noChangeArrowheads="1"/>
            </p:cNvSpPr>
            <p:nvPr/>
          </p:nvSpPr>
          <p:spPr bwMode="auto">
            <a:xfrm>
              <a:off x="4693" y="0"/>
              <a:ext cx="1060" cy="1935"/>
            </a:xfrm>
            <a:custGeom>
              <a:avLst/>
              <a:gdLst>
                <a:gd name="T0" fmla="*/ 0 w 1058"/>
                <a:gd name="T1" fmla="*/ 0 h 1936"/>
                <a:gd name="T2" fmla="*/ 1060 w 1058"/>
                <a:gd name="T3" fmla="*/ 1935 h 1936"/>
                <a:gd name="T4" fmla="*/ 1060 w 1058"/>
                <a:gd name="T5" fmla="*/ 1929 h 1936"/>
                <a:gd name="T6" fmla="*/ 54 w 1058"/>
                <a:gd name="T7" fmla="*/ 0 h 1936"/>
                <a:gd name="T8" fmla="*/ 0 w 1058"/>
                <a:gd name="T9" fmla="*/ 0 h 1936"/>
                <a:gd name="T10" fmla="*/ 0 w 1058"/>
                <a:gd name="T11" fmla="*/ 0 h 19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58" h="1936">
                  <a:moveTo>
                    <a:pt x="0" y="0"/>
                  </a:moveTo>
                  <a:lnTo>
                    <a:pt x="1058" y="1936"/>
                  </a:lnTo>
                  <a:lnTo>
                    <a:pt x="1058" y="1930"/>
                  </a:lnTo>
                  <a:lnTo>
                    <a:pt x="54" y="0"/>
                  </a:lnTo>
                  <a:lnTo>
                    <a:pt x="0" y="0"/>
                  </a:lnTo>
                  <a:close/>
                </a:path>
              </a:pathLst>
            </a:custGeom>
            <a:gradFill rotWithShape="0">
              <a:gsLst>
                <a:gs pos="0">
                  <a:srgbClr val="000099"/>
                </a:gs>
                <a:gs pos="100000">
                  <a:srgbClr val="00006E"/>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9" name="Freeform 37"/>
            <p:cNvSpPr>
              <a:spLocks noChangeArrowheads="1"/>
            </p:cNvSpPr>
            <p:nvPr/>
          </p:nvSpPr>
          <p:spPr bwMode="auto">
            <a:xfrm>
              <a:off x="4980" y="0"/>
              <a:ext cx="773" cy="1487"/>
            </a:xfrm>
            <a:custGeom>
              <a:avLst/>
              <a:gdLst>
                <a:gd name="T0" fmla="*/ 773 w 771"/>
                <a:gd name="T1" fmla="*/ 1433 h 1487"/>
                <a:gd name="T2" fmla="*/ 42 w 771"/>
                <a:gd name="T3" fmla="*/ 0 h 1487"/>
                <a:gd name="T4" fmla="*/ 0 w 771"/>
                <a:gd name="T5" fmla="*/ 0 h 1487"/>
                <a:gd name="T6" fmla="*/ 773 w 771"/>
                <a:gd name="T7" fmla="*/ 1487 h 1487"/>
                <a:gd name="T8" fmla="*/ 773 w 771"/>
                <a:gd name="T9" fmla="*/ 1433 h 1487"/>
                <a:gd name="T10" fmla="*/ 773 w 771"/>
                <a:gd name="T11" fmla="*/ 1433 h 14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1" h="1487">
                  <a:moveTo>
                    <a:pt x="771" y="1433"/>
                  </a:moveTo>
                  <a:lnTo>
                    <a:pt x="42" y="0"/>
                  </a:lnTo>
                  <a:lnTo>
                    <a:pt x="0" y="0"/>
                  </a:lnTo>
                  <a:lnTo>
                    <a:pt x="771" y="1487"/>
                  </a:lnTo>
                  <a:lnTo>
                    <a:pt x="771" y="1433"/>
                  </a:lnTo>
                  <a:close/>
                </a:path>
              </a:pathLst>
            </a:custGeom>
            <a:gradFill rotWithShape="0">
              <a:gsLst>
                <a:gs pos="0">
                  <a:srgbClr val="000099"/>
                </a:gs>
                <a:gs pos="100000">
                  <a:srgbClr val="000078"/>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grpSp>
          <p:nvGrpSpPr>
            <p:cNvPr id="3" name="Group 38"/>
            <p:cNvGrpSpPr>
              <a:grpSpLocks/>
            </p:cNvGrpSpPr>
            <p:nvPr/>
          </p:nvGrpSpPr>
          <p:grpSpPr bwMode="auto">
            <a:xfrm>
              <a:off x="0" y="1632"/>
              <a:ext cx="5755" cy="1855"/>
              <a:chOff x="0" y="1632"/>
              <a:chExt cx="5755" cy="1855"/>
            </a:xfrm>
          </p:grpSpPr>
          <p:sp>
            <p:nvSpPr>
              <p:cNvPr id="3111" name="Freeform 39"/>
              <p:cNvSpPr>
                <a:spLocks noChangeArrowheads="1"/>
              </p:cNvSpPr>
              <p:nvPr/>
            </p:nvSpPr>
            <p:spPr bwMode="auto">
              <a:xfrm>
                <a:off x="0" y="1632"/>
                <a:ext cx="3669" cy="1312"/>
              </a:xfrm>
              <a:custGeom>
                <a:avLst/>
                <a:gdLst>
                  <a:gd name="T0" fmla="*/ 0 w 3659"/>
                  <a:gd name="T1" fmla="*/ 0 h 1313"/>
                  <a:gd name="T2" fmla="*/ 0 w 3659"/>
                  <a:gd name="T3" fmla="*/ 366 h 1313"/>
                  <a:gd name="T4" fmla="*/ 3645 w 3659"/>
                  <a:gd name="T5" fmla="*/ 1312 h 1313"/>
                  <a:gd name="T6" fmla="*/ 3657 w 3659"/>
                  <a:gd name="T7" fmla="*/ 1234 h 1313"/>
                  <a:gd name="T8" fmla="*/ 3669 w 3659"/>
                  <a:gd name="T9" fmla="*/ 1162 h 1313"/>
                  <a:gd name="T10" fmla="*/ 0 w 3659"/>
                  <a:gd name="T11" fmla="*/ 0 h 1313"/>
                  <a:gd name="T12" fmla="*/ 0 w 3659"/>
                  <a:gd name="T13" fmla="*/ 0 h 13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59" h="1313">
                    <a:moveTo>
                      <a:pt x="0" y="0"/>
                    </a:moveTo>
                    <a:lnTo>
                      <a:pt x="0" y="366"/>
                    </a:lnTo>
                    <a:lnTo>
                      <a:pt x="3635" y="1313"/>
                    </a:lnTo>
                    <a:lnTo>
                      <a:pt x="3647" y="1235"/>
                    </a:lnTo>
                    <a:lnTo>
                      <a:pt x="3659" y="1163"/>
                    </a:lnTo>
                    <a:lnTo>
                      <a:pt x="0" y="0"/>
                    </a:lnTo>
                    <a:close/>
                  </a:path>
                </a:pathLst>
              </a:custGeom>
              <a:gradFill rotWithShape="0">
                <a:gsLst>
                  <a:gs pos="0">
                    <a:srgbClr val="000099"/>
                  </a:gs>
                  <a:gs pos="100000">
                    <a:srgbClr val="00006E"/>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12" name="Freeform 40"/>
              <p:cNvSpPr>
                <a:spLocks noChangeArrowheads="1"/>
              </p:cNvSpPr>
              <p:nvPr/>
            </p:nvSpPr>
            <p:spPr bwMode="auto">
              <a:xfrm>
                <a:off x="3645" y="2793"/>
                <a:ext cx="2111" cy="695"/>
              </a:xfrm>
              <a:custGeom>
                <a:avLst/>
                <a:gdLst>
                  <a:gd name="T0" fmla="*/ 2111 w 2105"/>
                  <a:gd name="T1" fmla="*/ 665 h 695"/>
                  <a:gd name="T2" fmla="*/ 24 w 2105"/>
                  <a:gd name="T3" fmla="*/ 0 h 695"/>
                  <a:gd name="T4" fmla="*/ 12 w 2105"/>
                  <a:gd name="T5" fmla="*/ 72 h 695"/>
                  <a:gd name="T6" fmla="*/ 0 w 2105"/>
                  <a:gd name="T7" fmla="*/ 150 h 695"/>
                  <a:gd name="T8" fmla="*/ 2111 w 2105"/>
                  <a:gd name="T9" fmla="*/ 695 h 695"/>
                  <a:gd name="T10" fmla="*/ 2111 w 2105"/>
                  <a:gd name="T11" fmla="*/ 665 h 695"/>
                  <a:gd name="T12" fmla="*/ 2111 w 2105"/>
                  <a:gd name="T13" fmla="*/ 665 h 6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5" h="695">
                    <a:moveTo>
                      <a:pt x="2105" y="665"/>
                    </a:moveTo>
                    <a:lnTo>
                      <a:pt x="24" y="0"/>
                    </a:lnTo>
                    <a:lnTo>
                      <a:pt x="12" y="72"/>
                    </a:lnTo>
                    <a:lnTo>
                      <a:pt x="0" y="150"/>
                    </a:lnTo>
                    <a:lnTo>
                      <a:pt x="2105" y="695"/>
                    </a:lnTo>
                    <a:lnTo>
                      <a:pt x="2105" y="665"/>
                    </a:lnTo>
                    <a:close/>
                  </a:path>
                </a:pathLst>
              </a:custGeom>
              <a:gradFill rotWithShape="0">
                <a:gsLst>
                  <a:gs pos="0">
                    <a:srgbClr val="1616A1"/>
                  </a:gs>
                  <a:gs pos="100000">
                    <a:srgbClr val="000099"/>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grpSp>
      </p:grpSp>
      <p:sp>
        <p:nvSpPr>
          <p:cNvPr id="3113" name="Rectangle 41"/>
          <p:cNvSpPr>
            <a:spLocks noGrp="1" noChangeArrowheads="1"/>
          </p:cNvSpPr>
          <p:nvPr>
            <p:ph type="title"/>
          </p:nvPr>
        </p:nvSpPr>
        <p:spPr bwMode="auto">
          <a:xfrm>
            <a:off x="457200" y="277813"/>
            <a:ext cx="82264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zh-TW"/>
              <a:t>Click to edit the title text format</a:t>
            </a:r>
          </a:p>
        </p:txBody>
      </p:sp>
      <p:sp>
        <p:nvSpPr>
          <p:cNvPr id="3114" name="Rectangle 42"/>
          <p:cNvSpPr>
            <a:spLocks noGrp="1" noChangeArrowheads="1"/>
          </p:cNvSpPr>
          <p:nvPr>
            <p:ph type="body" idx="1"/>
          </p:nvPr>
        </p:nvSpPr>
        <p:spPr bwMode="auto">
          <a:xfrm>
            <a:off x="457200" y="1600200"/>
            <a:ext cx="8226425" cy="452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
        <p:nvSpPr>
          <p:cNvPr id="3115" name="Rectangle 43"/>
          <p:cNvSpPr>
            <a:spLocks noGrp="1" noChangeArrowheads="1"/>
          </p:cNvSpPr>
          <p:nvPr>
            <p:ph type="dt"/>
          </p:nvPr>
        </p:nvSpPr>
        <p:spPr bwMode="auto">
          <a:xfrm>
            <a:off x="457200" y="6243638"/>
            <a:ext cx="21304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nSpc>
                <a:spcPct val="100000"/>
              </a:lnSpc>
              <a:buClr>
                <a:srgbClr val="FFFFFF"/>
              </a:buClr>
              <a:buFont typeface="Arial" pitchFamily="34" charset="0"/>
              <a:buNone/>
              <a:tabLst>
                <a:tab pos="723900" algn="l"/>
                <a:tab pos="1447800" algn="l"/>
              </a:tabLst>
              <a:defRPr sz="1200">
                <a:solidFill>
                  <a:srgbClr val="FFFFFF"/>
                </a:solidFill>
                <a:effectLst>
                  <a:outerShdw blurRad="38100" dist="38100" dir="2700000" algn="tl">
                    <a:srgbClr val="000000"/>
                  </a:outerShdw>
                </a:effectLst>
                <a:latin typeface="Arial" pitchFamily="34" charset="0"/>
                <a:ea typeface="新細明體" charset="-120"/>
              </a:defRPr>
            </a:lvl1pPr>
          </a:lstStyle>
          <a:p>
            <a:endParaRPr lang="en-GB" altLang="zh-TW"/>
          </a:p>
        </p:txBody>
      </p:sp>
      <p:sp>
        <p:nvSpPr>
          <p:cNvPr id="3116" name="Rectangle 44"/>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ctr">
              <a:lnSpc>
                <a:spcPct val="100000"/>
              </a:lnSpc>
              <a:buClr>
                <a:srgbClr val="FFFFFF"/>
              </a:buClr>
              <a:buFont typeface="Arial" pitchFamily="34" charset="0"/>
              <a:buNone/>
              <a:tabLst>
                <a:tab pos="723900" algn="l"/>
                <a:tab pos="1447800" algn="l"/>
                <a:tab pos="2171700" algn="l"/>
              </a:tabLst>
              <a:defRPr sz="1200">
                <a:solidFill>
                  <a:srgbClr val="FFFFFF"/>
                </a:solidFill>
                <a:effectLst>
                  <a:outerShdw blurRad="38100" dist="38100" dir="2700000" algn="tl">
                    <a:srgbClr val="000000"/>
                  </a:outerShdw>
                </a:effectLst>
                <a:latin typeface="Arial" pitchFamily="34" charset="0"/>
                <a:ea typeface="新細明體" charset="-120"/>
              </a:defRPr>
            </a:lvl1pPr>
          </a:lstStyle>
          <a:p>
            <a:endParaRPr lang="en-GB" altLang="zh-TW"/>
          </a:p>
        </p:txBody>
      </p:sp>
      <p:sp>
        <p:nvSpPr>
          <p:cNvPr id="3117" name="Rectangle 45"/>
          <p:cNvSpPr>
            <a:spLocks noGrp="1" noChangeArrowheads="1"/>
          </p:cNvSpPr>
          <p:nvPr>
            <p:ph type="sldNum"/>
          </p:nvPr>
        </p:nvSpPr>
        <p:spPr bwMode="auto">
          <a:xfrm>
            <a:off x="6553200" y="6243638"/>
            <a:ext cx="21304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a:lnSpc>
                <a:spcPct val="100000"/>
              </a:lnSpc>
              <a:buClr>
                <a:srgbClr val="FFFFFF"/>
              </a:buClr>
              <a:buFont typeface="Arial" pitchFamily="34" charset="0"/>
              <a:buNone/>
              <a:tabLst>
                <a:tab pos="723900" algn="l"/>
                <a:tab pos="1447800" algn="l"/>
              </a:tabLst>
              <a:defRPr sz="1200">
                <a:solidFill>
                  <a:srgbClr val="FFFFFF"/>
                </a:solidFill>
                <a:effectLst>
                  <a:outerShdw blurRad="38100" dist="38100" dir="2700000" algn="tl">
                    <a:srgbClr val="000000"/>
                  </a:outerShdw>
                </a:effectLst>
                <a:latin typeface="Arial" pitchFamily="34" charset="0"/>
                <a:ea typeface="新細明體" charset="-120"/>
              </a:defRPr>
            </a:lvl1pPr>
          </a:lstStyle>
          <a:p>
            <a:fld id="{B3B2AA96-31A1-413C-9C51-AE0371FFDF59}" type="slidenum">
              <a:rPr lang="zh-TW" altLang="en-GB"/>
              <a:pPr/>
              <a:t>‹#›</a:t>
            </a:fld>
            <a:endParaRPr lang="en-GB" altLang="zh-TW"/>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mj-lt"/>
          <a:ea typeface="+mj-ea"/>
          <a:cs typeface="+mj-cs"/>
        </a:defRPr>
      </a:lvl1pPr>
      <a:lvl2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2pPr>
      <a:lvl3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3pPr>
      <a:lvl4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4pPr>
      <a:lvl5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5pPr>
      <a:lvl6pPr marL="4572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6pPr>
      <a:lvl7pPr marL="9144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7pPr>
      <a:lvl8pPr marL="13716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8pPr>
      <a:lvl9pPr marL="18288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9pPr>
    </p:titleStyle>
    <p:bodyStyle>
      <a:lvl1pPr marL="339725" indent="-339725" algn="l" defTabSz="449263" rtl="0" eaLnBrk="0" fontAlgn="base" hangingPunct="0">
        <a:lnSpc>
          <a:spcPct val="87000"/>
        </a:lnSpc>
        <a:spcBef>
          <a:spcPts val="800"/>
        </a:spcBef>
        <a:spcAft>
          <a:spcPct val="0"/>
        </a:spcAft>
        <a:buClr>
          <a:srgbClr val="86D1EC"/>
        </a:buClr>
        <a:buSzPct val="90000"/>
        <a:buFont typeface="Wingdings" pitchFamily="2" charset="2"/>
        <a:buBlip>
          <a:blip r:embed="rId13"/>
        </a:buBlip>
        <a:defRPr sz="3200">
          <a:solidFill>
            <a:srgbClr val="FFFFFF"/>
          </a:solidFill>
          <a:effectLst>
            <a:outerShdw blurRad="38100" dist="38100" dir="2700000" algn="tl">
              <a:srgbClr val="000000"/>
            </a:outerShdw>
          </a:effectLst>
          <a:latin typeface="+mn-lt"/>
          <a:ea typeface="+mn-ea"/>
          <a:cs typeface="+mn-cs"/>
        </a:defRPr>
      </a:lvl1pPr>
      <a:lvl2pPr marL="739775" indent="-282575" algn="l" defTabSz="449263" rtl="0" eaLnBrk="0" fontAlgn="base" hangingPunct="0">
        <a:lnSpc>
          <a:spcPct val="87000"/>
        </a:lnSpc>
        <a:spcBef>
          <a:spcPts val="700"/>
        </a:spcBef>
        <a:spcAft>
          <a:spcPct val="0"/>
        </a:spcAft>
        <a:buClr>
          <a:srgbClr val="FFFFFF"/>
        </a:buClr>
        <a:buSzPct val="100000"/>
        <a:buFont typeface="Arial" pitchFamily="34" charset="0"/>
        <a:buChar char="–"/>
        <a:defRPr sz="2800">
          <a:solidFill>
            <a:srgbClr val="FFFFFF"/>
          </a:solidFill>
          <a:effectLst>
            <a:outerShdw blurRad="38100" dist="38100" dir="2700000" algn="tl">
              <a:srgbClr val="000000"/>
            </a:outerShdw>
          </a:effectLst>
          <a:latin typeface="+mn-lt"/>
          <a:ea typeface="+mn-ea"/>
          <a:cs typeface="+mn-cs"/>
        </a:defRPr>
      </a:lvl2pPr>
      <a:lvl3pPr marL="1143000" indent="-228600" algn="l" defTabSz="449263" rtl="0" eaLnBrk="0" fontAlgn="base" hangingPunct="0">
        <a:lnSpc>
          <a:spcPct val="87000"/>
        </a:lnSpc>
        <a:spcBef>
          <a:spcPts val="600"/>
        </a:spcBef>
        <a:spcAft>
          <a:spcPct val="0"/>
        </a:spcAft>
        <a:buClr>
          <a:srgbClr val="7B46D0"/>
        </a:buClr>
        <a:buSzPct val="90000"/>
        <a:buFont typeface="Wingdings" pitchFamily="2" charset="2"/>
        <a:buBlip>
          <a:blip r:embed="rId14"/>
        </a:buBlip>
        <a:defRPr sz="2400">
          <a:solidFill>
            <a:srgbClr val="FFFFFF"/>
          </a:solidFill>
          <a:effectLst>
            <a:outerShdw blurRad="38100" dist="38100" dir="2700000" algn="tl">
              <a:srgbClr val="000000"/>
            </a:outerShdw>
          </a:effectLst>
          <a:latin typeface="+mn-lt"/>
          <a:ea typeface="+mn-ea"/>
          <a:cs typeface="+mn-cs"/>
        </a:defRPr>
      </a:lvl3pPr>
      <a:lvl4pPr marL="1600200" indent="-228600" algn="l" defTabSz="449263" rtl="0" eaLnBrk="0" fontAlgn="base" hangingPunct="0">
        <a:lnSpc>
          <a:spcPct val="87000"/>
        </a:lnSpc>
        <a:spcBef>
          <a:spcPts val="500"/>
        </a:spcBef>
        <a:spcAft>
          <a:spcPct val="0"/>
        </a:spcAft>
        <a:buClr>
          <a:srgbClr val="FFFFFF"/>
        </a:buClr>
        <a:buSzPct val="100000"/>
        <a:buFont typeface="Arial" pitchFamily="34" charset="0"/>
        <a:buChar char="–"/>
        <a:defRPr sz="2000">
          <a:solidFill>
            <a:srgbClr val="FFFFFF"/>
          </a:solidFill>
          <a:effectLst>
            <a:outerShdw blurRad="38100" dist="38100" dir="2700000" algn="tl">
              <a:srgbClr val="000000"/>
            </a:outerShdw>
          </a:effectLst>
          <a:latin typeface="+mn-lt"/>
          <a:ea typeface="+mn-ea"/>
          <a:cs typeface="+mn-cs"/>
        </a:defRPr>
      </a:lvl4pPr>
      <a:lvl5pPr marL="2057400" indent="-228600" algn="l" defTabSz="449263" rtl="0" eaLnBrk="0" fontAlgn="base" hangingPunct="0">
        <a:lnSpc>
          <a:spcPct val="87000"/>
        </a:lnSpc>
        <a:spcBef>
          <a:spcPts val="500"/>
        </a:spcBef>
        <a:spcAft>
          <a:spcPct val="0"/>
        </a:spcAft>
        <a:buClr>
          <a:srgbClr val="FFFFFF"/>
        </a:buClr>
        <a:buSzPct val="63000"/>
        <a:buFont typeface="Wingdings" pitchFamily="2" charset="2"/>
        <a:buBlip>
          <a:blip r:embed="rId15"/>
        </a:buBlip>
        <a:defRPr sz="2000">
          <a:solidFill>
            <a:srgbClr val="FFFFFF"/>
          </a:solidFill>
          <a:effectLst>
            <a:outerShdw blurRad="38100" dist="38100" dir="2700000" algn="tl">
              <a:srgbClr val="000000"/>
            </a:outerShdw>
          </a:effectLst>
          <a:latin typeface="+mn-lt"/>
          <a:ea typeface="+mn-ea"/>
          <a:cs typeface="+mn-cs"/>
        </a:defRPr>
      </a:lvl5pPr>
      <a:lvl6pPr marL="25146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6pPr>
      <a:lvl7pPr marL="29718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7pPr>
      <a:lvl8pPr marL="34290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8pPr>
      <a:lvl9pPr marL="38862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79"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81"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32782"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84"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86"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88"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801"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8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32812"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a:lnSpc>
                <a:spcPct val="100000"/>
              </a:lnSpc>
              <a:buClrTx/>
              <a:buSzTx/>
              <a:buFontTx/>
              <a:buNone/>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a:lnSpc>
                <a:spcPct val="100000"/>
              </a:lnSpc>
              <a:buClrTx/>
              <a:buSzTx/>
              <a:buFontTx/>
              <a:buNone/>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a:lnSpc>
                <a:spcPct val="100000"/>
              </a:lnSpc>
              <a:buClrTx/>
              <a:buSzTx/>
              <a:buFontTx/>
              <a:buNone/>
              <a:defRPr/>
            </a:pPr>
            <a:fld id="{DB0B3B2E-438C-9841-BEB3-C2695AF63BDC}" type="slidenum">
              <a:rPr lang="en-US">
                <a:ea typeface="ＭＳ Ｐゴシック" charset="0"/>
              </a:rPr>
              <a:pPr defTabSz="914400">
                <a:lnSpc>
                  <a:spcPct val="100000"/>
                </a:lnSpc>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3269738116"/>
      </p:ext>
    </p:extLst>
  </p:cSld>
  <p:clrMap bg1="dk2" tx1="lt1" bg2="dk1" tx2="lt2" accent1="accent1" accent2="accent2" accent3="accent3" accent4="accent4" accent5="accent5" accent6="accent6" hlink="hlink" folHlink="folHlink"/>
  <p:sldLayoutIdLst>
    <p:sldLayoutId id="2147484300" r:id="rId1"/>
    <p:sldLayoutId id="2147484301" r:id="rId2"/>
    <p:sldLayoutId id="2147484302"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lnSpc>
                <a:spcPct val="100000"/>
              </a:lnSpc>
              <a:buClrTx/>
              <a:buSzTx/>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lnSpc>
                <a:spcPct val="100000"/>
              </a:lnSpc>
              <a:buClrTx/>
              <a:buSzTx/>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lnSpc>
                <a:spcPct val="100000"/>
              </a:lnSpc>
              <a:buClrTx/>
              <a:buSzTx/>
              <a:buFontTx/>
              <a:buNone/>
            </a:pPr>
            <a:fld id="{B9D20AD3-D622-EC41-AF78-52EA093B16AC}" type="slidenum">
              <a:rPr lang="en-US">
                <a:solidFill>
                  <a:srgbClr val="000000"/>
                </a:solidFill>
                <a:latin typeface="Arial" charset="0"/>
              </a:rPr>
              <a:pPr defTabSz="914400">
                <a:lnSpc>
                  <a:spcPct val="100000"/>
                </a:lnSpc>
                <a:buClrTx/>
                <a:buSzTx/>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3135848583"/>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solidFill>
                  <a:srgbClr val="000000"/>
                </a:solidFill>
              </a:rPr>
              <a:pPr>
                <a:defRPr/>
              </a:pPr>
              <a:t>‹#›</a:t>
            </a:fld>
            <a:endParaRPr lang="en-US" dirty="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6140776"/>
      </p:ext>
    </p:extLst>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1431187230"/>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 id="2147484377" r:id="rId12"/>
    <p:sldLayoutId id="21474843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2/26/25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2417634292"/>
      </p:ext>
    </p:extLst>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E9E2B6"/>
            </a:gs>
            <a:gs pos="100000">
              <a:srgbClr val="FFCC99"/>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371600" y="533400"/>
            <a:ext cx="75406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160" tIns="46080" rIns="92160" bIns="46080" numCol="1" anchor="ctr" anchorCtr="0" compatLnSpc="1">
            <a:prstTxWarp prst="textNoShape">
              <a:avLst/>
            </a:prstTxWarp>
          </a:bodyPr>
          <a:lstStyle/>
          <a:p>
            <a:pPr lvl="0"/>
            <a:r>
              <a:rPr lang="en-GB" altLang="zh-TW"/>
              <a:t>Click to edit the title text format</a:t>
            </a:r>
          </a:p>
        </p:txBody>
      </p:sp>
      <p:sp>
        <p:nvSpPr>
          <p:cNvPr id="1026" name="Rectangle 2"/>
          <p:cNvSpPr>
            <a:spLocks noGrp="1" noChangeArrowheads="1"/>
          </p:cNvSpPr>
          <p:nvPr>
            <p:ph type="dt"/>
          </p:nvPr>
        </p:nvSpPr>
        <p:spPr bwMode="auto">
          <a:xfrm>
            <a:off x="1371600" y="6248400"/>
            <a:ext cx="16732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defTabSz="449263" fontAlgn="base">
              <a:spcAft>
                <a:spcPct val="0"/>
              </a:spcAft>
              <a:buClr>
                <a:srgbClr val="000000"/>
              </a:buClr>
              <a:buSzPct val="100000"/>
              <a:buFont typeface="Times New Roman" pitchFamily="18" charset="0"/>
              <a:buNone/>
            </a:pPr>
            <a:endParaRPr lang="en-GB" altLang="zh-TW"/>
          </a:p>
        </p:txBody>
      </p:sp>
      <p:sp>
        <p:nvSpPr>
          <p:cNvPr id="1027" name="Rectangle 3"/>
          <p:cNvSpPr>
            <a:spLocks noGrp="1" noChangeArrowheads="1"/>
          </p:cNvSpPr>
          <p:nvPr>
            <p:ph type="ftr"/>
          </p:nvPr>
        </p:nvSpPr>
        <p:spPr bwMode="auto">
          <a:xfrm>
            <a:off x="3429000" y="6248400"/>
            <a:ext cx="3425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ct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defTabSz="449263" fontAlgn="base">
              <a:spcAft>
                <a:spcPct val="0"/>
              </a:spcAft>
              <a:buClr>
                <a:srgbClr val="000000"/>
              </a:buClr>
              <a:buSzPct val="100000"/>
              <a:buFont typeface="Times New Roman" pitchFamily="18" charset="0"/>
              <a:buNone/>
            </a:pPr>
            <a:endParaRPr lang="en-GB" altLang="zh-TW"/>
          </a:p>
        </p:txBody>
      </p:sp>
      <p:sp>
        <p:nvSpPr>
          <p:cNvPr id="1028" name="Rectangle 4"/>
          <p:cNvSpPr>
            <a:spLocks noGrp="1" noChangeArrowheads="1"/>
          </p:cNvSpPr>
          <p:nvPr>
            <p:ph type="sldNum"/>
          </p:nvPr>
        </p:nvSpPr>
        <p:spPr bwMode="auto">
          <a:xfrm>
            <a:off x="72390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defTabSz="449263" fontAlgn="base">
              <a:spcAft>
                <a:spcPct val="0"/>
              </a:spcAft>
              <a:buClr>
                <a:srgbClr val="000000"/>
              </a:buClr>
              <a:buSzPct val="100000"/>
              <a:buFont typeface="Times New Roman" pitchFamily="18" charset="0"/>
              <a:buNone/>
            </a:pPr>
            <a:fld id="{9920945E-9102-4FB7-8CC0-34C04103C439}" type="slidenum">
              <a:rPr lang="zh-TW" altLang="en-GB"/>
              <a:pPr defTabSz="449263" fontAlgn="base">
                <a:spcAft>
                  <a:spcPct val="0"/>
                </a:spcAft>
                <a:buClr>
                  <a:srgbClr val="000000"/>
                </a:buClr>
                <a:buSzPct val="100000"/>
                <a:buFont typeface="Times New Roman" pitchFamily="18" charset="0"/>
                <a:buNone/>
              </a:pPr>
              <a:t>‹#›</a:t>
            </a:fld>
            <a:endParaRPr lang="en-GB" altLang="zh-TW"/>
          </a:p>
        </p:txBody>
      </p:sp>
      <p:pic>
        <p:nvPicPr>
          <p:cNvPr id="1029"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0" name="Rectangle 6"/>
          <p:cNvSpPr>
            <a:spLocks noGrp="1" noChangeArrowheads="1"/>
          </p:cNvSpPr>
          <p:nvPr>
            <p:ph type="body" idx="1"/>
          </p:nvPr>
        </p:nvSpPr>
        <p:spPr bwMode="auto">
          <a:xfrm>
            <a:off x="1371600" y="1981200"/>
            <a:ext cx="7616825"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Tree>
    <p:extLst>
      <p:ext uri="{BB962C8B-B14F-4D97-AF65-F5344CB8AC3E}">
        <p14:creationId xmlns:p14="http://schemas.microsoft.com/office/powerpoint/2010/main" val="2443036721"/>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mj-lt"/>
          <a:ea typeface="+mj-ea"/>
          <a:cs typeface="+mj-cs"/>
        </a:defRPr>
      </a:lvl1pPr>
      <a:lvl2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2pPr>
      <a:lvl3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3pPr>
      <a:lvl4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4pPr>
      <a:lvl5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5pPr>
      <a:lvl6pPr marL="4572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6pPr>
      <a:lvl7pPr marL="9144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7pPr>
      <a:lvl8pPr marL="13716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8pPr>
      <a:lvl9pPr marL="18288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9pPr>
    </p:titleStyle>
    <p:bodyStyle>
      <a:lvl1pPr marL="339725" indent="-339725" algn="l" defTabSz="449263" rtl="0" eaLnBrk="0" fontAlgn="base" hangingPunct="0">
        <a:lnSpc>
          <a:spcPct val="90000"/>
        </a:lnSpc>
        <a:spcBef>
          <a:spcPts val="800"/>
        </a:spcBef>
        <a:spcAft>
          <a:spcPct val="0"/>
        </a:spcAft>
        <a:buClr>
          <a:srgbClr val="996600"/>
        </a:buClr>
        <a:buSzPct val="100000"/>
        <a:buFont typeface="Wingdings" pitchFamily="2" charset="2"/>
        <a:buChar char=""/>
        <a:defRPr sz="3200">
          <a:solidFill>
            <a:srgbClr val="000000"/>
          </a:solidFill>
          <a:latin typeface="+mn-lt"/>
          <a:ea typeface="+mn-ea"/>
          <a:cs typeface="+mn-cs"/>
        </a:defRPr>
      </a:lvl1pPr>
      <a:lvl2pPr marL="739775" indent="-282575" algn="l" defTabSz="449263" rtl="0" eaLnBrk="0" fontAlgn="base" hangingPunct="0">
        <a:lnSpc>
          <a:spcPct val="90000"/>
        </a:lnSpc>
        <a:spcBef>
          <a:spcPts val="700"/>
        </a:spcBef>
        <a:spcAft>
          <a:spcPct val="0"/>
        </a:spcAft>
        <a:buClr>
          <a:srgbClr val="000000"/>
        </a:buClr>
        <a:buSzPct val="95000"/>
        <a:buFont typeface="Times New Roman" pitchFamily="18" charset="0"/>
        <a:buChar char="–"/>
        <a:defRPr sz="2800">
          <a:solidFill>
            <a:srgbClr val="000000"/>
          </a:solidFill>
          <a:latin typeface="+mn-lt"/>
          <a:ea typeface="+mn-ea"/>
          <a:cs typeface="+mn-cs"/>
        </a:defRPr>
      </a:lvl2pPr>
      <a:lvl3pPr marL="1143000" indent="-228600" algn="l" defTabSz="449263" rtl="0" eaLnBrk="0" fontAlgn="base" hangingPunct="0">
        <a:lnSpc>
          <a:spcPct val="90000"/>
        </a:lnSpc>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6pPr>
      <a:lvl7pPr marL="29718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7pPr>
      <a:lvl8pPr marL="34290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8pPr>
      <a:lvl9pPr marL="38862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78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467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4A8EB069-008A-AE46-B7DE-B88172F2DF38}" type="slidenum">
              <a:rPr lang="en-US"/>
              <a:pPr>
                <a:defRPr/>
              </a:pPr>
              <a:t>‹#›</a:t>
            </a:fld>
            <a:endParaRPr lang="en-US"/>
          </a:p>
        </p:txBody>
      </p:sp>
    </p:spTree>
    <p:extLst>
      <p:ext uri="{BB962C8B-B14F-4D97-AF65-F5344CB8AC3E}">
        <p14:creationId xmlns:p14="http://schemas.microsoft.com/office/powerpoint/2010/main" val="2691876042"/>
      </p:ext>
    </p:extLst>
  </p:cSld>
  <p:clrMap bg1="dk2" tx1="lt1" bg2="dk1" tx2="lt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2/26/25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316366253"/>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79867887"/>
      </p:ext>
    </p:extLst>
  </p:cSld>
  <p:clrMap bg1="lt1" tx1="dk1" bg2="lt2" tx2="dk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 id="2147484451" r:id="rId12"/>
    <p:sldLayoutId id="214748445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2/26/25</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4008934770"/>
      </p:ext>
    </p:extLst>
  </p:cSld>
  <p:clrMap bg1="dk1" tx1="lt1" bg2="dk2" tx2="lt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57"/>
            </a:gs>
          </a:gsLst>
          <a:lin ang="2700000" scaled="1"/>
        </a:gradFill>
        <a:effectLst/>
      </p:bgPr>
    </p:bg>
    <p:spTree>
      <p:nvGrpSpPr>
        <p:cNvPr id="1" name=""/>
        <p:cNvGrpSpPr/>
        <p:nvPr/>
      </p:nvGrpSpPr>
      <p:grpSpPr>
        <a:xfrm>
          <a:off x="0" y="0"/>
          <a:ext cx="0" cy="0"/>
          <a:chOff x="0" y="0"/>
          <a:chExt cx="0" cy="0"/>
        </a:xfrm>
      </p:grpSpPr>
      <p:grpSp>
        <p:nvGrpSpPr>
          <p:cNvPr id="4098" name="Group 1"/>
          <p:cNvGrpSpPr>
            <a:grpSpLocks/>
          </p:cNvGrpSpPr>
          <p:nvPr/>
        </p:nvGrpSpPr>
        <p:grpSpPr bwMode="auto">
          <a:xfrm>
            <a:off x="0" y="0"/>
            <a:ext cx="9140825" cy="6853238"/>
            <a:chOff x="0" y="0"/>
            <a:chExt cx="5758" cy="4317"/>
          </a:xfrm>
        </p:grpSpPr>
        <p:sp>
          <p:nvSpPr>
            <p:cNvPr id="2" name="Freeform 2"/>
            <p:cNvSpPr>
              <a:spLocks noChangeArrowheads="1"/>
            </p:cNvSpPr>
            <p:nvPr/>
          </p:nvSpPr>
          <p:spPr bwMode="auto">
            <a:xfrm>
              <a:off x="0" y="12"/>
              <a:ext cx="5757" cy="3272"/>
            </a:xfrm>
            <a:custGeom>
              <a:avLst/>
              <a:gdLst>
                <a:gd name="T0" fmla="*/ 3202 w 5740"/>
                <a:gd name="T1" fmla="*/ 1815 h 3273"/>
                <a:gd name="T2" fmla="*/ 0 w 5740"/>
                <a:gd name="T3" fmla="*/ 0 h 3273"/>
                <a:gd name="T4" fmla="*/ 0 w 5740"/>
                <a:gd name="T5" fmla="*/ 522 h 3273"/>
                <a:gd name="T6" fmla="*/ 3046 w 5740"/>
                <a:gd name="T7" fmla="*/ 1977 h 3273"/>
                <a:gd name="T8" fmla="*/ 5757 w 5740"/>
                <a:gd name="T9" fmla="*/ 3272 h 3273"/>
                <a:gd name="T10" fmla="*/ 5757 w 5740"/>
                <a:gd name="T11" fmla="*/ 3266 h 3273"/>
                <a:gd name="T12" fmla="*/ 3202 w 5740"/>
                <a:gd name="T13" fmla="*/ 1815 h 3273"/>
                <a:gd name="T14" fmla="*/ 3202 w 5740"/>
                <a:gd name="T15" fmla="*/ 1815 h 32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40" h="3273">
                  <a:moveTo>
                    <a:pt x="3193" y="1816"/>
                  </a:moveTo>
                  <a:lnTo>
                    <a:pt x="0" y="0"/>
                  </a:lnTo>
                  <a:lnTo>
                    <a:pt x="0" y="522"/>
                  </a:lnTo>
                  <a:lnTo>
                    <a:pt x="3037" y="1978"/>
                  </a:lnTo>
                  <a:lnTo>
                    <a:pt x="5740" y="3273"/>
                  </a:lnTo>
                  <a:lnTo>
                    <a:pt x="5740" y="3267"/>
                  </a:lnTo>
                  <a:lnTo>
                    <a:pt x="3193" y="1816"/>
                  </a:lnTo>
                  <a:close/>
                </a:path>
              </a:pathLst>
            </a:custGeom>
            <a:gradFill rotWithShape="0">
              <a:gsLst>
                <a:gs pos="0">
                  <a:srgbClr val="000080"/>
                </a:gs>
                <a:gs pos="100000">
                  <a:srgbClr val="00005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099" name="Freeform 3"/>
            <p:cNvSpPr>
              <a:spLocks noChangeArrowheads="1"/>
            </p:cNvSpPr>
            <p:nvPr/>
          </p:nvSpPr>
          <p:spPr bwMode="auto">
            <a:xfrm>
              <a:off x="149" y="0"/>
              <a:ext cx="5608" cy="3242"/>
            </a:xfrm>
            <a:custGeom>
              <a:avLst/>
              <a:gdLst>
                <a:gd name="T0" fmla="*/ 3173 w 5591"/>
                <a:gd name="T1" fmla="*/ 1713 h 3243"/>
                <a:gd name="T2" fmla="*/ 432 w 5591"/>
                <a:gd name="T3" fmla="*/ 0 h 3243"/>
                <a:gd name="T4" fmla="*/ 0 w 5591"/>
                <a:gd name="T5" fmla="*/ 0 h 3243"/>
                <a:gd name="T6" fmla="*/ 3095 w 5591"/>
                <a:gd name="T7" fmla="*/ 1785 h 3243"/>
                <a:gd name="T8" fmla="*/ 5608 w 5591"/>
                <a:gd name="T9" fmla="*/ 3242 h 3243"/>
                <a:gd name="T10" fmla="*/ 5608 w 5591"/>
                <a:gd name="T11" fmla="*/ 3236 h 3243"/>
                <a:gd name="T12" fmla="*/ 3173 w 5591"/>
                <a:gd name="T13" fmla="*/ 1713 h 3243"/>
                <a:gd name="T14" fmla="*/ 3173 w 5591"/>
                <a:gd name="T15" fmla="*/ 1713 h 32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1" h="3243">
                  <a:moveTo>
                    <a:pt x="3163" y="1714"/>
                  </a:moveTo>
                  <a:lnTo>
                    <a:pt x="431" y="0"/>
                  </a:lnTo>
                  <a:lnTo>
                    <a:pt x="0" y="0"/>
                  </a:lnTo>
                  <a:lnTo>
                    <a:pt x="3086" y="1786"/>
                  </a:lnTo>
                  <a:lnTo>
                    <a:pt x="5591" y="3243"/>
                  </a:lnTo>
                  <a:lnTo>
                    <a:pt x="5591" y="3237"/>
                  </a:lnTo>
                  <a:lnTo>
                    <a:pt x="3163" y="1714"/>
                  </a:lnTo>
                  <a:close/>
                </a:path>
              </a:pathLst>
            </a:custGeom>
            <a:gradFill rotWithShape="0">
              <a:gsLst>
                <a:gs pos="0">
                  <a:srgbClr val="000099"/>
                </a:gs>
                <a:gs pos="100000">
                  <a:srgbClr val="00005C"/>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0" name="Freeform 4"/>
            <p:cNvSpPr>
              <a:spLocks noChangeArrowheads="1"/>
            </p:cNvSpPr>
            <p:nvPr/>
          </p:nvSpPr>
          <p:spPr bwMode="auto">
            <a:xfrm>
              <a:off x="0" y="3432"/>
              <a:ext cx="4037" cy="191"/>
            </a:xfrm>
            <a:custGeom>
              <a:avLst/>
              <a:gdLst>
                <a:gd name="T0" fmla="*/ 0 w 4042"/>
                <a:gd name="T1" fmla="*/ 155 h 192"/>
                <a:gd name="T2" fmla="*/ 4037 w 4042"/>
                <a:gd name="T3" fmla="*/ 191 h 192"/>
                <a:gd name="T4" fmla="*/ 4037 w 4042"/>
                <a:gd name="T5" fmla="*/ 143 h 192"/>
                <a:gd name="T6" fmla="*/ 0 w 4042"/>
                <a:gd name="T7" fmla="*/ 0 h 192"/>
                <a:gd name="T8" fmla="*/ 0 w 4042"/>
                <a:gd name="T9" fmla="*/ 155 h 192"/>
                <a:gd name="T10" fmla="*/ 0 w 4042"/>
                <a:gd name="T11" fmla="*/ 155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42" h="192">
                  <a:moveTo>
                    <a:pt x="0" y="156"/>
                  </a:moveTo>
                  <a:lnTo>
                    <a:pt x="4042" y="192"/>
                  </a:lnTo>
                  <a:lnTo>
                    <a:pt x="4042" y="144"/>
                  </a:lnTo>
                  <a:lnTo>
                    <a:pt x="0" y="0"/>
                  </a:lnTo>
                  <a:lnTo>
                    <a:pt x="0" y="156"/>
                  </a:lnTo>
                  <a:close/>
                </a:path>
              </a:pathLst>
            </a:custGeom>
            <a:gradFill rotWithShape="0">
              <a:gsLst>
                <a:gs pos="0">
                  <a:srgbClr val="000080"/>
                </a:gs>
                <a:gs pos="100000">
                  <a:srgbClr val="00006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1" name="Freeform 5"/>
            <p:cNvSpPr>
              <a:spLocks noChangeArrowheads="1"/>
            </p:cNvSpPr>
            <p:nvPr/>
          </p:nvSpPr>
          <p:spPr bwMode="auto">
            <a:xfrm>
              <a:off x="4037" y="3576"/>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rgbClr val="000099"/>
                </a:gs>
                <a:gs pos="100000">
                  <a:srgbClr val="00008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2" name="Freeform 6"/>
            <p:cNvSpPr>
              <a:spLocks noChangeArrowheads="1"/>
            </p:cNvSpPr>
            <p:nvPr/>
          </p:nvSpPr>
          <p:spPr bwMode="auto">
            <a:xfrm>
              <a:off x="0" y="3725"/>
              <a:ext cx="4783" cy="329"/>
            </a:xfrm>
            <a:custGeom>
              <a:avLst/>
              <a:gdLst>
                <a:gd name="T0" fmla="*/ 0 w 4789"/>
                <a:gd name="T1" fmla="*/ 329 h 329"/>
                <a:gd name="T2" fmla="*/ 4783 w 4789"/>
                <a:gd name="T3" fmla="*/ 77 h 329"/>
                <a:gd name="T4" fmla="*/ 4783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99"/>
                </a:gs>
                <a:gs pos="100000">
                  <a:srgbClr val="00007C"/>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3" name="Freeform 7"/>
            <p:cNvSpPr>
              <a:spLocks noChangeArrowheads="1"/>
            </p:cNvSpPr>
            <p:nvPr/>
          </p:nvSpPr>
          <p:spPr bwMode="auto">
            <a:xfrm>
              <a:off x="4783" y="3701"/>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4" name="Freeform 8"/>
            <p:cNvSpPr>
              <a:spLocks noChangeArrowheads="1"/>
            </p:cNvSpPr>
            <p:nvPr/>
          </p:nvSpPr>
          <p:spPr bwMode="auto">
            <a:xfrm>
              <a:off x="3618" y="3814"/>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5" name="Freeform 9"/>
            <p:cNvSpPr>
              <a:spLocks noChangeArrowheads="1"/>
            </p:cNvSpPr>
            <p:nvPr/>
          </p:nvSpPr>
          <p:spPr bwMode="auto">
            <a:xfrm>
              <a:off x="0" y="3970"/>
              <a:ext cx="3619" cy="348"/>
            </a:xfrm>
            <a:custGeom>
              <a:avLst/>
              <a:gdLst>
                <a:gd name="T0" fmla="*/ 0 w 3623"/>
                <a:gd name="T1" fmla="*/ 348 h 348"/>
                <a:gd name="T2" fmla="*/ 311 w 3623"/>
                <a:gd name="T3" fmla="*/ 348 h 348"/>
                <a:gd name="T4" fmla="*/ 3619 w 3623"/>
                <a:gd name="T5" fmla="*/ 42 h 348"/>
                <a:gd name="T6" fmla="*/ 3619 w 3623"/>
                <a:gd name="T7" fmla="*/ 0 h 348"/>
                <a:gd name="T8" fmla="*/ 0 w 3623"/>
                <a:gd name="T9" fmla="*/ 264 h 348"/>
                <a:gd name="T10" fmla="*/ 0 w 3623"/>
                <a:gd name="T11" fmla="*/ 348 h 348"/>
                <a:gd name="T12" fmla="*/ 0 w 3623"/>
                <a:gd name="T13" fmla="*/ 348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23" h="348">
                  <a:moveTo>
                    <a:pt x="0" y="348"/>
                  </a:moveTo>
                  <a:lnTo>
                    <a:pt x="311" y="348"/>
                  </a:lnTo>
                  <a:lnTo>
                    <a:pt x="3623" y="42"/>
                  </a:lnTo>
                  <a:lnTo>
                    <a:pt x="3623" y="0"/>
                  </a:lnTo>
                  <a:lnTo>
                    <a:pt x="0" y="264"/>
                  </a:lnTo>
                  <a:lnTo>
                    <a:pt x="0" y="348"/>
                  </a:lnTo>
                  <a:close/>
                </a:path>
              </a:pathLst>
            </a:custGeom>
            <a:gradFill rotWithShape="0">
              <a:gsLst>
                <a:gs pos="0">
                  <a:srgbClr val="000099"/>
                </a:gs>
                <a:gs pos="100000">
                  <a:srgbClr val="00006E"/>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6" name="Freeform 10"/>
            <p:cNvSpPr>
              <a:spLocks noChangeArrowheads="1"/>
            </p:cNvSpPr>
            <p:nvPr/>
          </p:nvSpPr>
          <p:spPr bwMode="auto">
            <a:xfrm>
              <a:off x="2097" y="4042"/>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7" name="Freeform 11"/>
            <p:cNvSpPr>
              <a:spLocks noChangeArrowheads="1"/>
            </p:cNvSpPr>
            <p:nvPr/>
          </p:nvSpPr>
          <p:spPr bwMode="auto">
            <a:xfrm>
              <a:off x="4353" y="3868"/>
              <a:ext cx="1404" cy="378"/>
            </a:xfrm>
            <a:custGeom>
              <a:avLst/>
              <a:gdLst>
                <a:gd name="T0" fmla="*/ 1404 w 1405"/>
                <a:gd name="T1" fmla="*/ 126 h 378"/>
                <a:gd name="T2" fmla="*/ 1404 w 1405"/>
                <a:gd name="T3" fmla="*/ 0 h 378"/>
                <a:gd name="T4" fmla="*/ 0 w 1405"/>
                <a:gd name="T5" fmla="*/ 174 h 378"/>
                <a:gd name="T6" fmla="*/ 257 w 1405"/>
                <a:gd name="T7" fmla="*/ 378 h 378"/>
                <a:gd name="T8" fmla="*/ 1404 w 1405"/>
                <a:gd name="T9" fmla="*/ 126 h 378"/>
                <a:gd name="T10" fmla="*/ 1404 w 1405"/>
                <a:gd name="T11" fmla="*/ 126 h 3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05" h="378">
                  <a:moveTo>
                    <a:pt x="1405" y="126"/>
                  </a:moveTo>
                  <a:lnTo>
                    <a:pt x="1405" y="0"/>
                  </a:lnTo>
                  <a:lnTo>
                    <a:pt x="0" y="174"/>
                  </a:lnTo>
                  <a:lnTo>
                    <a:pt x="257" y="378"/>
                  </a:lnTo>
                  <a:lnTo>
                    <a:pt x="1405" y="126"/>
                  </a:lnTo>
                  <a:close/>
                </a:path>
              </a:pathLst>
            </a:custGeom>
            <a:gradFill rotWithShape="0">
              <a:gsLst>
                <a:gs pos="0">
                  <a:srgbClr val="07079B"/>
                </a:gs>
                <a:gs pos="100000">
                  <a:srgbClr val="000099"/>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8" name="Freeform 12"/>
            <p:cNvSpPr>
              <a:spLocks noChangeArrowheads="1"/>
            </p:cNvSpPr>
            <p:nvPr/>
          </p:nvSpPr>
          <p:spPr bwMode="auto">
            <a:xfrm>
              <a:off x="5029" y="3150"/>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9" name="Freeform 13"/>
            <p:cNvSpPr>
              <a:spLocks noChangeArrowheads="1"/>
            </p:cNvSpPr>
            <p:nvPr/>
          </p:nvSpPr>
          <p:spPr bwMode="auto">
            <a:xfrm>
              <a:off x="0" y="1486"/>
              <a:ext cx="5029" cy="1671"/>
            </a:xfrm>
            <a:custGeom>
              <a:avLst/>
              <a:gdLst>
                <a:gd name="T0" fmla="*/ 0 w 5035"/>
                <a:gd name="T1" fmla="*/ 72 h 1672"/>
                <a:gd name="T2" fmla="*/ 5029 w 5035"/>
                <a:gd name="T3" fmla="*/ 1671 h 1672"/>
                <a:gd name="T4" fmla="*/ 5029 w 5035"/>
                <a:gd name="T5" fmla="*/ 1665 h 1672"/>
                <a:gd name="T6" fmla="*/ 0 w 5035"/>
                <a:gd name="T7" fmla="*/ 0 h 1672"/>
                <a:gd name="T8" fmla="*/ 0 w 5035"/>
                <a:gd name="T9" fmla="*/ 72 h 1672"/>
                <a:gd name="T10" fmla="*/ 0 w 5035"/>
                <a:gd name="T11" fmla="*/ 72 h 16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35" h="1672">
                  <a:moveTo>
                    <a:pt x="0" y="72"/>
                  </a:moveTo>
                  <a:lnTo>
                    <a:pt x="5035" y="1672"/>
                  </a:lnTo>
                  <a:lnTo>
                    <a:pt x="5035" y="1666"/>
                  </a:lnTo>
                  <a:lnTo>
                    <a:pt x="0" y="0"/>
                  </a:lnTo>
                  <a:lnTo>
                    <a:pt x="0" y="72"/>
                  </a:lnTo>
                  <a:close/>
                </a:path>
              </a:pathLst>
            </a:custGeom>
            <a:gradFill rotWithShape="0">
              <a:gsLst>
                <a:gs pos="0">
                  <a:srgbClr val="000099"/>
                </a:gs>
                <a:gs pos="100000">
                  <a:srgbClr val="000053"/>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0" name="Freeform 14"/>
            <p:cNvSpPr>
              <a:spLocks noChangeArrowheads="1"/>
            </p:cNvSpPr>
            <p:nvPr/>
          </p:nvSpPr>
          <p:spPr bwMode="auto">
            <a:xfrm>
              <a:off x="5029" y="3048"/>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rgbClr val="000099"/>
                </a:gs>
                <a:gs pos="100000">
                  <a:srgbClr val="00008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1" name="Freeform 15"/>
            <p:cNvSpPr>
              <a:spLocks noChangeArrowheads="1"/>
            </p:cNvSpPr>
            <p:nvPr/>
          </p:nvSpPr>
          <p:spPr bwMode="auto">
            <a:xfrm>
              <a:off x="0" y="915"/>
              <a:ext cx="5029" cy="2187"/>
            </a:xfrm>
            <a:custGeom>
              <a:avLst/>
              <a:gdLst>
                <a:gd name="T0" fmla="*/ 0 w 5035"/>
                <a:gd name="T1" fmla="*/ 396 h 2188"/>
                <a:gd name="T2" fmla="*/ 5029 w 5035"/>
                <a:gd name="T3" fmla="*/ 2187 h 2188"/>
                <a:gd name="T4" fmla="*/ 5029 w 5035"/>
                <a:gd name="T5" fmla="*/ 2133 h 2188"/>
                <a:gd name="T6" fmla="*/ 0 w 5035"/>
                <a:gd name="T7" fmla="*/ 0 h 2188"/>
                <a:gd name="T8" fmla="*/ 0 w 5035"/>
                <a:gd name="T9" fmla="*/ 396 h 2188"/>
                <a:gd name="T10" fmla="*/ 0 w 5035"/>
                <a:gd name="T11" fmla="*/ 396 h 2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35" h="2188">
                  <a:moveTo>
                    <a:pt x="0" y="396"/>
                  </a:moveTo>
                  <a:lnTo>
                    <a:pt x="5035" y="2188"/>
                  </a:lnTo>
                  <a:lnTo>
                    <a:pt x="5035" y="2134"/>
                  </a:lnTo>
                  <a:lnTo>
                    <a:pt x="0" y="0"/>
                  </a:lnTo>
                  <a:lnTo>
                    <a:pt x="0" y="396"/>
                  </a:lnTo>
                  <a:close/>
                </a:path>
              </a:pathLst>
            </a:custGeom>
            <a:gradFill rotWithShape="0">
              <a:gsLst>
                <a:gs pos="0">
                  <a:srgbClr val="000080"/>
                </a:gs>
                <a:gs pos="100000">
                  <a:srgbClr val="000055"/>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2" name="Freeform 16"/>
            <p:cNvSpPr>
              <a:spLocks noChangeArrowheads="1"/>
            </p:cNvSpPr>
            <p:nvPr/>
          </p:nvSpPr>
          <p:spPr bwMode="auto">
            <a:xfrm>
              <a:off x="2294" y="0"/>
              <a:ext cx="3158" cy="2724"/>
            </a:xfrm>
            <a:custGeom>
              <a:avLst/>
              <a:gdLst>
                <a:gd name="T0" fmla="*/ 0 w 3163"/>
                <a:gd name="T1" fmla="*/ 0 h 2727"/>
                <a:gd name="T2" fmla="*/ 3140 w 3163"/>
                <a:gd name="T3" fmla="*/ 2724 h 2727"/>
                <a:gd name="T4" fmla="*/ 3158 w 3163"/>
                <a:gd name="T5" fmla="*/ 2701 h 2727"/>
                <a:gd name="T6" fmla="*/ 102 w 3163"/>
                <a:gd name="T7" fmla="*/ 0 h 2727"/>
                <a:gd name="T8" fmla="*/ 0 w 3163"/>
                <a:gd name="T9" fmla="*/ 0 h 2727"/>
                <a:gd name="T10" fmla="*/ 0 w 3163"/>
                <a:gd name="T11" fmla="*/ 0 h 27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63" h="2727">
                  <a:moveTo>
                    <a:pt x="0" y="0"/>
                  </a:moveTo>
                  <a:lnTo>
                    <a:pt x="3145" y="2727"/>
                  </a:lnTo>
                  <a:lnTo>
                    <a:pt x="3163" y="2704"/>
                  </a:lnTo>
                  <a:lnTo>
                    <a:pt x="102" y="0"/>
                  </a:lnTo>
                  <a:lnTo>
                    <a:pt x="0" y="0"/>
                  </a:lnTo>
                  <a:close/>
                </a:path>
              </a:pathLst>
            </a:custGeom>
            <a:gradFill rotWithShape="0">
              <a:gsLst>
                <a:gs pos="0">
                  <a:srgbClr val="000099"/>
                </a:gs>
                <a:gs pos="100000">
                  <a:srgbClr val="00006A"/>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3" name="Freeform 17"/>
            <p:cNvSpPr>
              <a:spLocks noChangeArrowheads="1"/>
            </p:cNvSpPr>
            <p:nvPr/>
          </p:nvSpPr>
          <p:spPr bwMode="auto">
            <a:xfrm>
              <a:off x="5434" y="2701"/>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3" h="299">
                  <a:moveTo>
                    <a:pt x="323" y="299"/>
                  </a:moveTo>
                  <a:lnTo>
                    <a:pt x="323" y="263"/>
                  </a:lnTo>
                  <a:lnTo>
                    <a:pt x="18" y="0"/>
                  </a:lnTo>
                  <a:lnTo>
                    <a:pt x="0" y="23"/>
                  </a:lnTo>
                  <a:lnTo>
                    <a:pt x="323" y="299"/>
                  </a:lnTo>
                  <a:close/>
                </a:path>
              </a:pathLst>
            </a:custGeom>
            <a:gradFill rotWithShape="0">
              <a:gsLst>
                <a:gs pos="0">
                  <a:srgbClr val="0E0E9E"/>
                </a:gs>
                <a:gs pos="100000">
                  <a:srgbClr val="000099"/>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4" name="Freeform 18"/>
            <p:cNvSpPr>
              <a:spLocks noChangeArrowheads="1"/>
            </p:cNvSpPr>
            <p:nvPr/>
          </p:nvSpPr>
          <p:spPr bwMode="auto">
            <a:xfrm>
              <a:off x="5476" y="2587"/>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5" name="Freeform 19"/>
            <p:cNvSpPr>
              <a:spLocks noChangeArrowheads="1"/>
            </p:cNvSpPr>
            <p:nvPr/>
          </p:nvSpPr>
          <p:spPr bwMode="auto">
            <a:xfrm>
              <a:off x="2453" y="0"/>
              <a:ext cx="3119" cy="2677"/>
            </a:xfrm>
            <a:custGeom>
              <a:avLst/>
              <a:gdLst>
                <a:gd name="T0" fmla="*/ 0 w 3122"/>
                <a:gd name="T1" fmla="*/ 0 h 2680"/>
                <a:gd name="T2" fmla="*/ 3023 w 3122"/>
                <a:gd name="T3" fmla="*/ 2677 h 2680"/>
                <a:gd name="T4" fmla="*/ 3119 w 3122"/>
                <a:gd name="T5" fmla="*/ 2587 h 2680"/>
                <a:gd name="T6" fmla="*/ 383 w 3122"/>
                <a:gd name="T7" fmla="*/ 0 h 2680"/>
                <a:gd name="T8" fmla="*/ 0 w 3122"/>
                <a:gd name="T9" fmla="*/ 0 h 2680"/>
                <a:gd name="T10" fmla="*/ 0 w 3122"/>
                <a:gd name="T11" fmla="*/ 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22" h="2680">
                  <a:moveTo>
                    <a:pt x="0" y="0"/>
                  </a:moveTo>
                  <a:lnTo>
                    <a:pt x="3026" y="2680"/>
                  </a:lnTo>
                  <a:lnTo>
                    <a:pt x="3122" y="2590"/>
                  </a:lnTo>
                  <a:lnTo>
                    <a:pt x="383" y="0"/>
                  </a:lnTo>
                  <a:lnTo>
                    <a:pt x="0" y="0"/>
                  </a:lnTo>
                  <a:close/>
                </a:path>
              </a:pathLst>
            </a:custGeom>
            <a:gradFill rotWithShape="0">
              <a:gsLst>
                <a:gs pos="0">
                  <a:srgbClr val="000099"/>
                </a:gs>
                <a:gs pos="100000">
                  <a:srgbClr val="000046"/>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6" name="Freeform 20"/>
            <p:cNvSpPr>
              <a:spLocks noChangeArrowheads="1"/>
            </p:cNvSpPr>
            <p:nvPr/>
          </p:nvSpPr>
          <p:spPr bwMode="auto">
            <a:xfrm>
              <a:off x="5625" y="2533"/>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7" name="Freeform 21"/>
            <p:cNvSpPr>
              <a:spLocks noChangeArrowheads="1"/>
            </p:cNvSpPr>
            <p:nvPr/>
          </p:nvSpPr>
          <p:spPr bwMode="auto">
            <a:xfrm>
              <a:off x="3111" y="0"/>
              <a:ext cx="2514" cy="2533"/>
            </a:xfrm>
            <a:custGeom>
              <a:avLst/>
              <a:gdLst>
                <a:gd name="T0" fmla="*/ 0 w 2517"/>
                <a:gd name="T1" fmla="*/ 0 h 2536"/>
                <a:gd name="T2" fmla="*/ 2514 w 2517"/>
                <a:gd name="T3" fmla="*/ 2533 h 2536"/>
                <a:gd name="T4" fmla="*/ 2514 w 2517"/>
                <a:gd name="T5" fmla="*/ 2533 h 2536"/>
                <a:gd name="T6" fmla="*/ 66 w 2517"/>
                <a:gd name="T7" fmla="*/ 0 h 2536"/>
                <a:gd name="T8" fmla="*/ 0 w 2517"/>
                <a:gd name="T9" fmla="*/ 0 h 2536"/>
                <a:gd name="T10" fmla="*/ 0 w 2517"/>
                <a:gd name="T11" fmla="*/ 0 h 25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536">
                  <a:moveTo>
                    <a:pt x="0" y="0"/>
                  </a:moveTo>
                  <a:lnTo>
                    <a:pt x="2517" y="2536"/>
                  </a:lnTo>
                  <a:lnTo>
                    <a:pt x="66" y="0"/>
                  </a:lnTo>
                  <a:lnTo>
                    <a:pt x="0" y="0"/>
                  </a:lnTo>
                  <a:close/>
                </a:path>
              </a:pathLst>
            </a:custGeom>
            <a:gradFill rotWithShape="0">
              <a:gsLst>
                <a:gs pos="0">
                  <a:srgbClr val="000099"/>
                </a:gs>
                <a:gs pos="100000">
                  <a:srgbClr val="00004E"/>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8" name="Freeform 22"/>
            <p:cNvSpPr>
              <a:spLocks noChangeArrowheads="1"/>
            </p:cNvSpPr>
            <p:nvPr/>
          </p:nvSpPr>
          <p:spPr bwMode="auto">
            <a:xfrm>
              <a:off x="3487" y="0"/>
              <a:ext cx="2198" cy="2480"/>
            </a:xfrm>
            <a:custGeom>
              <a:avLst/>
              <a:gdLst>
                <a:gd name="T0" fmla="*/ 0 w 2200"/>
                <a:gd name="T1" fmla="*/ 0 h 2482"/>
                <a:gd name="T2" fmla="*/ 2186 w 2200"/>
                <a:gd name="T3" fmla="*/ 2480 h 2482"/>
                <a:gd name="T4" fmla="*/ 2198 w 2200"/>
                <a:gd name="T5" fmla="*/ 2474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4"/>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9" name="Freeform 23"/>
            <p:cNvSpPr>
              <a:spLocks noChangeArrowheads="1"/>
            </p:cNvSpPr>
            <p:nvPr/>
          </p:nvSpPr>
          <p:spPr bwMode="auto">
            <a:xfrm>
              <a:off x="5673" y="2473"/>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96">
                  <a:moveTo>
                    <a:pt x="84" y="96"/>
                  </a:moveTo>
                  <a:lnTo>
                    <a:pt x="84" y="90"/>
                  </a:lnTo>
                  <a:lnTo>
                    <a:pt x="12" y="0"/>
                  </a:lnTo>
                  <a:lnTo>
                    <a:pt x="0" y="6"/>
                  </a:lnTo>
                  <a:lnTo>
                    <a:pt x="84" y="96"/>
                  </a:lnTo>
                  <a:close/>
                </a:path>
              </a:pathLst>
            </a:custGeom>
            <a:gradFill rotWithShape="0">
              <a:gsLst>
                <a:gs pos="0">
                  <a:srgbClr val="1616A1"/>
                </a:gs>
                <a:gs pos="100000">
                  <a:srgbClr val="000099"/>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0" name="Freeform 24"/>
            <p:cNvSpPr>
              <a:spLocks noChangeArrowheads="1"/>
            </p:cNvSpPr>
            <p:nvPr/>
          </p:nvSpPr>
          <p:spPr bwMode="auto">
            <a:xfrm>
              <a:off x="5602"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rgbClr val="0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1" name="Freeform 25"/>
            <p:cNvSpPr>
              <a:spLocks noChangeArrowheads="1"/>
            </p:cNvSpPr>
            <p:nvPr/>
          </p:nvSpPr>
          <p:spPr bwMode="auto">
            <a:xfrm>
              <a:off x="5106" y="0"/>
              <a:ext cx="573" cy="1042"/>
            </a:xfrm>
            <a:custGeom>
              <a:avLst/>
              <a:gdLst>
                <a:gd name="T0" fmla="*/ 0 w 574"/>
                <a:gd name="T1" fmla="*/ 0 h 1043"/>
                <a:gd name="T2" fmla="*/ 496 w 574"/>
                <a:gd name="T3" fmla="*/ 1042 h 1043"/>
                <a:gd name="T4" fmla="*/ 573 w 574"/>
                <a:gd name="T5" fmla="*/ 850 h 1043"/>
                <a:gd name="T6" fmla="*/ 251 w 574"/>
                <a:gd name="T7" fmla="*/ 0 h 1043"/>
                <a:gd name="T8" fmla="*/ 0 w 574"/>
                <a:gd name="T9" fmla="*/ 0 h 1043"/>
                <a:gd name="T10" fmla="*/ 0 w 574"/>
                <a:gd name="T11" fmla="*/ 0 h 10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 h="1043">
                  <a:moveTo>
                    <a:pt x="0" y="0"/>
                  </a:moveTo>
                  <a:lnTo>
                    <a:pt x="497" y="1043"/>
                  </a:lnTo>
                  <a:lnTo>
                    <a:pt x="574" y="851"/>
                  </a:lnTo>
                  <a:lnTo>
                    <a:pt x="251" y="0"/>
                  </a:lnTo>
                  <a:lnTo>
                    <a:pt x="0" y="0"/>
                  </a:lnTo>
                  <a:close/>
                </a:path>
              </a:pathLst>
            </a:custGeom>
            <a:gradFill rotWithShape="0">
              <a:gsLst>
                <a:gs pos="0">
                  <a:srgbClr val="000055"/>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2" name="Freeform 26"/>
            <p:cNvSpPr>
              <a:spLocks noChangeArrowheads="1"/>
            </p:cNvSpPr>
            <p:nvPr/>
          </p:nvSpPr>
          <p:spPr bwMode="auto">
            <a:xfrm>
              <a:off x="5410" y="0"/>
              <a:ext cx="341" cy="796"/>
            </a:xfrm>
            <a:custGeom>
              <a:avLst/>
              <a:gdLst>
                <a:gd name="T0" fmla="*/ 144 w 341"/>
                <a:gd name="T1" fmla="*/ 0 h 797"/>
                <a:gd name="T2" fmla="*/ 0 w 341"/>
                <a:gd name="T3" fmla="*/ 0 h 797"/>
                <a:gd name="T4" fmla="*/ 287 w 341"/>
                <a:gd name="T5" fmla="*/ 796 h 797"/>
                <a:gd name="T6" fmla="*/ 341 w 341"/>
                <a:gd name="T7" fmla="*/ 652 h 797"/>
                <a:gd name="T8" fmla="*/ 144 w 341"/>
                <a:gd name="T9" fmla="*/ 0 h 797"/>
                <a:gd name="T10" fmla="*/ 144 w 341"/>
                <a:gd name="T11" fmla="*/ 0 h 7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 h="797">
                  <a:moveTo>
                    <a:pt x="144" y="0"/>
                  </a:moveTo>
                  <a:lnTo>
                    <a:pt x="0" y="0"/>
                  </a:lnTo>
                  <a:lnTo>
                    <a:pt x="287" y="797"/>
                  </a:lnTo>
                  <a:lnTo>
                    <a:pt x="341" y="653"/>
                  </a:lnTo>
                  <a:lnTo>
                    <a:pt x="144" y="0"/>
                  </a:lnTo>
                  <a:close/>
                </a:path>
              </a:pathLst>
            </a:custGeom>
            <a:gradFill rotWithShape="0">
              <a:gsLst>
                <a:gs pos="0">
                  <a:srgbClr val="000059"/>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3" name="Freeform 27"/>
            <p:cNvSpPr>
              <a:spLocks noChangeArrowheads="1"/>
            </p:cNvSpPr>
            <p:nvPr/>
          </p:nvSpPr>
          <p:spPr bwMode="auto">
            <a:xfrm>
              <a:off x="5697"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rgbClr val="0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4" name="Freeform 28"/>
            <p:cNvSpPr>
              <a:spLocks noChangeArrowheads="1"/>
            </p:cNvSpPr>
            <p:nvPr/>
          </p:nvSpPr>
          <p:spPr bwMode="auto">
            <a:xfrm>
              <a:off x="2" y="1601"/>
              <a:ext cx="5751" cy="1864"/>
            </a:xfrm>
            <a:custGeom>
              <a:avLst/>
              <a:gdLst>
                <a:gd name="T0" fmla="*/ 0 w 5740"/>
                <a:gd name="T1" fmla="*/ 371 h 1864"/>
                <a:gd name="T2" fmla="*/ 5751 w 5740"/>
                <a:gd name="T3" fmla="*/ 1864 h 1864"/>
                <a:gd name="T4" fmla="*/ 5751 w 5740"/>
                <a:gd name="T5" fmla="*/ 1834 h 1864"/>
                <a:gd name="T6" fmla="*/ 0 w 5740"/>
                <a:gd name="T7" fmla="*/ 0 h 1864"/>
                <a:gd name="T8" fmla="*/ 0 w 5740"/>
                <a:gd name="T9" fmla="*/ 371 h 1864"/>
                <a:gd name="T10" fmla="*/ 0 w 5740"/>
                <a:gd name="T11" fmla="*/ 371 h 18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864">
                  <a:moveTo>
                    <a:pt x="0" y="371"/>
                  </a:moveTo>
                  <a:lnTo>
                    <a:pt x="5740" y="1864"/>
                  </a:lnTo>
                  <a:lnTo>
                    <a:pt x="5740" y="1834"/>
                  </a:lnTo>
                  <a:lnTo>
                    <a:pt x="0" y="0"/>
                  </a:lnTo>
                  <a:lnTo>
                    <a:pt x="0" y="371"/>
                  </a:lnTo>
                  <a:close/>
                </a:path>
              </a:pathLst>
            </a:custGeom>
            <a:gradFill rotWithShape="0">
              <a:gsLst>
                <a:gs pos="0">
                  <a:srgbClr val="000099"/>
                </a:gs>
                <a:gs pos="100000">
                  <a:srgbClr val="00006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5" name="Freeform 29"/>
            <p:cNvSpPr>
              <a:spLocks noChangeArrowheads="1"/>
            </p:cNvSpPr>
            <p:nvPr/>
          </p:nvSpPr>
          <p:spPr bwMode="auto">
            <a:xfrm>
              <a:off x="5753" y="3482"/>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6" name="Freeform 30"/>
            <p:cNvSpPr>
              <a:spLocks noChangeArrowheads="1"/>
            </p:cNvSpPr>
            <p:nvPr/>
          </p:nvSpPr>
          <p:spPr bwMode="auto">
            <a:xfrm>
              <a:off x="2" y="2151"/>
              <a:ext cx="5751" cy="1337"/>
            </a:xfrm>
            <a:custGeom>
              <a:avLst/>
              <a:gdLst>
                <a:gd name="T0" fmla="*/ 0 w 5740"/>
                <a:gd name="T1" fmla="*/ 366 h 1337"/>
                <a:gd name="T2" fmla="*/ 5751 w 5740"/>
                <a:gd name="T3" fmla="*/ 1337 h 1337"/>
                <a:gd name="T4" fmla="*/ 5751 w 5740"/>
                <a:gd name="T5" fmla="*/ 1331 h 1337"/>
                <a:gd name="T6" fmla="*/ 0 w 5740"/>
                <a:gd name="T7" fmla="*/ 0 h 1337"/>
                <a:gd name="T8" fmla="*/ 0 w 5740"/>
                <a:gd name="T9" fmla="*/ 366 h 1337"/>
                <a:gd name="T10" fmla="*/ 0 w 5740"/>
                <a:gd name="T11" fmla="*/ 366 h 13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337">
                  <a:moveTo>
                    <a:pt x="0" y="366"/>
                  </a:moveTo>
                  <a:lnTo>
                    <a:pt x="5740" y="1337"/>
                  </a:lnTo>
                  <a:lnTo>
                    <a:pt x="5740" y="1331"/>
                  </a:lnTo>
                  <a:lnTo>
                    <a:pt x="0" y="0"/>
                  </a:lnTo>
                  <a:lnTo>
                    <a:pt x="0" y="366"/>
                  </a:lnTo>
                  <a:close/>
                </a:path>
              </a:pathLst>
            </a:custGeom>
            <a:gradFill rotWithShape="0">
              <a:gsLst>
                <a:gs pos="0">
                  <a:srgbClr val="000099"/>
                </a:gs>
                <a:gs pos="100000">
                  <a:srgbClr val="00005C"/>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7" name="Freeform 31"/>
            <p:cNvSpPr>
              <a:spLocks noChangeArrowheads="1"/>
            </p:cNvSpPr>
            <p:nvPr/>
          </p:nvSpPr>
          <p:spPr bwMode="auto">
            <a:xfrm>
              <a:off x="2" y="3176"/>
              <a:ext cx="5751" cy="414"/>
            </a:xfrm>
            <a:custGeom>
              <a:avLst/>
              <a:gdLst>
                <a:gd name="T0" fmla="*/ 0 w 5740"/>
                <a:gd name="T1" fmla="*/ 48 h 414"/>
                <a:gd name="T2" fmla="*/ 5751 w 5740"/>
                <a:gd name="T3" fmla="*/ 414 h 414"/>
                <a:gd name="T4" fmla="*/ 5751 w 5740"/>
                <a:gd name="T5" fmla="*/ 402 h 414"/>
                <a:gd name="T6" fmla="*/ 0 w 5740"/>
                <a:gd name="T7" fmla="*/ 0 h 414"/>
                <a:gd name="T8" fmla="*/ 0 w 5740"/>
                <a:gd name="T9" fmla="*/ 48 h 414"/>
                <a:gd name="T10" fmla="*/ 0 w 5740"/>
                <a:gd name="T11" fmla="*/ 48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14">
                  <a:moveTo>
                    <a:pt x="0" y="48"/>
                  </a:moveTo>
                  <a:lnTo>
                    <a:pt x="5740" y="414"/>
                  </a:lnTo>
                  <a:lnTo>
                    <a:pt x="5740" y="402"/>
                  </a:lnTo>
                  <a:lnTo>
                    <a:pt x="0" y="0"/>
                  </a:lnTo>
                  <a:lnTo>
                    <a:pt x="0" y="48"/>
                  </a:lnTo>
                  <a:close/>
                </a:path>
              </a:pathLst>
            </a:custGeom>
            <a:gradFill rotWithShape="0">
              <a:gsLst>
                <a:gs pos="0">
                  <a:srgbClr val="000099"/>
                </a:gs>
                <a:gs pos="100000">
                  <a:srgbClr val="00008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8" name="Freeform 32"/>
            <p:cNvSpPr>
              <a:spLocks noChangeArrowheads="1"/>
            </p:cNvSpPr>
            <p:nvPr/>
          </p:nvSpPr>
          <p:spPr bwMode="auto">
            <a:xfrm>
              <a:off x="1297" y="0"/>
              <a:ext cx="4457" cy="3176"/>
            </a:xfrm>
            <a:custGeom>
              <a:avLst/>
              <a:gdLst>
                <a:gd name="T0" fmla="*/ 0 w 4448"/>
                <a:gd name="T1" fmla="*/ 0 h 3177"/>
                <a:gd name="T2" fmla="*/ 4457 w 4448"/>
                <a:gd name="T3" fmla="*/ 3176 h 3177"/>
                <a:gd name="T4" fmla="*/ 4457 w 4448"/>
                <a:gd name="T5" fmla="*/ 3152 h 3177"/>
                <a:gd name="T6" fmla="*/ 125 w 4448"/>
                <a:gd name="T7" fmla="*/ 0 h 3177"/>
                <a:gd name="T8" fmla="*/ 0 w 4448"/>
                <a:gd name="T9" fmla="*/ 0 h 3177"/>
                <a:gd name="T10" fmla="*/ 0 w 4448"/>
                <a:gd name="T11" fmla="*/ 0 h 31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48" h="3177">
                  <a:moveTo>
                    <a:pt x="0" y="0"/>
                  </a:moveTo>
                  <a:lnTo>
                    <a:pt x="4448" y="3177"/>
                  </a:lnTo>
                  <a:lnTo>
                    <a:pt x="4448" y="3153"/>
                  </a:lnTo>
                  <a:lnTo>
                    <a:pt x="125" y="0"/>
                  </a:lnTo>
                  <a:lnTo>
                    <a:pt x="0" y="0"/>
                  </a:lnTo>
                  <a:close/>
                </a:path>
              </a:pathLst>
            </a:custGeom>
            <a:gradFill rotWithShape="0">
              <a:gsLst>
                <a:gs pos="0">
                  <a:srgbClr val="000099"/>
                </a:gs>
                <a:gs pos="100000">
                  <a:srgbClr val="00004A"/>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9" name="Freeform 33"/>
            <p:cNvSpPr>
              <a:spLocks noChangeArrowheads="1"/>
            </p:cNvSpPr>
            <p:nvPr/>
          </p:nvSpPr>
          <p:spPr bwMode="auto">
            <a:xfrm>
              <a:off x="3320" y="0"/>
              <a:ext cx="2433" cy="2613"/>
            </a:xfrm>
            <a:custGeom>
              <a:avLst/>
              <a:gdLst>
                <a:gd name="T0" fmla="*/ 0 w 2428"/>
                <a:gd name="T1" fmla="*/ 0 h 2614"/>
                <a:gd name="T2" fmla="*/ 2433 w 2428"/>
                <a:gd name="T3" fmla="*/ 2613 h 2614"/>
                <a:gd name="T4" fmla="*/ 2433 w 2428"/>
                <a:gd name="T5" fmla="*/ 2607 h 2614"/>
                <a:gd name="T6" fmla="*/ 66 w 2428"/>
                <a:gd name="T7" fmla="*/ 0 h 2614"/>
                <a:gd name="T8" fmla="*/ 0 w 2428"/>
                <a:gd name="T9" fmla="*/ 0 h 2614"/>
                <a:gd name="T10" fmla="*/ 0 w 2428"/>
                <a:gd name="T11" fmla="*/ 0 h 26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28" h="2614">
                  <a:moveTo>
                    <a:pt x="0" y="0"/>
                  </a:moveTo>
                  <a:lnTo>
                    <a:pt x="2428" y="2614"/>
                  </a:lnTo>
                  <a:lnTo>
                    <a:pt x="2428" y="2608"/>
                  </a:lnTo>
                  <a:lnTo>
                    <a:pt x="66" y="0"/>
                  </a:lnTo>
                  <a:lnTo>
                    <a:pt x="0" y="0"/>
                  </a:lnTo>
                  <a:close/>
                </a:path>
              </a:pathLst>
            </a:custGeom>
            <a:gradFill rotWithShape="0">
              <a:gsLst>
                <a:gs pos="0">
                  <a:srgbClr val="000099"/>
                </a:gs>
                <a:gs pos="100000">
                  <a:srgbClr val="00008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30" name="Freeform 34"/>
            <p:cNvSpPr>
              <a:spLocks noChangeArrowheads="1"/>
            </p:cNvSpPr>
            <p:nvPr/>
          </p:nvSpPr>
          <p:spPr bwMode="auto">
            <a:xfrm>
              <a:off x="3949" y="0"/>
              <a:ext cx="1804" cy="2464"/>
            </a:xfrm>
            <a:custGeom>
              <a:avLst/>
              <a:gdLst>
                <a:gd name="T0" fmla="*/ 486 w 1800"/>
                <a:gd name="T1" fmla="*/ 0 h 2464"/>
                <a:gd name="T2" fmla="*/ 0 w 1800"/>
                <a:gd name="T3" fmla="*/ 0 h 2464"/>
                <a:gd name="T4" fmla="*/ 1804 w 1800"/>
                <a:gd name="T5" fmla="*/ 2464 h 2464"/>
                <a:gd name="T6" fmla="*/ 1804 w 1800"/>
                <a:gd name="T7" fmla="*/ 2248 h 2464"/>
                <a:gd name="T8" fmla="*/ 1798 w 1800"/>
                <a:gd name="T9" fmla="*/ 2248 h 2464"/>
                <a:gd name="T10" fmla="*/ 486 w 1800"/>
                <a:gd name="T11" fmla="*/ 0 h 2464"/>
                <a:gd name="T12" fmla="*/ 486 w 1800"/>
                <a:gd name="T13" fmla="*/ 0 h 24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0" h="2464">
                  <a:moveTo>
                    <a:pt x="485" y="0"/>
                  </a:moveTo>
                  <a:lnTo>
                    <a:pt x="0" y="0"/>
                  </a:lnTo>
                  <a:lnTo>
                    <a:pt x="1800" y="2464"/>
                  </a:lnTo>
                  <a:lnTo>
                    <a:pt x="1800" y="2248"/>
                  </a:lnTo>
                  <a:lnTo>
                    <a:pt x="1794" y="2248"/>
                  </a:lnTo>
                  <a:lnTo>
                    <a:pt x="485" y="0"/>
                  </a:lnTo>
                  <a:close/>
                </a:path>
              </a:pathLst>
            </a:custGeom>
            <a:gradFill rotWithShape="0">
              <a:gsLst>
                <a:gs pos="0">
                  <a:srgbClr val="000064"/>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31" name="Freeform 35"/>
            <p:cNvSpPr>
              <a:spLocks noChangeArrowheads="1"/>
            </p:cNvSpPr>
            <p:nvPr/>
          </p:nvSpPr>
          <p:spPr bwMode="auto">
            <a:xfrm>
              <a:off x="4518" y="0"/>
              <a:ext cx="1235" cy="2074"/>
            </a:xfrm>
            <a:custGeom>
              <a:avLst/>
              <a:gdLst>
                <a:gd name="T0" fmla="*/ 0 w 1232"/>
                <a:gd name="T1" fmla="*/ 0 h 2074"/>
                <a:gd name="T2" fmla="*/ 1235 w 1232"/>
                <a:gd name="T3" fmla="*/ 2074 h 2074"/>
                <a:gd name="T4" fmla="*/ 1235 w 1232"/>
                <a:gd name="T5" fmla="*/ 2038 h 2074"/>
                <a:gd name="T6" fmla="*/ 42 w 1232"/>
                <a:gd name="T7" fmla="*/ 0 h 2074"/>
                <a:gd name="T8" fmla="*/ 0 w 1232"/>
                <a:gd name="T9" fmla="*/ 0 h 2074"/>
                <a:gd name="T10" fmla="*/ 0 w 1232"/>
                <a:gd name="T11" fmla="*/ 0 h 20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32" h="2074">
                  <a:moveTo>
                    <a:pt x="0" y="0"/>
                  </a:moveTo>
                  <a:lnTo>
                    <a:pt x="1232" y="2074"/>
                  </a:lnTo>
                  <a:lnTo>
                    <a:pt x="1232" y="2038"/>
                  </a:lnTo>
                  <a:lnTo>
                    <a:pt x="42" y="0"/>
                  </a:lnTo>
                  <a:lnTo>
                    <a:pt x="0" y="0"/>
                  </a:lnTo>
                  <a:close/>
                </a:path>
              </a:pathLst>
            </a:custGeom>
            <a:gradFill rotWithShape="0">
              <a:gsLst>
                <a:gs pos="0">
                  <a:srgbClr val="000099"/>
                </a:gs>
                <a:gs pos="100000">
                  <a:srgbClr val="000057"/>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32" name="Freeform 36"/>
            <p:cNvSpPr>
              <a:spLocks noChangeArrowheads="1"/>
            </p:cNvSpPr>
            <p:nvPr/>
          </p:nvSpPr>
          <p:spPr bwMode="auto">
            <a:xfrm>
              <a:off x="4693" y="0"/>
              <a:ext cx="1060" cy="1935"/>
            </a:xfrm>
            <a:custGeom>
              <a:avLst/>
              <a:gdLst>
                <a:gd name="T0" fmla="*/ 0 w 1058"/>
                <a:gd name="T1" fmla="*/ 0 h 1936"/>
                <a:gd name="T2" fmla="*/ 1060 w 1058"/>
                <a:gd name="T3" fmla="*/ 1935 h 1936"/>
                <a:gd name="T4" fmla="*/ 1060 w 1058"/>
                <a:gd name="T5" fmla="*/ 1929 h 1936"/>
                <a:gd name="T6" fmla="*/ 54 w 1058"/>
                <a:gd name="T7" fmla="*/ 0 h 1936"/>
                <a:gd name="T8" fmla="*/ 0 w 1058"/>
                <a:gd name="T9" fmla="*/ 0 h 1936"/>
                <a:gd name="T10" fmla="*/ 0 w 1058"/>
                <a:gd name="T11" fmla="*/ 0 h 19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58" h="1936">
                  <a:moveTo>
                    <a:pt x="0" y="0"/>
                  </a:moveTo>
                  <a:lnTo>
                    <a:pt x="1058" y="1936"/>
                  </a:lnTo>
                  <a:lnTo>
                    <a:pt x="1058" y="1930"/>
                  </a:lnTo>
                  <a:lnTo>
                    <a:pt x="54" y="0"/>
                  </a:lnTo>
                  <a:lnTo>
                    <a:pt x="0" y="0"/>
                  </a:lnTo>
                  <a:close/>
                </a:path>
              </a:pathLst>
            </a:custGeom>
            <a:gradFill rotWithShape="0">
              <a:gsLst>
                <a:gs pos="0">
                  <a:srgbClr val="000099"/>
                </a:gs>
                <a:gs pos="100000">
                  <a:srgbClr val="00006E"/>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33" name="Freeform 37"/>
            <p:cNvSpPr>
              <a:spLocks noChangeArrowheads="1"/>
            </p:cNvSpPr>
            <p:nvPr/>
          </p:nvSpPr>
          <p:spPr bwMode="auto">
            <a:xfrm>
              <a:off x="4980" y="0"/>
              <a:ext cx="773" cy="1487"/>
            </a:xfrm>
            <a:custGeom>
              <a:avLst/>
              <a:gdLst>
                <a:gd name="T0" fmla="*/ 773 w 771"/>
                <a:gd name="T1" fmla="*/ 1433 h 1487"/>
                <a:gd name="T2" fmla="*/ 42 w 771"/>
                <a:gd name="T3" fmla="*/ 0 h 1487"/>
                <a:gd name="T4" fmla="*/ 0 w 771"/>
                <a:gd name="T5" fmla="*/ 0 h 1487"/>
                <a:gd name="T6" fmla="*/ 773 w 771"/>
                <a:gd name="T7" fmla="*/ 1487 h 1487"/>
                <a:gd name="T8" fmla="*/ 773 w 771"/>
                <a:gd name="T9" fmla="*/ 1433 h 1487"/>
                <a:gd name="T10" fmla="*/ 773 w 771"/>
                <a:gd name="T11" fmla="*/ 1433 h 14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1" h="1487">
                  <a:moveTo>
                    <a:pt x="771" y="1433"/>
                  </a:moveTo>
                  <a:lnTo>
                    <a:pt x="42" y="0"/>
                  </a:lnTo>
                  <a:lnTo>
                    <a:pt x="0" y="0"/>
                  </a:lnTo>
                  <a:lnTo>
                    <a:pt x="771" y="1487"/>
                  </a:lnTo>
                  <a:lnTo>
                    <a:pt x="771" y="1433"/>
                  </a:lnTo>
                  <a:close/>
                </a:path>
              </a:pathLst>
            </a:custGeom>
            <a:gradFill rotWithShape="0">
              <a:gsLst>
                <a:gs pos="0">
                  <a:srgbClr val="000099"/>
                </a:gs>
                <a:gs pos="100000">
                  <a:srgbClr val="000078"/>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grpSp>
          <p:nvGrpSpPr>
            <p:cNvPr id="3" name="Group 38"/>
            <p:cNvGrpSpPr>
              <a:grpSpLocks/>
            </p:cNvGrpSpPr>
            <p:nvPr/>
          </p:nvGrpSpPr>
          <p:grpSpPr bwMode="auto">
            <a:xfrm>
              <a:off x="0" y="1632"/>
              <a:ext cx="5755" cy="1855"/>
              <a:chOff x="0" y="1632"/>
              <a:chExt cx="5755" cy="1855"/>
            </a:xfrm>
          </p:grpSpPr>
          <p:sp>
            <p:nvSpPr>
              <p:cNvPr id="4135" name="Freeform 39"/>
              <p:cNvSpPr>
                <a:spLocks noChangeArrowheads="1"/>
              </p:cNvSpPr>
              <p:nvPr/>
            </p:nvSpPr>
            <p:spPr bwMode="auto">
              <a:xfrm>
                <a:off x="0" y="1632"/>
                <a:ext cx="3669" cy="1312"/>
              </a:xfrm>
              <a:custGeom>
                <a:avLst/>
                <a:gdLst>
                  <a:gd name="T0" fmla="*/ 0 w 3659"/>
                  <a:gd name="T1" fmla="*/ 0 h 1313"/>
                  <a:gd name="T2" fmla="*/ 0 w 3659"/>
                  <a:gd name="T3" fmla="*/ 366 h 1313"/>
                  <a:gd name="T4" fmla="*/ 3645 w 3659"/>
                  <a:gd name="T5" fmla="*/ 1312 h 1313"/>
                  <a:gd name="T6" fmla="*/ 3657 w 3659"/>
                  <a:gd name="T7" fmla="*/ 1234 h 1313"/>
                  <a:gd name="T8" fmla="*/ 3669 w 3659"/>
                  <a:gd name="T9" fmla="*/ 1162 h 1313"/>
                  <a:gd name="T10" fmla="*/ 0 w 3659"/>
                  <a:gd name="T11" fmla="*/ 0 h 1313"/>
                  <a:gd name="T12" fmla="*/ 0 w 3659"/>
                  <a:gd name="T13" fmla="*/ 0 h 13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59" h="1313">
                    <a:moveTo>
                      <a:pt x="0" y="0"/>
                    </a:moveTo>
                    <a:lnTo>
                      <a:pt x="0" y="366"/>
                    </a:lnTo>
                    <a:lnTo>
                      <a:pt x="3635" y="1313"/>
                    </a:lnTo>
                    <a:lnTo>
                      <a:pt x="3647" y="1235"/>
                    </a:lnTo>
                    <a:lnTo>
                      <a:pt x="3659" y="1163"/>
                    </a:lnTo>
                    <a:lnTo>
                      <a:pt x="0" y="0"/>
                    </a:lnTo>
                    <a:close/>
                  </a:path>
                </a:pathLst>
              </a:custGeom>
              <a:gradFill rotWithShape="0">
                <a:gsLst>
                  <a:gs pos="0">
                    <a:srgbClr val="000099"/>
                  </a:gs>
                  <a:gs pos="100000">
                    <a:srgbClr val="00006E"/>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36" name="Freeform 40"/>
              <p:cNvSpPr>
                <a:spLocks noChangeArrowheads="1"/>
              </p:cNvSpPr>
              <p:nvPr/>
            </p:nvSpPr>
            <p:spPr bwMode="auto">
              <a:xfrm>
                <a:off x="3645" y="2793"/>
                <a:ext cx="2111" cy="695"/>
              </a:xfrm>
              <a:custGeom>
                <a:avLst/>
                <a:gdLst>
                  <a:gd name="T0" fmla="*/ 2111 w 2105"/>
                  <a:gd name="T1" fmla="*/ 665 h 695"/>
                  <a:gd name="T2" fmla="*/ 24 w 2105"/>
                  <a:gd name="T3" fmla="*/ 0 h 695"/>
                  <a:gd name="T4" fmla="*/ 12 w 2105"/>
                  <a:gd name="T5" fmla="*/ 72 h 695"/>
                  <a:gd name="T6" fmla="*/ 0 w 2105"/>
                  <a:gd name="T7" fmla="*/ 150 h 695"/>
                  <a:gd name="T8" fmla="*/ 2111 w 2105"/>
                  <a:gd name="T9" fmla="*/ 695 h 695"/>
                  <a:gd name="T10" fmla="*/ 2111 w 2105"/>
                  <a:gd name="T11" fmla="*/ 665 h 695"/>
                  <a:gd name="T12" fmla="*/ 2111 w 2105"/>
                  <a:gd name="T13" fmla="*/ 665 h 6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5" h="695">
                    <a:moveTo>
                      <a:pt x="2105" y="665"/>
                    </a:moveTo>
                    <a:lnTo>
                      <a:pt x="24" y="0"/>
                    </a:lnTo>
                    <a:lnTo>
                      <a:pt x="12" y="72"/>
                    </a:lnTo>
                    <a:lnTo>
                      <a:pt x="0" y="150"/>
                    </a:lnTo>
                    <a:lnTo>
                      <a:pt x="2105" y="695"/>
                    </a:lnTo>
                    <a:lnTo>
                      <a:pt x="2105" y="665"/>
                    </a:lnTo>
                    <a:close/>
                  </a:path>
                </a:pathLst>
              </a:custGeom>
              <a:gradFill rotWithShape="0">
                <a:gsLst>
                  <a:gs pos="0">
                    <a:srgbClr val="1616A1"/>
                  </a:gs>
                  <a:gs pos="100000">
                    <a:srgbClr val="000099"/>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grpSp>
      </p:grpSp>
      <p:sp>
        <p:nvSpPr>
          <p:cNvPr id="4137" name="Rectangle 41"/>
          <p:cNvSpPr>
            <a:spLocks noGrp="1" noChangeArrowheads="1"/>
          </p:cNvSpPr>
          <p:nvPr>
            <p:ph type="title"/>
          </p:nvPr>
        </p:nvSpPr>
        <p:spPr bwMode="auto">
          <a:xfrm>
            <a:off x="457200" y="1600200"/>
            <a:ext cx="8226425" cy="182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zh-TW"/>
              <a:t>Click to edit the title text format</a:t>
            </a:r>
          </a:p>
        </p:txBody>
      </p:sp>
      <p:sp>
        <p:nvSpPr>
          <p:cNvPr id="4138" name="Rectangle 42"/>
          <p:cNvSpPr>
            <a:spLocks noGrp="1" noChangeArrowheads="1"/>
          </p:cNvSpPr>
          <p:nvPr>
            <p:ph type="dt"/>
          </p:nvPr>
        </p:nvSpPr>
        <p:spPr bwMode="auto">
          <a:xfrm>
            <a:off x="457200" y="6243638"/>
            <a:ext cx="21304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nSpc>
                <a:spcPct val="100000"/>
              </a:lnSpc>
              <a:buClr>
                <a:srgbClr val="FFFFFF"/>
              </a:buClr>
              <a:buFont typeface="Arial" pitchFamily="34" charset="0"/>
              <a:buNone/>
              <a:tabLst>
                <a:tab pos="723900" algn="l"/>
                <a:tab pos="1447800" algn="l"/>
              </a:tabLst>
              <a:defRPr sz="1200">
                <a:solidFill>
                  <a:srgbClr val="FFFFFF"/>
                </a:solidFill>
                <a:effectLst>
                  <a:outerShdw blurRad="38100" dist="38100" dir="2700000" algn="tl">
                    <a:srgbClr val="000000"/>
                  </a:outerShdw>
                </a:effectLst>
                <a:latin typeface="Arial" pitchFamily="34" charset="0"/>
                <a:ea typeface="新細明體" charset="-120"/>
              </a:defRPr>
            </a:lvl1pPr>
          </a:lstStyle>
          <a:p>
            <a:endParaRPr lang="en-GB" altLang="zh-TW"/>
          </a:p>
        </p:txBody>
      </p:sp>
      <p:sp>
        <p:nvSpPr>
          <p:cNvPr id="4139" name="Rectangle 43"/>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ctr">
              <a:lnSpc>
                <a:spcPct val="100000"/>
              </a:lnSpc>
              <a:buClr>
                <a:srgbClr val="FFFFFF"/>
              </a:buClr>
              <a:buFont typeface="Arial" pitchFamily="34" charset="0"/>
              <a:buNone/>
              <a:tabLst>
                <a:tab pos="723900" algn="l"/>
                <a:tab pos="1447800" algn="l"/>
                <a:tab pos="2171700" algn="l"/>
              </a:tabLst>
              <a:defRPr sz="1200">
                <a:solidFill>
                  <a:srgbClr val="FFFFFF"/>
                </a:solidFill>
                <a:effectLst>
                  <a:outerShdw blurRad="38100" dist="38100" dir="2700000" algn="tl">
                    <a:srgbClr val="000000"/>
                  </a:outerShdw>
                </a:effectLst>
                <a:latin typeface="Arial" pitchFamily="34" charset="0"/>
                <a:ea typeface="新細明體" charset="-120"/>
              </a:defRPr>
            </a:lvl1pPr>
          </a:lstStyle>
          <a:p>
            <a:endParaRPr lang="en-GB" altLang="zh-TW"/>
          </a:p>
        </p:txBody>
      </p:sp>
      <p:sp>
        <p:nvSpPr>
          <p:cNvPr id="4140" name="Rectangle 44"/>
          <p:cNvSpPr>
            <a:spLocks noGrp="1" noChangeArrowheads="1"/>
          </p:cNvSpPr>
          <p:nvPr>
            <p:ph type="sldNum"/>
          </p:nvPr>
        </p:nvSpPr>
        <p:spPr bwMode="auto">
          <a:xfrm>
            <a:off x="6553200" y="6243638"/>
            <a:ext cx="21304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a:lnSpc>
                <a:spcPct val="100000"/>
              </a:lnSpc>
              <a:buClr>
                <a:srgbClr val="FFFFFF"/>
              </a:buClr>
              <a:buFont typeface="Arial" pitchFamily="34" charset="0"/>
              <a:buNone/>
              <a:tabLst>
                <a:tab pos="723900" algn="l"/>
                <a:tab pos="1447800" algn="l"/>
              </a:tabLst>
              <a:defRPr sz="1200">
                <a:solidFill>
                  <a:srgbClr val="FFFFFF"/>
                </a:solidFill>
                <a:effectLst>
                  <a:outerShdw blurRad="38100" dist="38100" dir="2700000" algn="tl">
                    <a:srgbClr val="000000"/>
                  </a:outerShdw>
                </a:effectLst>
                <a:latin typeface="Arial" pitchFamily="34" charset="0"/>
                <a:ea typeface="新細明體" charset="-120"/>
              </a:defRPr>
            </a:lvl1pPr>
          </a:lstStyle>
          <a:p>
            <a:fld id="{0049ACF0-31C6-4C46-AE6D-D27CBEA80120}" type="slidenum">
              <a:rPr lang="zh-TW" altLang="en-GB"/>
              <a:pPr/>
              <a:t>‹#›</a:t>
            </a:fld>
            <a:endParaRPr lang="en-GB" altLang="zh-TW"/>
          </a:p>
        </p:txBody>
      </p: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mj-lt"/>
          <a:ea typeface="+mj-ea"/>
          <a:cs typeface="+mj-cs"/>
        </a:defRPr>
      </a:lvl1pPr>
      <a:lvl2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2pPr>
      <a:lvl3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3pPr>
      <a:lvl4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4pPr>
      <a:lvl5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5pPr>
      <a:lvl6pPr marL="4572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6pPr>
      <a:lvl7pPr marL="9144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7pPr>
      <a:lvl8pPr marL="13716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8pPr>
      <a:lvl9pPr marL="18288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9pPr>
    </p:titleStyle>
    <p:bodyStyle>
      <a:lvl1pPr marL="339725" indent="-339725" algn="l" defTabSz="449263" rtl="0" eaLnBrk="0" fontAlgn="base" hangingPunct="0">
        <a:lnSpc>
          <a:spcPct val="87000"/>
        </a:lnSpc>
        <a:spcBef>
          <a:spcPts val="800"/>
        </a:spcBef>
        <a:spcAft>
          <a:spcPct val="0"/>
        </a:spcAft>
        <a:buClr>
          <a:srgbClr val="86D1EC"/>
        </a:buClr>
        <a:buSzPct val="90000"/>
        <a:buFont typeface="Wingdings" pitchFamily="2" charset="2"/>
        <a:buBlip>
          <a:blip r:embed="rId13"/>
        </a:buBlip>
        <a:defRPr sz="3200">
          <a:solidFill>
            <a:srgbClr val="FFFFFF"/>
          </a:solidFill>
          <a:effectLst>
            <a:outerShdw blurRad="38100" dist="38100" dir="2700000" algn="tl">
              <a:srgbClr val="000000"/>
            </a:outerShdw>
          </a:effectLst>
          <a:latin typeface="+mn-lt"/>
          <a:ea typeface="+mn-ea"/>
          <a:cs typeface="+mn-cs"/>
        </a:defRPr>
      </a:lvl1pPr>
      <a:lvl2pPr marL="739775" indent="-282575" algn="l" defTabSz="449263" rtl="0" eaLnBrk="0" fontAlgn="base" hangingPunct="0">
        <a:lnSpc>
          <a:spcPct val="87000"/>
        </a:lnSpc>
        <a:spcBef>
          <a:spcPts val="700"/>
        </a:spcBef>
        <a:spcAft>
          <a:spcPct val="0"/>
        </a:spcAft>
        <a:buClr>
          <a:srgbClr val="FFFFFF"/>
        </a:buClr>
        <a:buSzPct val="100000"/>
        <a:buFont typeface="Arial" pitchFamily="34" charset="0"/>
        <a:buChar char="–"/>
        <a:defRPr sz="2800">
          <a:solidFill>
            <a:srgbClr val="FFFFFF"/>
          </a:solidFill>
          <a:effectLst>
            <a:outerShdw blurRad="38100" dist="38100" dir="2700000" algn="tl">
              <a:srgbClr val="000000"/>
            </a:outerShdw>
          </a:effectLst>
          <a:latin typeface="+mn-lt"/>
          <a:ea typeface="+mn-ea"/>
          <a:cs typeface="+mn-cs"/>
        </a:defRPr>
      </a:lvl2pPr>
      <a:lvl3pPr marL="1143000" indent="-228600" algn="l" defTabSz="449263" rtl="0" eaLnBrk="0" fontAlgn="base" hangingPunct="0">
        <a:lnSpc>
          <a:spcPct val="87000"/>
        </a:lnSpc>
        <a:spcBef>
          <a:spcPts val="600"/>
        </a:spcBef>
        <a:spcAft>
          <a:spcPct val="0"/>
        </a:spcAft>
        <a:buClr>
          <a:srgbClr val="7B46D0"/>
        </a:buClr>
        <a:buSzPct val="90000"/>
        <a:buFont typeface="Wingdings" pitchFamily="2" charset="2"/>
        <a:buBlip>
          <a:blip r:embed="rId14"/>
        </a:buBlip>
        <a:defRPr sz="2400">
          <a:solidFill>
            <a:srgbClr val="FFFFFF"/>
          </a:solidFill>
          <a:effectLst>
            <a:outerShdw blurRad="38100" dist="38100" dir="2700000" algn="tl">
              <a:srgbClr val="000000"/>
            </a:outerShdw>
          </a:effectLst>
          <a:latin typeface="+mn-lt"/>
          <a:ea typeface="+mn-ea"/>
          <a:cs typeface="+mn-cs"/>
        </a:defRPr>
      </a:lvl3pPr>
      <a:lvl4pPr marL="1600200" indent="-228600" algn="l" defTabSz="449263" rtl="0" eaLnBrk="0" fontAlgn="base" hangingPunct="0">
        <a:lnSpc>
          <a:spcPct val="87000"/>
        </a:lnSpc>
        <a:spcBef>
          <a:spcPts val="500"/>
        </a:spcBef>
        <a:spcAft>
          <a:spcPct val="0"/>
        </a:spcAft>
        <a:buClr>
          <a:srgbClr val="FFFFFF"/>
        </a:buClr>
        <a:buSzPct val="100000"/>
        <a:buFont typeface="Arial" pitchFamily="34" charset="0"/>
        <a:buChar char="–"/>
        <a:defRPr sz="2000">
          <a:solidFill>
            <a:srgbClr val="FFFFFF"/>
          </a:solidFill>
          <a:effectLst>
            <a:outerShdw blurRad="38100" dist="38100" dir="2700000" algn="tl">
              <a:srgbClr val="000000"/>
            </a:outerShdw>
          </a:effectLst>
          <a:latin typeface="+mn-lt"/>
          <a:ea typeface="+mn-ea"/>
          <a:cs typeface="+mn-cs"/>
        </a:defRPr>
      </a:lvl4pPr>
      <a:lvl5pPr marL="2057400" indent="-228600" algn="l" defTabSz="449263" rtl="0" eaLnBrk="0" fontAlgn="base" hangingPunct="0">
        <a:lnSpc>
          <a:spcPct val="87000"/>
        </a:lnSpc>
        <a:spcBef>
          <a:spcPts val="500"/>
        </a:spcBef>
        <a:spcAft>
          <a:spcPct val="0"/>
        </a:spcAft>
        <a:buClr>
          <a:srgbClr val="FFFFFF"/>
        </a:buClr>
        <a:buSzPct val="63000"/>
        <a:buFont typeface="Wingdings" pitchFamily="2" charset="2"/>
        <a:buBlip>
          <a:blip r:embed="rId15"/>
        </a:buBlip>
        <a:defRPr sz="2000">
          <a:solidFill>
            <a:srgbClr val="FFFFFF"/>
          </a:solidFill>
          <a:effectLst>
            <a:outerShdw blurRad="38100" dist="38100" dir="2700000" algn="tl">
              <a:srgbClr val="000000"/>
            </a:outerShdw>
          </a:effectLst>
          <a:latin typeface="+mn-lt"/>
          <a:ea typeface="+mn-ea"/>
          <a:cs typeface="+mn-cs"/>
        </a:defRPr>
      </a:lvl5pPr>
      <a:lvl6pPr marL="25146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6pPr>
      <a:lvl7pPr marL="29718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7pPr>
      <a:lvl8pPr marL="34290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8pPr>
      <a:lvl9pPr marL="38862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B5D9BB-0D7D-B743-BE3F-DB2A53AB4246}" type="slidenum">
              <a:rPr lang="en-US"/>
              <a:pPr>
                <a:defRPr/>
              </a:pPr>
              <a:t>‹#›</a:t>
            </a:fld>
            <a:endParaRPr lang="en-US"/>
          </a:p>
        </p:txBody>
      </p:sp>
    </p:spTree>
    <p:extLst>
      <p:ext uri="{BB962C8B-B14F-4D97-AF65-F5344CB8AC3E}">
        <p14:creationId xmlns:p14="http://schemas.microsoft.com/office/powerpoint/2010/main" val="263782400"/>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 id="2147484477" r:id="rId12"/>
    <p:sldLayoutId id="21474844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739E149-E9CB-4F54-AA87-F51CECBB323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EC51916-483E-4FBB-A512-4A97EBE6854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4AD6823-BC4E-4938-B3C2-104B6A013AF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128"/>
              </a:defRPr>
            </a:lvl1pPr>
          </a:lstStyle>
          <a:p>
            <a:pPr>
              <a:defRPr/>
            </a:pPr>
            <a:fld id="{4938388C-0830-4F74-8B7E-169EC3F92FA7}" type="datetimeFigureOut">
              <a:rPr lang="en-US" altLang="x-none"/>
              <a:pPr>
                <a:defRPr/>
              </a:pPr>
              <a:t>2/26/25</a:t>
            </a:fld>
            <a:endParaRPr lang="en-US" altLang="x-none"/>
          </a:p>
        </p:txBody>
      </p:sp>
      <p:sp>
        <p:nvSpPr>
          <p:cNvPr id="5" name="Footer Placeholder 4">
            <a:extLst>
              <a:ext uri="{FF2B5EF4-FFF2-40B4-BE49-F238E27FC236}">
                <a16:creationId xmlns:a16="http://schemas.microsoft.com/office/drawing/2014/main" id="{90BC47C4-45FD-407A-A65C-447DF903FE6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9A745D1-21AA-41A9-9704-96C98BFDF61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MS PGothic" charset="-128"/>
              </a:defRPr>
            </a:lvl1pPr>
          </a:lstStyle>
          <a:p>
            <a:pPr>
              <a:defRPr/>
            </a:pPr>
            <a:fld id="{DDD98507-AC5C-4B0C-9117-47A405B8D262}" type="slidenum">
              <a:rPr lang="en-US" altLang="x-none"/>
              <a:pPr>
                <a:defRPr/>
              </a:pPr>
              <a:t>‹#›</a:t>
            </a:fld>
            <a:endParaRPr lang="en-US" altLang="x-none"/>
          </a:p>
        </p:txBody>
      </p:sp>
    </p:spTree>
    <p:extLst>
      <p:ext uri="{BB962C8B-B14F-4D97-AF65-F5344CB8AC3E}">
        <p14:creationId xmlns:p14="http://schemas.microsoft.com/office/powerpoint/2010/main" val="2356928963"/>
      </p:ext>
    </p:extLst>
  </p:cSld>
  <p:clrMap bg1="lt1" tx1="dk1" bg2="lt2" tx2="dk2" accent1="accent1" accent2="accent2" accent3="accent3" accent4="accent4" accent5="accent5" accent6="accent6" hlink="hlink" folHlink="folHlink"/>
  <p:sldLayoutIdLst>
    <p:sldLayoutId id="2147484492"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1" r:id="rId10"/>
    <p:sldLayoutId id="214748450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6A3E996-D44F-4844-B5EC-EE5DD589FE2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8004D81-9B65-431C-92AA-FBB2413781D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2160F1F-6826-4BCF-84D1-84FC9161839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latin typeface="Arial" panose="020B0604020202020204" pitchFamily="34" charset="0"/>
              </a:defRPr>
            </a:lvl1pPr>
          </a:lstStyle>
          <a:p>
            <a:fld id="{314A1E97-1A8B-46E5-8E75-004E499F20A4}" type="datetimeFigureOut">
              <a:rPr lang="en-US" altLang="en-US" smtClean="0"/>
              <a:pPr/>
              <a:t>2/26/25</a:t>
            </a:fld>
            <a:endParaRPr lang="en-US" altLang="en-US" dirty="0"/>
          </a:p>
        </p:txBody>
      </p:sp>
      <p:sp>
        <p:nvSpPr>
          <p:cNvPr id="5" name="Footer Placeholder 4">
            <a:extLst>
              <a:ext uri="{FF2B5EF4-FFF2-40B4-BE49-F238E27FC236}">
                <a16:creationId xmlns:a16="http://schemas.microsoft.com/office/drawing/2014/main" id="{3F1DEE01-D0AD-44A0-94A8-73349052F0D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F5C2C71-9302-4432-9C44-B425C51EEA5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latin typeface="Arial" panose="020B0604020202020204" pitchFamily="34" charset="0"/>
              </a:defRPr>
            </a:lvl1pPr>
          </a:lstStyle>
          <a:p>
            <a:fld id="{DE7152C9-D881-4CD1-AA7B-F36BAB136BEA}" type="slidenum">
              <a:rPr lang="en-US" altLang="en-US" smtClean="0"/>
              <a:pPr/>
              <a:t>‹#›</a:t>
            </a:fld>
            <a:endParaRPr lang="en-US" altLang="en-US" dirty="0"/>
          </a:p>
        </p:txBody>
      </p:sp>
    </p:spTree>
    <p:extLst>
      <p:ext uri="{BB962C8B-B14F-4D97-AF65-F5344CB8AC3E}">
        <p14:creationId xmlns:p14="http://schemas.microsoft.com/office/powerpoint/2010/main" val="3547749670"/>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4205235333"/>
      </p:ext>
    </p:extLst>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FFFFFF"/>
            </a:gs>
            <a:gs pos="100000">
              <a:srgbClr val="FFCC99"/>
            </a:gs>
          </a:gsLst>
          <a:lin ang="5400000" scaled="1"/>
        </a:gradFill>
        <a:effectLst/>
      </p:bgPr>
    </p:bg>
    <p:spTree>
      <p:nvGrpSpPr>
        <p:cNvPr id="1" name=""/>
        <p:cNvGrpSpPr/>
        <p:nvPr/>
      </p:nvGrpSpPr>
      <p:grpSpPr>
        <a:xfrm>
          <a:off x="0" y="0"/>
          <a:ext cx="0" cy="0"/>
          <a:chOff x="0" y="0"/>
          <a:chExt cx="0" cy="0"/>
        </a:xfrm>
      </p:grpSpPr>
      <p:grpSp>
        <p:nvGrpSpPr>
          <p:cNvPr id="5122" name="Group 1"/>
          <p:cNvGrpSpPr>
            <a:grpSpLocks/>
          </p:cNvGrpSpPr>
          <p:nvPr/>
        </p:nvGrpSpPr>
        <p:grpSpPr bwMode="auto">
          <a:xfrm>
            <a:off x="0" y="0"/>
            <a:ext cx="3197225" cy="6854825"/>
            <a:chOff x="0" y="0"/>
            <a:chExt cx="2014" cy="4318"/>
          </a:xfrm>
        </p:grpSpPr>
        <p:sp>
          <p:nvSpPr>
            <p:cNvPr id="2" name="Rectangle 2"/>
            <p:cNvSpPr>
              <a:spLocks noChangeArrowheads="1"/>
            </p:cNvSpPr>
            <p:nvPr/>
          </p:nvSpPr>
          <p:spPr bwMode="auto">
            <a:xfrm>
              <a:off x="0" y="0"/>
              <a:ext cx="480" cy="4319"/>
            </a:xfrm>
            <a:prstGeom prst="rect">
              <a:avLst/>
            </a:prstGeom>
            <a:solidFill>
              <a:srgbClr val="99CC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5123" name="Rectangle 3"/>
            <p:cNvSpPr>
              <a:spLocks noChangeArrowheads="1"/>
            </p:cNvSpPr>
            <p:nvPr/>
          </p:nvSpPr>
          <p:spPr bwMode="auto">
            <a:xfrm>
              <a:off x="432" y="0"/>
              <a:ext cx="1583" cy="672"/>
            </a:xfrm>
            <a:prstGeom prst="rect">
              <a:avLst/>
            </a:prstGeom>
            <a:solidFill>
              <a:srgbClr val="99CC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
        <p:nvSpPr>
          <p:cNvPr id="5124" name="AutoShape 4"/>
          <p:cNvSpPr>
            <a:spLocks noChangeArrowheads="1"/>
          </p:cNvSpPr>
          <p:nvPr/>
        </p:nvSpPr>
        <p:spPr bwMode="auto">
          <a:xfrm>
            <a:off x="762000" y="762000"/>
            <a:ext cx="5105400" cy="609600"/>
          </a:xfrm>
          <a:prstGeom prst="roundRect">
            <a:avLst>
              <a:gd name="adj" fmla="val 5000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5125" name="Rectangle 5"/>
          <p:cNvSpPr>
            <a:spLocks noGrp="1" noChangeArrowheads="1"/>
          </p:cNvSpPr>
          <p:nvPr>
            <p:ph type="title"/>
          </p:nvPr>
        </p:nvSpPr>
        <p:spPr bwMode="auto">
          <a:xfrm>
            <a:off x="914400" y="762000"/>
            <a:ext cx="79978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p>
            <a:pPr lvl="0"/>
            <a:r>
              <a:rPr lang="en-GB" altLang="zh-TW"/>
              <a:t>Click to edit the title text format</a:t>
            </a:r>
          </a:p>
        </p:txBody>
      </p:sp>
      <p:sp>
        <p:nvSpPr>
          <p:cNvPr id="5126" name="Rectangle 6"/>
          <p:cNvSpPr>
            <a:spLocks noGrp="1" noChangeArrowheads="1"/>
          </p:cNvSpPr>
          <p:nvPr>
            <p:ph type="body" idx="1"/>
          </p:nvPr>
        </p:nvSpPr>
        <p:spPr bwMode="auto">
          <a:xfrm>
            <a:off x="914400" y="2362200"/>
            <a:ext cx="7997825" cy="373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
        <p:nvSpPr>
          <p:cNvPr id="5127" name="Rectangle 7"/>
          <p:cNvSpPr>
            <a:spLocks noGrp="1" noChangeArrowheads="1"/>
          </p:cNvSpPr>
          <p:nvPr>
            <p:ph type="dt"/>
          </p:nvPr>
        </p:nvSpPr>
        <p:spPr bwMode="auto">
          <a:xfrm>
            <a:off x="7010400" y="6548438"/>
            <a:ext cx="190182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a:lnSpc>
                <a:spcPct val="100000"/>
              </a:lnSpc>
              <a:buClr>
                <a:srgbClr val="003366"/>
              </a:buClr>
              <a:buFont typeface="Arial" pitchFamily="34" charset="0"/>
              <a:buNone/>
              <a:tabLst>
                <a:tab pos="723900" algn="l"/>
                <a:tab pos="1447800" algn="l"/>
              </a:tabLst>
              <a:defRPr sz="1400">
                <a:solidFill>
                  <a:srgbClr val="000000"/>
                </a:solidFill>
                <a:latin typeface="Arial" pitchFamily="34" charset="0"/>
                <a:ea typeface="新細明體" charset="-120"/>
              </a:defRPr>
            </a:lvl1pPr>
          </a:lstStyle>
          <a:p>
            <a:endParaRPr lang="en-GB" altLang="zh-TW"/>
          </a:p>
        </p:txBody>
      </p:sp>
      <p:sp>
        <p:nvSpPr>
          <p:cNvPr id="5128" name="Rectangle 8"/>
          <p:cNvSpPr>
            <a:spLocks noGrp="1" noChangeArrowheads="1"/>
          </p:cNvSpPr>
          <p:nvPr>
            <p:ph type="ftr"/>
          </p:nvPr>
        </p:nvSpPr>
        <p:spPr bwMode="auto">
          <a:xfrm>
            <a:off x="2936875" y="6524625"/>
            <a:ext cx="28924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ctr">
              <a:lnSpc>
                <a:spcPct val="100000"/>
              </a:lnSpc>
              <a:buClr>
                <a:srgbClr val="003366"/>
              </a:buClr>
              <a:buFont typeface="Arial" pitchFamily="34" charset="0"/>
              <a:buNone/>
              <a:tabLst>
                <a:tab pos="723900" algn="l"/>
                <a:tab pos="1447800" algn="l"/>
                <a:tab pos="2171700" algn="l"/>
              </a:tabLst>
              <a:defRPr sz="1400">
                <a:solidFill>
                  <a:srgbClr val="000000"/>
                </a:solidFill>
                <a:latin typeface="Arial" pitchFamily="34" charset="0"/>
                <a:ea typeface="新細明體" charset="-120"/>
              </a:defRPr>
            </a:lvl1pPr>
          </a:lstStyle>
          <a:p>
            <a:endParaRPr lang="en-GB" altLang="zh-TW"/>
          </a:p>
        </p:txBody>
      </p:sp>
      <p:sp>
        <p:nvSpPr>
          <p:cNvPr id="5129" name="Rectangle 9"/>
          <p:cNvSpPr>
            <a:spLocks noGrp="1" noChangeArrowheads="1"/>
          </p:cNvSpPr>
          <p:nvPr>
            <p:ph type="sldNum"/>
          </p:nvPr>
        </p:nvSpPr>
        <p:spPr bwMode="auto">
          <a:xfrm>
            <a:off x="84138" y="5946775"/>
            <a:ext cx="584200" cy="882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1" compatLnSpc="1">
            <a:prstTxWarp prst="textNoShape">
              <a:avLst/>
            </a:prstTxWarp>
          </a:bodyPr>
          <a:lstStyle>
            <a:lvl1pPr>
              <a:lnSpc>
                <a:spcPct val="100000"/>
              </a:lnSpc>
              <a:buClr>
                <a:srgbClr val="FFFFFF"/>
              </a:buClr>
              <a:buFont typeface="Arial" pitchFamily="34" charset="0"/>
              <a:buNone/>
              <a:defRPr sz="2600" b="1">
                <a:solidFill>
                  <a:srgbClr val="FFFFFF"/>
                </a:solidFill>
                <a:latin typeface="Arial" pitchFamily="34" charset="0"/>
                <a:ea typeface="新細明體" charset="-120"/>
              </a:defRPr>
            </a:lvl1pPr>
          </a:lstStyle>
          <a:p>
            <a:fld id="{5BF4F0EA-3672-4F56-8E31-0479D6139E28}" type="slidenum">
              <a:rPr lang="zh-TW" altLang="en-GB"/>
              <a:pPr/>
              <a:t>‹#›</a:t>
            </a:fld>
            <a:endParaRPr lang="en-GB" altLang="zh-TW"/>
          </a:p>
        </p:txBody>
      </p:sp>
      <p:grpSp>
        <p:nvGrpSpPr>
          <p:cNvPr id="3" name="Group 10"/>
          <p:cNvGrpSpPr>
            <a:grpSpLocks/>
          </p:cNvGrpSpPr>
          <p:nvPr/>
        </p:nvGrpSpPr>
        <p:grpSpPr bwMode="auto">
          <a:xfrm>
            <a:off x="228600" y="1981200"/>
            <a:ext cx="7388225" cy="315913"/>
            <a:chOff x="144" y="1248"/>
            <a:chExt cx="4654" cy="199"/>
          </a:xfrm>
        </p:grpSpPr>
        <p:sp>
          <p:nvSpPr>
            <p:cNvPr id="5131" name="AutoShape 11"/>
            <p:cNvSpPr>
              <a:spLocks noChangeArrowheads="1"/>
            </p:cNvSpPr>
            <p:nvPr/>
          </p:nvSpPr>
          <p:spPr bwMode="auto">
            <a:xfrm>
              <a:off x="384" y="1248"/>
              <a:ext cx="4415" cy="199"/>
            </a:xfrm>
            <a:prstGeom prst="roundRect">
              <a:avLst>
                <a:gd name="adj" fmla="val 0"/>
              </a:avLst>
            </a:prstGeom>
            <a:solidFill>
              <a:srgbClr val="0033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5132" name="AutoShape 12"/>
            <p:cNvSpPr>
              <a:spLocks noChangeArrowheads="1"/>
            </p:cNvSpPr>
            <p:nvPr/>
          </p:nvSpPr>
          <p:spPr bwMode="auto">
            <a:xfrm flipH="1">
              <a:off x="144" y="1248"/>
              <a:ext cx="248" cy="200"/>
            </a:xfrm>
            <a:prstGeom prst="flowChartDelay">
              <a:avLst/>
            </a:prstGeom>
            <a:solidFill>
              <a:srgbClr val="0033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mj-lt"/>
          <a:ea typeface="+mj-ea"/>
          <a:cs typeface="+mj-cs"/>
        </a:defRPr>
      </a:lvl1pPr>
      <a:lvl2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2pPr>
      <a:lvl3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3pPr>
      <a:lvl4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4pPr>
      <a:lvl5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5pPr>
      <a:lvl6pPr marL="4572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6pPr>
      <a:lvl7pPr marL="9144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7pPr>
      <a:lvl8pPr marL="13716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8pPr>
      <a:lvl9pPr marL="18288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9pPr>
    </p:titleStyle>
    <p:bodyStyle>
      <a:lvl1pPr marL="339725" indent="-339725" algn="l" defTabSz="449263" rtl="0" eaLnBrk="0" fontAlgn="base" hangingPunct="0">
        <a:lnSpc>
          <a:spcPct val="87000"/>
        </a:lnSpc>
        <a:spcBef>
          <a:spcPts val="700"/>
        </a:spcBef>
        <a:spcAft>
          <a:spcPct val="0"/>
        </a:spcAft>
        <a:buClr>
          <a:srgbClr val="003366"/>
        </a:buClr>
        <a:buSzPct val="75000"/>
        <a:buFont typeface="Wingdings" pitchFamily="2" charset="2"/>
        <a:buBlip>
          <a:blip r:embed="rId13"/>
        </a:buBlip>
        <a:defRPr sz="2800">
          <a:solidFill>
            <a:srgbClr val="003366"/>
          </a:solidFill>
          <a:latin typeface="+mn-lt"/>
          <a:ea typeface="+mn-ea"/>
          <a:cs typeface="+mn-cs"/>
        </a:defRPr>
      </a:lvl1pPr>
      <a:lvl2pPr marL="739775" indent="-282575" algn="l" defTabSz="449263" rtl="0" eaLnBrk="0" fontAlgn="base" hangingPunct="0">
        <a:lnSpc>
          <a:spcPct val="87000"/>
        </a:lnSpc>
        <a:spcBef>
          <a:spcPts val="600"/>
        </a:spcBef>
        <a:spcAft>
          <a:spcPct val="0"/>
        </a:spcAft>
        <a:buClr>
          <a:srgbClr val="003366"/>
        </a:buClr>
        <a:buSzPct val="75000"/>
        <a:buFont typeface="Arial" pitchFamily="34" charset="0"/>
        <a:buChar char="–"/>
        <a:defRPr sz="2400">
          <a:solidFill>
            <a:srgbClr val="003366"/>
          </a:solidFill>
          <a:latin typeface="+mn-lt"/>
          <a:ea typeface="+mn-ea"/>
          <a:cs typeface="+mn-cs"/>
        </a:defRPr>
      </a:lvl2pPr>
      <a:lvl3pPr marL="1143000" indent="-228600" algn="l" defTabSz="449263" rtl="0" eaLnBrk="0" fontAlgn="base" hangingPunct="0">
        <a:lnSpc>
          <a:spcPct val="87000"/>
        </a:lnSpc>
        <a:spcBef>
          <a:spcPts val="500"/>
        </a:spcBef>
        <a:spcAft>
          <a:spcPct val="0"/>
        </a:spcAft>
        <a:buClr>
          <a:srgbClr val="003366"/>
        </a:buClr>
        <a:buSzPct val="63000"/>
        <a:buFont typeface="Wingdings" pitchFamily="2" charset="2"/>
        <a:buBlip>
          <a:blip r:embed="rId14"/>
        </a:buBlip>
        <a:defRPr sz="2000">
          <a:solidFill>
            <a:srgbClr val="003366"/>
          </a:solidFill>
          <a:latin typeface="+mn-lt"/>
          <a:ea typeface="+mn-ea"/>
          <a:cs typeface="+mn-cs"/>
        </a:defRPr>
      </a:lvl3pPr>
      <a:lvl4pPr marL="1600200" indent="-228600" algn="l" defTabSz="449263" rtl="0" eaLnBrk="0" fontAlgn="base" hangingPunct="0">
        <a:lnSpc>
          <a:spcPct val="87000"/>
        </a:lnSpc>
        <a:spcBef>
          <a:spcPts val="450"/>
        </a:spcBef>
        <a:spcAft>
          <a:spcPct val="0"/>
        </a:spcAft>
        <a:buClr>
          <a:srgbClr val="003366"/>
        </a:buClr>
        <a:buSzPct val="80000"/>
        <a:buFont typeface="Arial" pitchFamily="34" charset="0"/>
        <a:buChar char="–"/>
        <a:defRPr>
          <a:solidFill>
            <a:srgbClr val="003366"/>
          </a:solidFill>
          <a:latin typeface="+mn-lt"/>
          <a:ea typeface="+mn-ea"/>
          <a:cs typeface="+mn-cs"/>
        </a:defRPr>
      </a:lvl4pPr>
      <a:lvl5pPr marL="2057400" indent="-228600" algn="l" defTabSz="449263" rtl="0" eaLnBrk="0" fontAlgn="base" hangingPunct="0">
        <a:lnSpc>
          <a:spcPct val="87000"/>
        </a:lnSpc>
        <a:spcBef>
          <a:spcPts val="450"/>
        </a:spcBef>
        <a:spcAft>
          <a:spcPct val="0"/>
        </a:spcAft>
        <a:buClr>
          <a:srgbClr val="003366"/>
        </a:buClr>
        <a:buSzPct val="49000"/>
        <a:buFont typeface="Wingdings" pitchFamily="2" charset="2"/>
        <a:buBlip>
          <a:blip r:embed="rId15"/>
        </a:buBlip>
        <a:defRPr>
          <a:solidFill>
            <a:srgbClr val="003366"/>
          </a:solidFill>
          <a:latin typeface="+mn-lt"/>
          <a:ea typeface="+mn-ea"/>
          <a:cs typeface="+mn-cs"/>
        </a:defRPr>
      </a:lvl5pPr>
      <a:lvl6pPr marL="25146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6pPr>
      <a:lvl7pPr marL="29718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7pPr>
      <a:lvl8pPr marL="34290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8pPr>
      <a:lvl9pPr marL="38862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FFFFFF"/>
            </a:gs>
            <a:gs pos="100000">
              <a:srgbClr val="FFCC99"/>
            </a:gs>
          </a:gsLst>
          <a:lin ang="5400000" scaled="1"/>
        </a:gradFill>
        <a:effectLst/>
      </p:bgPr>
    </p:bg>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0"/>
            <a:ext cx="4572000" cy="6858000"/>
          </a:xfrm>
          <a:prstGeom prst="rect">
            <a:avLst/>
          </a:prstGeom>
          <a:solidFill>
            <a:srgbClr val="99CC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146" name="AutoShape 2"/>
          <p:cNvSpPr>
            <a:spLocks noChangeArrowheads="1"/>
          </p:cNvSpPr>
          <p:nvPr/>
        </p:nvSpPr>
        <p:spPr bwMode="auto">
          <a:xfrm>
            <a:off x="685800" y="990600"/>
            <a:ext cx="5181600" cy="1905000"/>
          </a:xfrm>
          <a:prstGeom prst="roundRect">
            <a:avLst>
              <a:gd name="adj" fmla="val 5000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nvGrpSpPr>
          <p:cNvPr id="6148" name="Group 3"/>
          <p:cNvGrpSpPr>
            <a:grpSpLocks/>
          </p:cNvGrpSpPr>
          <p:nvPr/>
        </p:nvGrpSpPr>
        <p:grpSpPr bwMode="auto">
          <a:xfrm>
            <a:off x="3632200" y="4889500"/>
            <a:ext cx="4873625" cy="315913"/>
            <a:chOff x="2288" y="3080"/>
            <a:chExt cx="3070" cy="199"/>
          </a:xfrm>
        </p:grpSpPr>
        <p:sp>
          <p:nvSpPr>
            <p:cNvPr id="2" name="AutoShape 4"/>
            <p:cNvSpPr>
              <a:spLocks noChangeArrowheads="1"/>
            </p:cNvSpPr>
            <p:nvPr/>
          </p:nvSpPr>
          <p:spPr bwMode="auto">
            <a:xfrm flipH="1">
              <a:off x="2288" y="3080"/>
              <a:ext cx="2913" cy="199"/>
            </a:xfrm>
            <a:prstGeom prst="roundRect">
              <a:avLst>
                <a:gd name="adj" fmla="val 0"/>
              </a:avLst>
            </a:prstGeom>
            <a:solidFill>
              <a:srgbClr val="0033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149" name="AutoShape 5"/>
            <p:cNvSpPr>
              <a:spLocks noChangeArrowheads="1"/>
            </p:cNvSpPr>
            <p:nvPr/>
          </p:nvSpPr>
          <p:spPr bwMode="auto">
            <a:xfrm>
              <a:off x="5195" y="3080"/>
              <a:ext cx="164" cy="200"/>
            </a:xfrm>
            <a:prstGeom prst="flowChartDelay">
              <a:avLst/>
            </a:prstGeom>
            <a:solidFill>
              <a:srgbClr val="0033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
        <p:nvSpPr>
          <p:cNvPr id="6150" name="Rectangle 6"/>
          <p:cNvSpPr>
            <a:spLocks noGrp="1" noChangeArrowheads="1"/>
          </p:cNvSpPr>
          <p:nvPr>
            <p:ph type="dt"/>
          </p:nvPr>
        </p:nvSpPr>
        <p:spPr bwMode="auto">
          <a:xfrm>
            <a:off x="2667000" y="6548438"/>
            <a:ext cx="190182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a:lnSpc>
                <a:spcPct val="100000"/>
              </a:lnSpc>
              <a:buClr>
                <a:srgbClr val="FFFFFF"/>
              </a:buClr>
              <a:buFont typeface="Arial" pitchFamily="34" charset="0"/>
              <a:buNone/>
              <a:tabLst>
                <a:tab pos="723900" algn="l"/>
                <a:tab pos="1447800" algn="l"/>
              </a:tabLst>
              <a:defRPr sz="1400">
                <a:solidFill>
                  <a:srgbClr val="FFFFFF"/>
                </a:solidFill>
                <a:latin typeface="Arial" pitchFamily="34" charset="0"/>
                <a:ea typeface="新細明體" charset="-120"/>
              </a:defRPr>
            </a:lvl1pPr>
          </a:lstStyle>
          <a:p>
            <a:endParaRPr lang="en-GB" altLang="zh-TW"/>
          </a:p>
        </p:txBody>
      </p:sp>
      <p:sp>
        <p:nvSpPr>
          <p:cNvPr id="6151" name="Rectangle 7"/>
          <p:cNvSpPr>
            <a:spLocks noGrp="1" noChangeArrowheads="1"/>
          </p:cNvSpPr>
          <p:nvPr>
            <p:ph type="ftr"/>
          </p:nvPr>
        </p:nvSpPr>
        <p:spPr bwMode="auto">
          <a:xfrm>
            <a:off x="5195888" y="6548438"/>
            <a:ext cx="32766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a:lnSpc>
                <a:spcPct val="100000"/>
              </a:lnSpc>
              <a:buClr>
                <a:srgbClr val="003366"/>
              </a:buClr>
              <a:buFont typeface="Arial" pitchFamily="34" charset="0"/>
              <a:buNone/>
              <a:tabLst>
                <a:tab pos="723900" algn="l"/>
                <a:tab pos="1447800" algn="l"/>
                <a:tab pos="2171700" algn="l"/>
                <a:tab pos="2895600" algn="l"/>
              </a:tabLst>
              <a:defRPr sz="1400">
                <a:solidFill>
                  <a:srgbClr val="000000"/>
                </a:solidFill>
                <a:latin typeface="Arial" pitchFamily="34" charset="0"/>
                <a:ea typeface="新細明體" charset="-120"/>
              </a:defRPr>
            </a:lvl1pPr>
          </a:lstStyle>
          <a:p>
            <a:endParaRPr lang="en-GB" altLang="zh-TW"/>
          </a:p>
        </p:txBody>
      </p:sp>
      <p:sp>
        <p:nvSpPr>
          <p:cNvPr id="6152" name="Rectangle 8"/>
          <p:cNvSpPr>
            <a:spLocks noGrp="1" noChangeArrowheads="1"/>
          </p:cNvSpPr>
          <p:nvPr>
            <p:ph type="sldNum"/>
          </p:nvPr>
        </p:nvSpPr>
        <p:spPr bwMode="auto">
          <a:xfrm>
            <a:off x="9525" y="5962650"/>
            <a:ext cx="584200"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nSpc>
                <a:spcPct val="100000"/>
              </a:lnSpc>
              <a:buClr>
                <a:srgbClr val="FFFFFF"/>
              </a:buClr>
              <a:buFont typeface="Arial" pitchFamily="34" charset="0"/>
              <a:buNone/>
              <a:defRPr sz="2600" b="1">
                <a:solidFill>
                  <a:srgbClr val="FFFFFF"/>
                </a:solidFill>
                <a:latin typeface="Arial" pitchFamily="34" charset="0"/>
                <a:ea typeface="新細明體" charset="-120"/>
              </a:defRPr>
            </a:lvl1pPr>
          </a:lstStyle>
          <a:p>
            <a:fld id="{CBF19A02-5106-4D9A-A6F0-4985190A6F07}" type="slidenum">
              <a:rPr lang="zh-TW" altLang="en-GB"/>
              <a:pPr/>
              <a:t>‹#›</a:t>
            </a:fld>
            <a:endParaRPr lang="en-GB" altLang="zh-TW"/>
          </a:p>
        </p:txBody>
      </p:sp>
      <p:sp>
        <p:nvSpPr>
          <p:cNvPr id="6153" name="Rectangle 9"/>
          <p:cNvSpPr>
            <a:spLocks noGrp="1" noChangeArrowheads="1"/>
          </p:cNvSpPr>
          <p:nvPr>
            <p:ph type="title"/>
          </p:nvPr>
        </p:nvSpPr>
        <p:spPr bwMode="auto">
          <a:xfrm>
            <a:off x="936625" y="1425575"/>
            <a:ext cx="7769225"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zh-TW"/>
              <a:t>Click to edit the title text format</a:t>
            </a:r>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mj-lt"/>
          <a:ea typeface="+mj-ea"/>
          <a:cs typeface="+mj-cs"/>
        </a:defRPr>
      </a:lvl1pPr>
      <a:lvl2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2pPr>
      <a:lvl3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3pPr>
      <a:lvl4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4pPr>
      <a:lvl5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5pPr>
      <a:lvl6pPr marL="4572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6pPr>
      <a:lvl7pPr marL="9144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7pPr>
      <a:lvl8pPr marL="13716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8pPr>
      <a:lvl9pPr marL="18288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9pPr>
    </p:titleStyle>
    <p:bodyStyle>
      <a:lvl1pPr marL="339725" indent="-339725" algn="l" defTabSz="449263" rtl="0" eaLnBrk="0" fontAlgn="base" hangingPunct="0">
        <a:lnSpc>
          <a:spcPct val="87000"/>
        </a:lnSpc>
        <a:spcBef>
          <a:spcPts val="700"/>
        </a:spcBef>
        <a:spcAft>
          <a:spcPct val="0"/>
        </a:spcAft>
        <a:buClr>
          <a:srgbClr val="003366"/>
        </a:buClr>
        <a:buSzPct val="75000"/>
        <a:buFont typeface="Wingdings" pitchFamily="2" charset="2"/>
        <a:buBlip>
          <a:blip r:embed="rId13"/>
        </a:buBlip>
        <a:defRPr sz="2800">
          <a:solidFill>
            <a:srgbClr val="003366"/>
          </a:solidFill>
          <a:latin typeface="+mn-lt"/>
          <a:ea typeface="+mn-ea"/>
          <a:cs typeface="+mn-cs"/>
        </a:defRPr>
      </a:lvl1pPr>
      <a:lvl2pPr marL="739775" indent="-282575" algn="l" defTabSz="449263" rtl="0" eaLnBrk="0" fontAlgn="base" hangingPunct="0">
        <a:lnSpc>
          <a:spcPct val="87000"/>
        </a:lnSpc>
        <a:spcBef>
          <a:spcPts val="600"/>
        </a:spcBef>
        <a:spcAft>
          <a:spcPct val="0"/>
        </a:spcAft>
        <a:buClr>
          <a:srgbClr val="003366"/>
        </a:buClr>
        <a:buSzPct val="75000"/>
        <a:buFont typeface="Arial" pitchFamily="34" charset="0"/>
        <a:buChar char="–"/>
        <a:defRPr sz="2400">
          <a:solidFill>
            <a:srgbClr val="003366"/>
          </a:solidFill>
          <a:latin typeface="+mn-lt"/>
          <a:ea typeface="+mn-ea"/>
          <a:cs typeface="+mn-cs"/>
        </a:defRPr>
      </a:lvl2pPr>
      <a:lvl3pPr marL="1143000" indent="-228600" algn="l" defTabSz="449263" rtl="0" eaLnBrk="0" fontAlgn="base" hangingPunct="0">
        <a:lnSpc>
          <a:spcPct val="87000"/>
        </a:lnSpc>
        <a:spcBef>
          <a:spcPts val="500"/>
        </a:spcBef>
        <a:spcAft>
          <a:spcPct val="0"/>
        </a:spcAft>
        <a:buClr>
          <a:srgbClr val="003366"/>
        </a:buClr>
        <a:buSzPct val="63000"/>
        <a:buFont typeface="Wingdings" pitchFamily="2" charset="2"/>
        <a:buBlip>
          <a:blip r:embed="rId14"/>
        </a:buBlip>
        <a:defRPr sz="2000">
          <a:solidFill>
            <a:srgbClr val="003366"/>
          </a:solidFill>
          <a:latin typeface="+mn-lt"/>
          <a:ea typeface="+mn-ea"/>
          <a:cs typeface="+mn-cs"/>
        </a:defRPr>
      </a:lvl3pPr>
      <a:lvl4pPr marL="1600200" indent="-228600" algn="l" defTabSz="449263" rtl="0" eaLnBrk="0" fontAlgn="base" hangingPunct="0">
        <a:lnSpc>
          <a:spcPct val="87000"/>
        </a:lnSpc>
        <a:spcBef>
          <a:spcPts val="450"/>
        </a:spcBef>
        <a:spcAft>
          <a:spcPct val="0"/>
        </a:spcAft>
        <a:buClr>
          <a:srgbClr val="003366"/>
        </a:buClr>
        <a:buSzPct val="80000"/>
        <a:buFont typeface="Arial" pitchFamily="34" charset="0"/>
        <a:buChar char="–"/>
        <a:defRPr>
          <a:solidFill>
            <a:srgbClr val="003366"/>
          </a:solidFill>
          <a:latin typeface="+mn-lt"/>
          <a:ea typeface="+mn-ea"/>
          <a:cs typeface="+mn-cs"/>
        </a:defRPr>
      </a:lvl4pPr>
      <a:lvl5pPr marL="2057400" indent="-228600" algn="l" defTabSz="449263" rtl="0" eaLnBrk="0" fontAlgn="base" hangingPunct="0">
        <a:lnSpc>
          <a:spcPct val="87000"/>
        </a:lnSpc>
        <a:spcBef>
          <a:spcPts val="450"/>
        </a:spcBef>
        <a:spcAft>
          <a:spcPct val="0"/>
        </a:spcAft>
        <a:buClr>
          <a:srgbClr val="003366"/>
        </a:buClr>
        <a:buSzPct val="49000"/>
        <a:buFont typeface="Wingdings" pitchFamily="2" charset="2"/>
        <a:buBlip>
          <a:blip r:embed="rId15"/>
        </a:buBlip>
        <a:defRPr>
          <a:solidFill>
            <a:srgbClr val="003366"/>
          </a:solidFill>
          <a:latin typeface="+mn-lt"/>
          <a:ea typeface="+mn-ea"/>
          <a:cs typeface="+mn-cs"/>
        </a:defRPr>
      </a:lvl5pPr>
      <a:lvl6pPr marL="25146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6pPr>
      <a:lvl7pPr marL="29718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7pPr>
      <a:lvl8pPr marL="34290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8pPr>
      <a:lvl9pPr marL="38862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2286000" y="381000"/>
            <a:ext cx="6169025" cy="1446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zh-TW"/>
              <a:t>Click to edit the title text format</a:t>
            </a:r>
          </a:p>
        </p:txBody>
      </p:sp>
      <p:sp>
        <p:nvSpPr>
          <p:cNvPr id="7170" name="Rectangle 2"/>
          <p:cNvSpPr>
            <a:spLocks noGrp="1" noChangeArrowheads="1"/>
          </p:cNvSpPr>
          <p:nvPr>
            <p:ph type="body" idx="1"/>
          </p:nvPr>
        </p:nvSpPr>
        <p:spPr bwMode="auto">
          <a:xfrm>
            <a:off x="2362200" y="1981200"/>
            <a:ext cx="6092825" cy="426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
        <p:nvSpPr>
          <p:cNvPr id="7171" name="Rectangle 3"/>
          <p:cNvSpPr>
            <a:spLocks noGrp="1" noChangeArrowheads="1"/>
          </p:cNvSpPr>
          <p:nvPr>
            <p:ph type="dt"/>
          </p:nvPr>
        </p:nvSpPr>
        <p:spPr bwMode="auto">
          <a:xfrm>
            <a:off x="6858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eaLnBrk="0" hangingPunct="0">
              <a:lnSpc>
                <a:spcPct val="100000"/>
              </a:lnSpc>
              <a:buClr>
                <a:srgbClr val="FFFFFF"/>
              </a:buClr>
              <a:buFont typeface="Tahoma" pitchFamily="34" charset="0"/>
              <a:buNone/>
              <a:tabLst>
                <a:tab pos="723900" algn="l"/>
                <a:tab pos="1447800" algn="l"/>
              </a:tabLst>
              <a:defRPr sz="1400">
                <a:solidFill>
                  <a:srgbClr val="FFFFFF"/>
                </a:solidFill>
                <a:latin typeface="Tahoma" pitchFamily="34" charset="0"/>
                <a:ea typeface="新細明體" charset="-120"/>
              </a:defRPr>
            </a:lvl1pPr>
          </a:lstStyle>
          <a:p>
            <a:endParaRPr lang="en-GB" altLang="zh-TW"/>
          </a:p>
        </p:txBody>
      </p:sp>
      <p:sp>
        <p:nvSpPr>
          <p:cNvPr id="7172" name="Rectangle 4"/>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ctr" eaLnBrk="0" hangingPunct="0">
              <a:lnSpc>
                <a:spcPct val="100000"/>
              </a:lnSpc>
              <a:buClr>
                <a:srgbClr val="FFFFFF"/>
              </a:buClr>
              <a:buFont typeface="Tahoma" pitchFamily="34" charset="0"/>
              <a:buNone/>
              <a:tabLst>
                <a:tab pos="723900" algn="l"/>
                <a:tab pos="1447800" algn="l"/>
                <a:tab pos="2171700" algn="l"/>
              </a:tabLst>
              <a:defRPr sz="1400">
                <a:solidFill>
                  <a:srgbClr val="FFFFFF"/>
                </a:solidFill>
                <a:latin typeface="Tahoma" pitchFamily="34" charset="0"/>
                <a:ea typeface="新細明體" charset="-120"/>
              </a:defRPr>
            </a:lvl1pPr>
          </a:lstStyle>
          <a:p>
            <a:endParaRPr lang="en-GB" altLang="zh-TW"/>
          </a:p>
        </p:txBody>
      </p:sp>
      <p:sp>
        <p:nvSpPr>
          <p:cNvPr id="7173" name="Rectangle 5"/>
          <p:cNvSpPr>
            <a:spLocks noGrp="1" noChangeArrowheads="1"/>
          </p:cNvSpPr>
          <p:nvPr>
            <p:ph type="sldNum"/>
          </p:nvPr>
        </p:nvSpPr>
        <p:spPr bwMode="auto">
          <a:xfrm>
            <a:off x="65532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eaLnBrk="0" hangingPunct="0">
              <a:lnSpc>
                <a:spcPct val="100000"/>
              </a:lnSpc>
              <a:buClr>
                <a:srgbClr val="FFFFFF"/>
              </a:buClr>
              <a:buFont typeface="Tahoma" pitchFamily="34" charset="0"/>
              <a:buNone/>
              <a:tabLst>
                <a:tab pos="723900" algn="l"/>
                <a:tab pos="1447800" algn="l"/>
              </a:tabLst>
              <a:defRPr sz="1400">
                <a:solidFill>
                  <a:srgbClr val="FFFFFF"/>
                </a:solidFill>
                <a:latin typeface="Tahoma" pitchFamily="34" charset="0"/>
                <a:ea typeface="新細明體" charset="-120"/>
              </a:defRPr>
            </a:lvl1pPr>
          </a:lstStyle>
          <a:p>
            <a:fld id="{A6044714-3FDE-477A-AACC-8B2F6355E62F}" type="slidenum">
              <a:rPr lang="zh-TW" altLang="en-GB"/>
              <a:pPr/>
              <a:t>‹#›</a:t>
            </a:fld>
            <a:endParaRPr lang="en-GB" altLang="zh-TW"/>
          </a:p>
        </p:txBody>
      </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mj-lt"/>
          <a:ea typeface="+mj-ea"/>
          <a:cs typeface="+mj-cs"/>
        </a:defRPr>
      </a:lvl1pPr>
      <a:lvl2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2pPr>
      <a:lvl3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3pPr>
      <a:lvl4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4pPr>
      <a:lvl5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5pPr>
      <a:lvl6pPr marL="4572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6pPr>
      <a:lvl7pPr marL="9144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7pPr>
      <a:lvl8pPr marL="13716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8pPr>
      <a:lvl9pPr marL="18288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9pPr>
    </p:titleStyle>
    <p:bodyStyle>
      <a:lvl1pPr marL="339725" indent="-339725" algn="l" defTabSz="449263" rtl="0" eaLnBrk="0" fontAlgn="base" hangingPunct="0">
        <a:lnSpc>
          <a:spcPct val="102000"/>
        </a:lnSpc>
        <a:spcBef>
          <a:spcPts val="800"/>
        </a:spcBef>
        <a:spcAft>
          <a:spcPct val="0"/>
        </a:spcAft>
        <a:buClr>
          <a:srgbClr val="FFFFFF"/>
        </a:buClr>
        <a:buSzPct val="100000"/>
        <a:buFont typeface="Monotype Sorts" charset="2"/>
        <a:buBlip>
          <a:blip r:embed="rId14"/>
        </a:buBlip>
        <a:defRPr sz="3200">
          <a:solidFill>
            <a:srgbClr val="FFFFFF"/>
          </a:solidFill>
          <a:latin typeface="+mn-lt"/>
          <a:ea typeface="+mn-ea"/>
          <a:cs typeface="+mn-cs"/>
        </a:defRPr>
      </a:lvl1pPr>
      <a:lvl2pPr marL="739775" indent="-282575" algn="l" defTabSz="449263" rtl="0" eaLnBrk="0" fontAlgn="base" hangingPunct="0">
        <a:lnSpc>
          <a:spcPct val="102000"/>
        </a:lnSpc>
        <a:spcBef>
          <a:spcPts val="700"/>
        </a:spcBef>
        <a:spcAft>
          <a:spcPct val="0"/>
        </a:spcAft>
        <a:buClr>
          <a:srgbClr val="FFFFFF"/>
        </a:buClr>
        <a:buSzPct val="100000"/>
        <a:buFont typeface="Monotype Sorts" charset="2"/>
        <a:buChar char=""/>
        <a:defRPr sz="2800">
          <a:solidFill>
            <a:srgbClr val="FFFFFF"/>
          </a:solidFill>
          <a:latin typeface="+mn-lt"/>
          <a:ea typeface="+mn-ea"/>
          <a:cs typeface="+mn-cs"/>
        </a:defRPr>
      </a:lvl2pPr>
      <a:lvl3pPr marL="1143000" indent="-228600" algn="l" defTabSz="449263" rtl="0" eaLnBrk="0" fontAlgn="base" hangingPunct="0">
        <a:lnSpc>
          <a:spcPct val="102000"/>
        </a:lnSpc>
        <a:spcBef>
          <a:spcPts val="600"/>
        </a:spcBef>
        <a:spcAft>
          <a:spcPct val="0"/>
        </a:spcAft>
        <a:buClr>
          <a:srgbClr val="FFFFFF"/>
        </a:buClr>
        <a:buSzPct val="100000"/>
        <a:buFont typeface="Monotype Sorts" charset="2"/>
        <a:buBlip>
          <a:blip r:embed="rId15"/>
        </a:buBlip>
        <a:defRPr sz="2400">
          <a:solidFill>
            <a:srgbClr val="FFFFFF"/>
          </a:solidFill>
          <a:latin typeface="+mn-lt"/>
          <a:ea typeface="+mn-ea"/>
          <a:cs typeface="+mn-cs"/>
        </a:defRPr>
      </a:lvl3pPr>
      <a:lvl4pPr marL="1600200" indent="-228600" algn="l" defTabSz="449263" rtl="0" eaLnBrk="0" fontAlgn="base" hangingPunct="0">
        <a:lnSpc>
          <a:spcPct val="102000"/>
        </a:lnSpc>
        <a:spcBef>
          <a:spcPts val="500"/>
        </a:spcBef>
        <a:spcAft>
          <a:spcPct val="0"/>
        </a:spcAft>
        <a:buClr>
          <a:srgbClr val="FFFFFF"/>
        </a:buClr>
        <a:buSzPct val="100000"/>
        <a:buFont typeface="Monotype Sorts" charset="2"/>
        <a:buChar char=""/>
        <a:defRPr sz="2000">
          <a:solidFill>
            <a:srgbClr val="FFFFFF"/>
          </a:solidFill>
          <a:latin typeface="+mn-lt"/>
          <a:ea typeface="+mn-ea"/>
          <a:cs typeface="+mn-cs"/>
        </a:defRPr>
      </a:lvl4pPr>
      <a:lvl5pPr marL="2057400" indent="-228600" algn="l" defTabSz="449263" rtl="0" eaLnBrk="0" fontAlgn="base" hangingPunct="0">
        <a:lnSpc>
          <a:spcPct val="102000"/>
        </a:lnSpc>
        <a:spcBef>
          <a:spcPts val="500"/>
        </a:spcBef>
        <a:spcAft>
          <a:spcPct val="0"/>
        </a:spcAft>
        <a:buClr>
          <a:srgbClr val="FFFFFF"/>
        </a:buClr>
        <a:buSzPct val="83000"/>
        <a:buFont typeface="Monotype Sorts" charset="2"/>
        <a:buBlip>
          <a:blip r:embed="rId16"/>
        </a:buBlip>
        <a:defRPr sz="2000">
          <a:solidFill>
            <a:srgbClr val="FFFFFF"/>
          </a:solidFill>
          <a:latin typeface="+mn-lt"/>
          <a:ea typeface="+mn-ea"/>
          <a:cs typeface="+mn-cs"/>
        </a:defRPr>
      </a:lvl5pPr>
      <a:lvl6pPr marL="2514600" indent="-228600" algn="l" defTabSz="449263" rtl="0" fontAlgn="base">
        <a:lnSpc>
          <a:spcPct val="102000"/>
        </a:lnSpc>
        <a:spcBef>
          <a:spcPts val="500"/>
        </a:spcBef>
        <a:spcAft>
          <a:spcPct val="0"/>
        </a:spcAft>
        <a:buClr>
          <a:srgbClr val="FFFFFF"/>
        </a:buClr>
        <a:buSzPct val="83000"/>
        <a:buFont typeface="Monotype Sorts" charset="0"/>
        <a:buBlip>
          <a:blip r:embed="rId16"/>
        </a:buBlip>
        <a:defRPr sz="2000">
          <a:solidFill>
            <a:srgbClr val="FFFFFF"/>
          </a:solidFill>
          <a:latin typeface="+mn-lt"/>
          <a:ea typeface="+mn-ea"/>
          <a:cs typeface="+mn-cs"/>
        </a:defRPr>
      </a:lvl6pPr>
      <a:lvl7pPr marL="2971800" indent="-228600" algn="l" defTabSz="449263" rtl="0" fontAlgn="base">
        <a:lnSpc>
          <a:spcPct val="102000"/>
        </a:lnSpc>
        <a:spcBef>
          <a:spcPts val="500"/>
        </a:spcBef>
        <a:spcAft>
          <a:spcPct val="0"/>
        </a:spcAft>
        <a:buClr>
          <a:srgbClr val="FFFFFF"/>
        </a:buClr>
        <a:buSzPct val="83000"/>
        <a:buFont typeface="Monotype Sorts" charset="0"/>
        <a:buBlip>
          <a:blip r:embed="rId16"/>
        </a:buBlip>
        <a:defRPr sz="2000">
          <a:solidFill>
            <a:srgbClr val="FFFFFF"/>
          </a:solidFill>
          <a:latin typeface="+mn-lt"/>
          <a:ea typeface="+mn-ea"/>
          <a:cs typeface="+mn-cs"/>
        </a:defRPr>
      </a:lvl7pPr>
      <a:lvl8pPr marL="3429000" indent="-228600" algn="l" defTabSz="449263" rtl="0" fontAlgn="base">
        <a:lnSpc>
          <a:spcPct val="102000"/>
        </a:lnSpc>
        <a:spcBef>
          <a:spcPts val="500"/>
        </a:spcBef>
        <a:spcAft>
          <a:spcPct val="0"/>
        </a:spcAft>
        <a:buClr>
          <a:srgbClr val="FFFFFF"/>
        </a:buClr>
        <a:buSzPct val="83000"/>
        <a:buFont typeface="Monotype Sorts" charset="0"/>
        <a:buBlip>
          <a:blip r:embed="rId16"/>
        </a:buBlip>
        <a:defRPr sz="2000">
          <a:solidFill>
            <a:srgbClr val="FFFFFF"/>
          </a:solidFill>
          <a:latin typeface="+mn-lt"/>
          <a:ea typeface="+mn-ea"/>
          <a:cs typeface="+mn-cs"/>
        </a:defRPr>
      </a:lvl8pPr>
      <a:lvl9pPr marL="3886200" indent="-228600" algn="l" defTabSz="449263" rtl="0" fontAlgn="base">
        <a:lnSpc>
          <a:spcPct val="102000"/>
        </a:lnSpc>
        <a:spcBef>
          <a:spcPts val="500"/>
        </a:spcBef>
        <a:spcAft>
          <a:spcPct val="0"/>
        </a:spcAft>
        <a:buClr>
          <a:srgbClr val="FFFFFF"/>
        </a:buClr>
        <a:buSzPct val="83000"/>
        <a:buFont typeface="Monotype Sorts" charset="0"/>
        <a:buBlip>
          <a:blip r:embed="rId16"/>
        </a:buBlip>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685800" y="2133600"/>
            <a:ext cx="7769225" cy="1446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zh-TW"/>
              <a:t>Click to edit the title text format</a:t>
            </a:r>
          </a:p>
        </p:txBody>
      </p:sp>
      <p:sp>
        <p:nvSpPr>
          <p:cNvPr id="8194" name="Rectangle 2"/>
          <p:cNvSpPr>
            <a:spLocks noGrp="1" noChangeArrowheads="1"/>
          </p:cNvSpPr>
          <p:nvPr>
            <p:ph type="dt"/>
          </p:nvPr>
        </p:nvSpPr>
        <p:spPr bwMode="auto">
          <a:xfrm>
            <a:off x="6858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eaLnBrk="0" hangingPunct="0">
              <a:lnSpc>
                <a:spcPct val="100000"/>
              </a:lnSpc>
              <a:buClr>
                <a:srgbClr val="FFFFFF"/>
              </a:buClr>
              <a:buFont typeface="Tahoma" pitchFamily="34" charset="0"/>
              <a:buNone/>
              <a:tabLst>
                <a:tab pos="723900" algn="l"/>
                <a:tab pos="1447800" algn="l"/>
              </a:tabLst>
              <a:defRPr sz="1400">
                <a:solidFill>
                  <a:srgbClr val="FFFFFF"/>
                </a:solidFill>
                <a:latin typeface="Tahoma" pitchFamily="34" charset="0"/>
                <a:ea typeface="新細明體" charset="-120"/>
              </a:defRPr>
            </a:lvl1pPr>
          </a:lstStyle>
          <a:p>
            <a:endParaRPr lang="en-GB" altLang="zh-TW"/>
          </a:p>
        </p:txBody>
      </p:sp>
      <p:sp>
        <p:nvSpPr>
          <p:cNvPr id="8195" name="Rectangle 3"/>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ctr" eaLnBrk="0" hangingPunct="0">
              <a:lnSpc>
                <a:spcPct val="100000"/>
              </a:lnSpc>
              <a:buClr>
                <a:srgbClr val="FFFFFF"/>
              </a:buClr>
              <a:buFont typeface="Tahoma" pitchFamily="34" charset="0"/>
              <a:buNone/>
              <a:tabLst>
                <a:tab pos="723900" algn="l"/>
                <a:tab pos="1447800" algn="l"/>
                <a:tab pos="2171700" algn="l"/>
              </a:tabLst>
              <a:defRPr sz="1400">
                <a:solidFill>
                  <a:srgbClr val="FFFFFF"/>
                </a:solidFill>
                <a:latin typeface="Tahoma" pitchFamily="34" charset="0"/>
                <a:ea typeface="新細明體" charset="-120"/>
              </a:defRPr>
            </a:lvl1pPr>
          </a:lstStyle>
          <a:p>
            <a:endParaRPr lang="en-GB" altLang="zh-TW"/>
          </a:p>
        </p:txBody>
      </p:sp>
      <p:sp>
        <p:nvSpPr>
          <p:cNvPr id="8196" name="Rectangle 4"/>
          <p:cNvSpPr>
            <a:spLocks noGrp="1" noChangeArrowheads="1"/>
          </p:cNvSpPr>
          <p:nvPr>
            <p:ph type="sldNum"/>
          </p:nvPr>
        </p:nvSpPr>
        <p:spPr bwMode="auto">
          <a:xfrm>
            <a:off x="65532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eaLnBrk="0" hangingPunct="0">
              <a:lnSpc>
                <a:spcPct val="100000"/>
              </a:lnSpc>
              <a:buClr>
                <a:srgbClr val="FFFFFF"/>
              </a:buClr>
              <a:buFont typeface="Tahoma" pitchFamily="34" charset="0"/>
              <a:buNone/>
              <a:tabLst>
                <a:tab pos="723900" algn="l"/>
                <a:tab pos="1447800" algn="l"/>
              </a:tabLst>
              <a:defRPr sz="1400">
                <a:solidFill>
                  <a:srgbClr val="FFFFFF"/>
                </a:solidFill>
                <a:latin typeface="Tahoma" pitchFamily="34" charset="0"/>
                <a:ea typeface="新細明體" charset="-120"/>
              </a:defRPr>
            </a:lvl1pPr>
          </a:lstStyle>
          <a:p>
            <a:fld id="{479DF6E0-442C-4B45-8B47-BE6DA1E3EAA6}" type="slidenum">
              <a:rPr lang="zh-TW" altLang="en-GB"/>
              <a:pPr/>
              <a:t>‹#›</a:t>
            </a:fld>
            <a:endParaRPr lang="en-GB" altLang="zh-TW"/>
          </a:p>
        </p:txBody>
      </p:sp>
      <p:sp>
        <p:nvSpPr>
          <p:cNvPr id="8197" name="Rectangle 5"/>
          <p:cNvSpPr>
            <a:spLocks noGrp="1" noChangeArrowheads="1"/>
          </p:cNvSpPr>
          <p:nvPr>
            <p:ph type="body" idx="1"/>
          </p:nvPr>
        </p:nvSpPr>
        <p:spPr bwMode="auto">
          <a:xfrm>
            <a:off x="457200" y="1604963"/>
            <a:ext cx="8226425"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Tree>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Lst>
  <p:txStyles>
    <p:titleStyle>
      <a:lvl1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mj-lt"/>
          <a:ea typeface="+mj-ea"/>
          <a:cs typeface="+mj-cs"/>
        </a:defRPr>
      </a:lvl1pPr>
      <a:lvl2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2pPr>
      <a:lvl3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3pPr>
      <a:lvl4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4pPr>
      <a:lvl5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5pPr>
      <a:lvl6pPr marL="4572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6pPr>
      <a:lvl7pPr marL="9144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7pPr>
      <a:lvl8pPr marL="13716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8pPr>
      <a:lvl9pPr marL="18288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9pPr>
    </p:titleStyle>
    <p:bodyStyle>
      <a:lvl1pPr marL="339725" indent="-339725" algn="l" defTabSz="449263" rtl="0" eaLnBrk="0" fontAlgn="base" hangingPunct="0">
        <a:lnSpc>
          <a:spcPct val="102000"/>
        </a:lnSpc>
        <a:spcBef>
          <a:spcPts val="800"/>
        </a:spcBef>
        <a:spcAft>
          <a:spcPct val="0"/>
        </a:spcAft>
        <a:buClr>
          <a:srgbClr val="FFFFFF"/>
        </a:buClr>
        <a:buSzPct val="100000"/>
        <a:buFont typeface="Monotype Sorts" charset="2"/>
        <a:buBlip>
          <a:blip r:embed="rId15"/>
        </a:buBlip>
        <a:defRPr sz="3200">
          <a:solidFill>
            <a:srgbClr val="FFFFFF"/>
          </a:solidFill>
          <a:latin typeface="+mn-lt"/>
          <a:ea typeface="+mn-ea"/>
          <a:cs typeface="+mn-cs"/>
        </a:defRPr>
      </a:lvl1pPr>
      <a:lvl2pPr marL="739775" indent="-282575" algn="l" defTabSz="449263" rtl="0" eaLnBrk="0" fontAlgn="base" hangingPunct="0">
        <a:lnSpc>
          <a:spcPct val="102000"/>
        </a:lnSpc>
        <a:spcBef>
          <a:spcPts val="700"/>
        </a:spcBef>
        <a:spcAft>
          <a:spcPct val="0"/>
        </a:spcAft>
        <a:buClr>
          <a:srgbClr val="FFFFFF"/>
        </a:buClr>
        <a:buSzPct val="100000"/>
        <a:buFont typeface="Monotype Sorts" charset="2"/>
        <a:buChar char=""/>
        <a:defRPr sz="2800">
          <a:solidFill>
            <a:srgbClr val="FFFFFF"/>
          </a:solidFill>
          <a:latin typeface="+mn-lt"/>
          <a:ea typeface="+mn-ea"/>
          <a:cs typeface="+mn-cs"/>
        </a:defRPr>
      </a:lvl2pPr>
      <a:lvl3pPr marL="1143000" indent="-228600" algn="l" defTabSz="449263" rtl="0" eaLnBrk="0" fontAlgn="base" hangingPunct="0">
        <a:lnSpc>
          <a:spcPct val="102000"/>
        </a:lnSpc>
        <a:spcBef>
          <a:spcPts val="600"/>
        </a:spcBef>
        <a:spcAft>
          <a:spcPct val="0"/>
        </a:spcAft>
        <a:buClr>
          <a:srgbClr val="FFFFFF"/>
        </a:buClr>
        <a:buSzPct val="100000"/>
        <a:buFont typeface="Monotype Sorts" charset="2"/>
        <a:buBlip>
          <a:blip r:embed="rId16"/>
        </a:buBlip>
        <a:defRPr sz="2400">
          <a:solidFill>
            <a:srgbClr val="FFFFFF"/>
          </a:solidFill>
          <a:latin typeface="+mn-lt"/>
          <a:ea typeface="+mn-ea"/>
          <a:cs typeface="+mn-cs"/>
        </a:defRPr>
      </a:lvl3pPr>
      <a:lvl4pPr marL="1600200" indent="-228600" algn="l" defTabSz="449263" rtl="0" eaLnBrk="0" fontAlgn="base" hangingPunct="0">
        <a:lnSpc>
          <a:spcPct val="102000"/>
        </a:lnSpc>
        <a:spcBef>
          <a:spcPts val="500"/>
        </a:spcBef>
        <a:spcAft>
          <a:spcPct val="0"/>
        </a:spcAft>
        <a:buClr>
          <a:srgbClr val="FFFFFF"/>
        </a:buClr>
        <a:buSzPct val="100000"/>
        <a:buFont typeface="Monotype Sorts" charset="2"/>
        <a:buChar char=""/>
        <a:defRPr sz="2000">
          <a:solidFill>
            <a:srgbClr val="FFFFFF"/>
          </a:solidFill>
          <a:latin typeface="+mn-lt"/>
          <a:ea typeface="+mn-ea"/>
          <a:cs typeface="+mn-cs"/>
        </a:defRPr>
      </a:lvl4pPr>
      <a:lvl5pPr marL="2057400" indent="-228600" algn="l" defTabSz="449263" rtl="0" eaLnBrk="0" fontAlgn="base" hangingPunct="0">
        <a:lnSpc>
          <a:spcPct val="102000"/>
        </a:lnSpc>
        <a:spcBef>
          <a:spcPts val="500"/>
        </a:spcBef>
        <a:spcAft>
          <a:spcPct val="0"/>
        </a:spcAft>
        <a:buClr>
          <a:srgbClr val="FFFFFF"/>
        </a:buClr>
        <a:buSzPct val="83000"/>
        <a:buFont typeface="Monotype Sorts" charset="2"/>
        <a:buBlip>
          <a:blip r:embed="rId17"/>
        </a:buBlip>
        <a:defRPr sz="2000">
          <a:solidFill>
            <a:srgbClr val="FFFFFF"/>
          </a:solidFill>
          <a:latin typeface="+mn-lt"/>
          <a:ea typeface="+mn-ea"/>
          <a:cs typeface="+mn-cs"/>
        </a:defRPr>
      </a:lvl5pPr>
      <a:lvl6pPr marL="2514600" indent="-228600" algn="l" defTabSz="449263" rtl="0" fontAlgn="base">
        <a:lnSpc>
          <a:spcPct val="102000"/>
        </a:lnSpc>
        <a:spcBef>
          <a:spcPts val="500"/>
        </a:spcBef>
        <a:spcAft>
          <a:spcPct val="0"/>
        </a:spcAft>
        <a:buClr>
          <a:srgbClr val="FFFFFF"/>
        </a:buClr>
        <a:buSzPct val="83000"/>
        <a:buFont typeface="Monotype Sorts" charset="0"/>
        <a:buBlip>
          <a:blip r:embed="rId17"/>
        </a:buBlip>
        <a:defRPr sz="2000">
          <a:solidFill>
            <a:srgbClr val="FFFFFF"/>
          </a:solidFill>
          <a:latin typeface="+mn-lt"/>
          <a:ea typeface="+mn-ea"/>
          <a:cs typeface="+mn-cs"/>
        </a:defRPr>
      </a:lvl6pPr>
      <a:lvl7pPr marL="2971800" indent="-228600" algn="l" defTabSz="449263" rtl="0" fontAlgn="base">
        <a:lnSpc>
          <a:spcPct val="102000"/>
        </a:lnSpc>
        <a:spcBef>
          <a:spcPts val="500"/>
        </a:spcBef>
        <a:spcAft>
          <a:spcPct val="0"/>
        </a:spcAft>
        <a:buClr>
          <a:srgbClr val="FFFFFF"/>
        </a:buClr>
        <a:buSzPct val="83000"/>
        <a:buFont typeface="Monotype Sorts" charset="0"/>
        <a:buBlip>
          <a:blip r:embed="rId17"/>
        </a:buBlip>
        <a:defRPr sz="2000">
          <a:solidFill>
            <a:srgbClr val="FFFFFF"/>
          </a:solidFill>
          <a:latin typeface="+mn-lt"/>
          <a:ea typeface="+mn-ea"/>
          <a:cs typeface="+mn-cs"/>
        </a:defRPr>
      </a:lvl7pPr>
      <a:lvl8pPr marL="3429000" indent="-228600" algn="l" defTabSz="449263" rtl="0" fontAlgn="base">
        <a:lnSpc>
          <a:spcPct val="102000"/>
        </a:lnSpc>
        <a:spcBef>
          <a:spcPts val="500"/>
        </a:spcBef>
        <a:spcAft>
          <a:spcPct val="0"/>
        </a:spcAft>
        <a:buClr>
          <a:srgbClr val="FFFFFF"/>
        </a:buClr>
        <a:buSzPct val="83000"/>
        <a:buFont typeface="Monotype Sorts" charset="0"/>
        <a:buBlip>
          <a:blip r:embed="rId17"/>
        </a:buBlip>
        <a:defRPr sz="2000">
          <a:solidFill>
            <a:srgbClr val="FFFFFF"/>
          </a:solidFill>
          <a:latin typeface="+mn-lt"/>
          <a:ea typeface="+mn-ea"/>
          <a:cs typeface="+mn-cs"/>
        </a:defRPr>
      </a:lvl8pPr>
      <a:lvl9pPr marL="3886200" indent="-228600" algn="l" defTabSz="449263" rtl="0" fontAlgn="base">
        <a:lnSpc>
          <a:spcPct val="102000"/>
        </a:lnSpc>
        <a:spcBef>
          <a:spcPts val="500"/>
        </a:spcBef>
        <a:spcAft>
          <a:spcPct val="0"/>
        </a:spcAft>
        <a:buClr>
          <a:srgbClr val="FFFFFF"/>
        </a:buClr>
        <a:buSzPct val="83000"/>
        <a:buFont typeface="Monotype Sorts" charset="0"/>
        <a:buBlip>
          <a:blip r:embed="rId17"/>
        </a:buBlip>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mn-ea"/>
                <a:cs typeface="+mn-cs"/>
              </a:defRPr>
            </a:lvl1pPr>
          </a:lstStyle>
          <a:p>
            <a:pPr defTabSz="914400">
              <a:lnSpc>
                <a:spcPct val="100000"/>
              </a:lnSpc>
              <a:buClrTx/>
              <a:buSzTx/>
              <a:buFontTx/>
              <a:buNone/>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mn-ea"/>
                <a:cs typeface="+mn-cs"/>
              </a:defRPr>
            </a:lvl1pPr>
          </a:lstStyle>
          <a:p>
            <a:pPr defTabSz="914400">
              <a:lnSpc>
                <a:spcPct val="100000"/>
              </a:lnSpc>
              <a:buClrTx/>
              <a:buSzTx/>
              <a:buFontTx/>
              <a:buNone/>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a:lnSpc>
                <a:spcPct val="100000"/>
              </a:lnSpc>
              <a:buClrTx/>
              <a:buSzTx/>
              <a:buFontTx/>
              <a:buNone/>
              <a:defRPr/>
            </a:pPr>
            <a:fld id="{F2695C29-ED04-2247-BCBE-29CAAF7B2EED}" type="slidenum">
              <a:rPr lang="en-US">
                <a:latin typeface="Times New Roman" charset="0"/>
                <a:ea typeface="ＭＳ Ｐゴシック" charset="0"/>
              </a:rPr>
              <a:pPr defTabSz="914400">
                <a:lnSpc>
                  <a:spcPct val="100000"/>
                </a:lnSpc>
                <a:buClrTx/>
                <a:buSzTx/>
                <a:buFontTx/>
                <a:buNone/>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318682927"/>
      </p:ext>
    </p:extLst>
  </p:cSld>
  <p:clrMap bg1="lt1" tx1="dk1" bg2="lt2" tx2="dk2" accent1="accent1" accent2="accent2" accent3="accent3" accent4="accent4" accent5="accent5" accent6="accent6" hlink="hlink" folHlink="folHlink"/>
  <p:sldLayoutIdLst>
    <p:sldLayoutId id="214748389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8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4.xml"/></Relationships>
</file>

<file path=ppt/slides/_rels/slide10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00.xml"/></Relationships>
</file>

<file path=ppt/slides/_rels/slide10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99.xml"/></Relationships>
</file>

<file path=ppt/slides/_rels/slide10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4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10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2.xml"/><Relationship Id="rId1" Type="http://schemas.openxmlformats.org/officeDocument/2006/relationships/slideLayout" Target="../slideLayouts/slideLayout346.xml"/></Relationships>
</file>

<file path=ppt/slides/_rels/slide10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40.xml"/></Relationships>
</file>

<file path=ppt/slides/_rels/slide10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46.xml"/></Relationships>
</file>

<file path=ppt/slides/_rels/slide10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40.xml"/></Relationships>
</file>

<file path=ppt/slides/_rels/slide10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388.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9.xml"/></Relationships>
</file>

<file path=ppt/slides/_rels/slide11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00.xml"/></Relationships>
</file>

<file path=ppt/slides/_rels/slide11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00.xml"/></Relationships>
</file>

<file path=ppt/slides/_rels/slide11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00.xml"/></Relationships>
</file>

<file path=ppt/slides/_rels/slide11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00.xml"/></Relationships>
</file>

<file path=ppt/slides/_rels/slide11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99.xml"/></Relationships>
</file>

<file path=ppt/slides/_rels/slide11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46.xml"/></Relationships>
</file>

<file path=ppt/slides/_rels/slide11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3.xml"/><Relationship Id="rId1" Type="http://schemas.openxmlformats.org/officeDocument/2006/relationships/slideLayout" Target="../slideLayouts/slideLayout346.xml"/></Relationships>
</file>

<file path=ppt/slides/_rels/slide11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4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11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4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94.xml"/></Relationships>
</file>

<file path=ppt/slides/_rels/slide12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4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12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4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12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46.xml"/></Relationships>
</file>

<file path=ppt/slides/_rels/slide1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67.xml"/><Relationship Id="rId4" Type="http://schemas.openxmlformats.org/officeDocument/2006/relationships/image" Target="../media/image8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2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78.xml"/></Relationships>
</file>

<file path=ppt/slides/_rels/slide1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7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94.xml"/></Relationships>
</file>

<file path=ppt/slides/_rels/slide1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89.xml"/></Relationships>
</file>

<file path=ppt/slides/_rels/slide13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9.xml"/></Relationships>
</file>

<file path=ppt/slides/_rels/slide13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9.xml"/></Relationships>
</file>

<file path=ppt/slides/_rels/slide13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9.xml"/></Relationships>
</file>

<file path=ppt/slides/_rels/slide13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8.xml"/></Relationships>
</file>

<file path=ppt/slides/_rels/slide13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78.xml"/></Relationships>
</file>

<file path=ppt/slides/_rels/slide1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4.jpeg"/><Relationship Id="rId1" Type="http://schemas.openxmlformats.org/officeDocument/2006/relationships/slideLayout" Target="../slideLayouts/slideLayout178.xml"/><Relationship Id="rId4" Type="http://schemas.openxmlformats.org/officeDocument/2006/relationships/image" Target="../media/image95.png"/></Relationships>
</file>

<file path=ppt/slides/_rels/slide1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00.xml"/><Relationship Id="rId1" Type="http://schemas.openxmlformats.org/officeDocument/2006/relationships/themeOverride" Target="../theme/themeOverride4.xml"/><Relationship Id="rId4" Type="http://schemas.openxmlformats.org/officeDocument/2006/relationships/image" Target="../media/image92.png"/></Relationships>
</file>

<file path=ppt/slides/_rels/slide1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00.xml"/><Relationship Id="rId1" Type="http://schemas.openxmlformats.org/officeDocument/2006/relationships/themeOverride" Target="../theme/themeOverride5.xml"/><Relationship Id="rId4" Type="http://schemas.openxmlformats.org/officeDocument/2006/relationships/image" Target="../media/image97.png"/></Relationships>
</file>

<file path=ppt/slides/_rels/slide1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00.xml"/><Relationship Id="rId1" Type="http://schemas.openxmlformats.org/officeDocument/2006/relationships/themeOverride" Target="../theme/themeOverride6.xml"/><Relationship Id="rId4" Type="http://schemas.openxmlformats.org/officeDocument/2006/relationships/image" Target="../media/image98.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94.xml"/></Relationships>
</file>

<file path=ppt/slides/_rels/slide1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11.xml"/><Relationship Id="rId1" Type="http://schemas.openxmlformats.org/officeDocument/2006/relationships/themeOverride" Target="../theme/themeOverride7.xml"/><Relationship Id="rId4" Type="http://schemas.openxmlformats.org/officeDocument/2006/relationships/image" Target="../media/image85.jpeg"/></Relationships>
</file>

<file path=ppt/slides/_rels/slide14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78.xml"/></Relationships>
</file>

<file path=ppt/slides/_rels/slide14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78.xml"/></Relationships>
</file>

<file path=ppt/slides/_rels/slide14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222.xml"/><Relationship Id="rId1" Type="http://schemas.openxmlformats.org/officeDocument/2006/relationships/themeOverride" Target="../theme/themeOverride8.xml"/></Relationships>
</file>

<file path=ppt/slides/_rels/slide14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78.xml"/></Relationships>
</file>

<file path=ppt/slides/_rels/slide14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78.xml"/></Relationships>
</file>

<file path=ppt/slides/_rels/slide1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4.xml"/><Relationship Id="rId1" Type="http://schemas.openxmlformats.org/officeDocument/2006/relationships/slideLayout" Target="../slideLayouts/slideLayout238.xml"/></Relationships>
</file>

<file path=ppt/slides/_rels/slide14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7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4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5.xml"/><Relationship Id="rId1" Type="http://schemas.openxmlformats.org/officeDocument/2006/relationships/slideLayout" Target="../slideLayouts/slideLayout249.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9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9.xml"/></Relationships>
</file>

<file path=ppt/slides/_rels/slide15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8.xml"/></Relationships>
</file>

<file path=ppt/slides/_rels/slide1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8.xml"/></Relationships>
</file>

<file path=ppt/slides/_rels/slide1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8.xml"/></Relationships>
</file>

<file path=ppt/slides/_rels/slide1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8.xml"/></Relationships>
</file>

<file path=ppt/slides/_rels/slide15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8.xml"/></Relationships>
</file>

<file path=ppt/slides/_rels/slide1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8.xml"/></Relationships>
</file>

<file path=ppt/slides/_rels/slide15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44.xml"/><Relationship Id="rId1" Type="http://schemas.openxmlformats.org/officeDocument/2006/relationships/themeOverride" Target="../theme/themeOverride9.xml"/></Relationships>
</file>

<file path=ppt/slides/_rels/slide15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44.xml"/><Relationship Id="rId1" Type="http://schemas.openxmlformats.org/officeDocument/2006/relationships/themeOverride" Target="../theme/themeOverr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94.xml"/></Relationships>
</file>

<file path=ppt/slides/_rels/slide16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94.jpeg"/><Relationship Id="rId1" Type="http://schemas.openxmlformats.org/officeDocument/2006/relationships/slideLayout" Target="../slideLayouts/slideLayout178.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1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55.xml"/><Relationship Id="rId1" Type="http://schemas.openxmlformats.org/officeDocument/2006/relationships/themeOverride" Target="../theme/themeOverride11.xml"/><Relationship Id="rId4" Type="http://schemas.openxmlformats.org/officeDocument/2006/relationships/image" Target="../media/image116.png"/></Relationships>
</file>

<file path=ppt/slides/_rels/slide16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11.xml"/><Relationship Id="rId1" Type="http://schemas.openxmlformats.org/officeDocument/2006/relationships/themeOverride" Target="../theme/themeOverride12.xml"/></Relationships>
</file>

<file path=ppt/slides/_rels/slide1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55.xml"/><Relationship Id="rId1" Type="http://schemas.openxmlformats.org/officeDocument/2006/relationships/themeOverride" Target="../theme/themeOverride13.xml"/><Relationship Id="rId4" Type="http://schemas.openxmlformats.org/officeDocument/2006/relationships/image" Target="../media/image116.png"/></Relationships>
</file>

<file path=ppt/slides/_rels/slide1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55.xml"/><Relationship Id="rId1" Type="http://schemas.openxmlformats.org/officeDocument/2006/relationships/themeOverride" Target="../theme/themeOverride14.xml"/><Relationship Id="rId4" Type="http://schemas.openxmlformats.org/officeDocument/2006/relationships/image" Target="../media/image116.png"/></Relationships>
</file>

<file path=ppt/slides/_rels/slide16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Layout" Target="../slideLayouts/slideLayout200.xml"/><Relationship Id="rId1" Type="http://schemas.openxmlformats.org/officeDocument/2006/relationships/themeOverride" Target="../theme/themeOverride15.xml"/></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200.xml"/><Relationship Id="rId1" Type="http://schemas.openxmlformats.org/officeDocument/2006/relationships/themeOverride" Target="../theme/themeOverride16.xml"/></Relationships>
</file>

<file path=ppt/slides/_rels/slide16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91.png"/><Relationship Id="rId1" Type="http://schemas.openxmlformats.org/officeDocument/2006/relationships/slideLayout" Target="../slideLayouts/slideLayout189.xml"/></Relationships>
</file>

<file path=ppt/slides/_rels/slide16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89.xml"/></Relationships>
</file>

<file path=ppt/slides/_rels/slide16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89.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9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7.xml"/><Relationship Id="rId1" Type="http://schemas.openxmlformats.org/officeDocument/2006/relationships/slideLayout" Target="../slideLayouts/slideLayout294.xml"/></Relationships>
</file>

<file path=ppt/slides/_rels/slide17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8.xml"/><Relationship Id="rId1" Type="http://schemas.openxmlformats.org/officeDocument/2006/relationships/slideLayout" Target="../slideLayouts/slideLayout294.xml"/></Relationships>
</file>

<file path=ppt/slides/_rels/slide172.xml.rels><?xml version="1.0" encoding="UTF-8" standalone="yes"?>
<Relationships xmlns="http://schemas.openxmlformats.org/package/2006/relationships"><Relationship Id="rId2" Type="http://schemas.openxmlformats.org/officeDocument/2006/relationships/slideLayout" Target="../slideLayouts/slideLayout278.xml"/><Relationship Id="rId1" Type="http://schemas.openxmlformats.org/officeDocument/2006/relationships/themeOverride" Target="../theme/themeOverride17.xml"/></Relationships>
</file>

<file path=ppt/slides/_rels/slide17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9.xml"/><Relationship Id="rId1" Type="http://schemas.openxmlformats.org/officeDocument/2006/relationships/slideLayout" Target="../slideLayouts/slideLayout29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9.xml"/></Relationships>
</file>

<file path=ppt/slides/_rels/slide175.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388.xml"/></Relationships>
</file>

<file path=ppt/slides/_rels/slide177.xml.rels><?xml version="1.0" encoding="UTF-8" standalone="yes"?>
<Relationships xmlns="http://schemas.openxmlformats.org/package/2006/relationships"><Relationship Id="rId2" Type="http://schemas.openxmlformats.org/officeDocument/2006/relationships/slideLayout" Target="../slideLayouts/slideLayout300.xml"/><Relationship Id="rId1" Type="http://schemas.openxmlformats.org/officeDocument/2006/relationships/themeOverride" Target="../theme/themeOverride18.xml"/></Relationships>
</file>

<file path=ppt/slides/_rels/slide178.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400.xml"/></Relationships>
</file>

<file path=ppt/slides/_rels/slide179.xml.rels><?xml version="1.0" encoding="UTF-8" standalone="yes"?>
<Relationships xmlns="http://schemas.openxmlformats.org/package/2006/relationships"><Relationship Id="rId2" Type="http://schemas.openxmlformats.org/officeDocument/2006/relationships/slideLayout" Target="../slideLayouts/slideLayout300.xml"/><Relationship Id="rId1" Type="http://schemas.openxmlformats.org/officeDocument/2006/relationships/themeOverride" Target="../theme/themeOverride19.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94.xml"/></Relationships>
</file>

<file path=ppt/slides/_rels/slide180.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400.xml"/></Relationships>
</file>

<file path=ppt/slides/_rels/slide181.xml.rels><?xml version="1.0" encoding="UTF-8" standalone="yes"?>
<Relationships xmlns="http://schemas.openxmlformats.org/package/2006/relationships"><Relationship Id="rId2" Type="http://schemas.openxmlformats.org/officeDocument/2006/relationships/slideLayout" Target="../slideLayouts/slideLayout300.xml"/><Relationship Id="rId1" Type="http://schemas.openxmlformats.org/officeDocument/2006/relationships/themeOverride" Target="../theme/themeOverride20.xml"/></Relationships>
</file>

<file path=ppt/slides/_rels/slide182.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400.xml"/></Relationships>
</file>

<file path=ppt/slides/_rels/slide18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9.xml"/></Relationships>
</file>

<file path=ppt/slides/_rels/slide18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1.xml"/><Relationship Id="rId1" Type="http://schemas.openxmlformats.org/officeDocument/2006/relationships/slideLayout" Target="../slideLayouts/slideLayout129.xml"/></Relationships>
</file>

<file path=ppt/slides/_rels/slide185.xml.rels><?xml version="1.0" encoding="UTF-8" standalone="yes"?>
<Relationships xmlns="http://schemas.openxmlformats.org/package/2006/relationships"><Relationship Id="rId2" Type="http://schemas.openxmlformats.org/officeDocument/2006/relationships/slideLayout" Target="../slideLayouts/slideLayout300.xml"/><Relationship Id="rId1" Type="http://schemas.openxmlformats.org/officeDocument/2006/relationships/themeOverride" Target="../theme/themeOverride21.xml"/></Relationships>
</file>

<file path=ppt/slides/_rels/slide186.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400.xml"/></Relationships>
</file>

<file path=ppt/slides/_rels/slide187.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400.xml"/></Relationships>
</file>

<file path=ppt/slides/_rels/slide18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99.xml"/></Relationships>
</file>

<file path=ppt/slides/_rels/slide189.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slideLayout" Target="../slideLayouts/slideLayout300.xml"/><Relationship Id="rId1" Type="http://schemas.openxmlformats.org/officeDocument/2006/relationships/themeOverride" Target="../theme/themeOverride2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94.xml"/></Relationships>
</file>

<file path=ppt/slides/_rels/slide190.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slideLayout" Target="../slideLayouts/slideLayout300.xml"/><Relationship Id="rId1" Type="http://schemas.openxmlformats.org/officeDocument/2006/relationships/themeOverride" Target="../theme/themeOverride23.xml"/></Relationships>
</file>

<file path=ppt/slides/_rels/slide191.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slideLayout" Target="../slideLayouts/slideLayout300.xml"/><Relationship Id="rId1" Type="http://schemas.openxmlformats.org/officeDocument/2006/relationships/themeOverride" Target="../theme/themeOverride24.xml"/></Relationships>
</file>

<file path=ppt/slides/_rels/slide192.xml.rels><?xml version="1.0" encoding="UTF-8" standalone="yes"?>
<Relationships xmlns="http://schemas.openxmlformats.org/package/2006/relationships"><Relationship Id="rId2" Type="http://schemas.openxmlformats.org/officeDocument/2006/relationships/slideLayout" Target="../slideLayouts/slideLayout300.xml"/><Relationship Id="rId1" Type="http://schemas.openxmlformats.org/officeDocument/2006/relationships/themeOverride" Target="../theme/themeOverride25.xml"/></Relationships>
</file>

<file path=ppt/slides/_rels/slide193.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slideLayout" Target="../slideLayouts/slideLayout300.xml"/><Relationship Id="rId1" Type="http://schemas.openxmlformats.org/officeDocument/2006/relationships/themeOverride" Target="../theme/themeOverride26.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46.xml"/></Relationships>
</file>

<file path=ppt/slides/_rels/slide19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3.xml"/><Relationship Id="rId1" Type="http://schemas.openxmlformats.org/officeDocument/2006/relationships/slideLayout" Target="../slideLayouts/slideLayout294.xml"/></Relationships>
</file>

<file path=ppt/slides/_rels/slide19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4.xml"/><Relationship Id="rId1" Type="http://schemas.openxmlformats.org/officeDocument/2006/relationships/slideLayout" Target="../slideLayouts/slideLayout294.xml"/></Relationships>
</file>

<file path=ppt/slides/_rels/slide19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5.xml"/><Relationship Id="rId1" Type="http://schemas.openxmlformats.org/officeDocument/2006/relationships/slideLayout" Target="../slideLayouts/slideLayout29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6.xml"/><Relationship Id="rId1" Type="http://schemas.openxmlformats.org/officeDocument/2006/relationships/slideLayout" Target="../slideLayouts/slideLayout294.xml"/></Relationships>
</file>

<file path=ppt/slides/_rels/slide1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20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7.xml"/><Relationship Id="rId1" Type="http://schemas.openxmlformats.org/officeDocument/2006/relationships/slideLayout" Target="../slideLayouts/slideLayout294.xml"/></Relationships>
</file>

<file path=ppt/slides/_rels/slide201.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388.xml"/></Relationships>
</file>

<file path=ppt/slides/_rels/slide203.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400.xml"/></Relationships>
</file>

<file path=ppt/slides/_rels/slide204.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400.xml"/></Relationships>
</file>

<file path=ppt/slides/_rels/slide205.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400.xml"/></Relationships>
</file>

<file path=ppt/slides/_rels/slide206.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400.xml"/></Relationships>
</file>

<file path=ppt/slides/_rels/slide20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99.xml"/></Relationships>
</file>

<file path=ppt/slides/_rels/slide20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34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9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11.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341.xml"/></Relationships>
</file>

<file path=ppt/slides/_rels/slide212.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341.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4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4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90.xml"/></Relationships>
</file>

<file path=ppt/slides/_rels/slide220.xml.rels><?xml version="1.0" encoding="UTF-8" standalone="yes"?>
<Relationships xmlns="http://schemas.openxmlformats.org/package/2006/relationships"><Relationship Id="rId2" Type="http://schemas.openxmlformats.org/officeDocument/2006/relationships/slideLayout" Target="../slideLayouts/slideLayout278.xml"/><Relationship Id="rId1" Type="http://schemas.openxmlformats.org/officeDocument/2006/relationships/themeOverride" Target="../theme/themeOverride27.xml"/></Relationships>
</file>

<file path=ppt/slides/_rels/slide2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9.xml"/><Relationship Id="rId1" Type="http://schemas.openxmlformats.org/officeDocument/2006/relationships/slideLayout" Target="../slideLayouts/slideLayout294.xml"/></Relationships>
</file>

<file path=ppt/slides/_rels/slide222.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388.xml"/></Relationships>
</file>

<file path=ppt/slides/_rels/slide223.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400.xml"/></Relationships>
</file>

<file path=ppt/slides/_rels/slide2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0.xml"/><Relationship Id="rId1" Type="http://schemas.openxmlformats.org/officeDocument/2006/relationships/slideLayout" Target="../slideLayouts/slideLayout294.xml"/></Relationships>
</file>

<file path=ppt/slides/_rels/slide225.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400.xml"/></Relationships>
</file>

<file path=ppt/slides/_rels/slide226.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400.xml"/></Relationships>
</file>

<file path=ppt/slides/_rels/slide227.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400.xml"/></Relationships>
</file>

<file path=ppt/slides/_rels/slide2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1.xml"/><Relationship Id="rId1" Type="http://schemas.openxmlformats.org/officeDocument/2006/relationships/slideLayout" Target="../slideLayouts/slideLayout294.xml"/></Relationships>
</file>

<file path=ppt/slides/_rels/slide229.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400.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90.xml"/></Relationships>
</file>

<file path=ppt/slides/_rels/slide230.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400.xml"/></Relationships>
</file>

<file path=ppt/slides/_rels/slide2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2.xml"/><Relationship Id="rId1" Type="http://schemas.openxmlformats.org/officeDocument/2006/relationships/slideLayout" Target="../slideLayouts/slideLayout294.xml"/></Relationships>
</file>

<file path=ppt/slides/_rels/slide232.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400.xml"/></Relationships>
</file>

<file path=ppt/slides/_rels/slide233.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83.xml"/><Relationship Id="rId1" Type="http://schemas.openxmlformats.org/officeDocument/2006/relationships/slideLayout" Target="../slideLayouts/slideLayout400.xml"/></Relationships>
</file>

<file path=ppt/slides/_rels/slide23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99.xml"/></Relationships>
</file>

<file path=ppt/slides/_rels/slide23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46.xml"/></Relationships>
</file>

<file path=ppt/slides/_rels/slide23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46.xml"/></Relationships>
</file>

<file path=ppt/slides/_rels/slide23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46.xml"/></Relationships>
</file>

<file path=ppt/slides/_rels/slide23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46.xml"/></Relationships>
</file>

<file path=ppt/slides/_rels/slide23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4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90.xml"/></Relationships>
</file>

<file path=ppt/slides/_rels/slide24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46.xml"/></Relationships>
</file>

<file path=ppt/slides/_rels/slide24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46.xml"/></Relationships>
</file>

<file path=ppt/slides/_rels/slide24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46.xml"/></Relationships>
</file>

<file path=ppt/slides/_rels/slide24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46.xml"/></Relationships>
</file>

<file path=ppt/slides/_rels/slide24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46.xml"/></Relationships>
</file>

<file path=ppt/slides/_rels/slide24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346.xml"/></Relationships>
</file>

<file path=ppt/slides/_rels/slide2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4.xml"/><Relationship Id="rId1" Type="http://schemas.openxmlformats.org/officeDocument/2006/relationships/slideLayout" Target="../slideLayouts/slideLayout294.xml"/></Relationships>
</file>

<file path=ppt/slides/_rels/slide2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5.xml"/><Relationship Id="rId1" Type="http://schemas.openxmlformats.org/officeDocument/2006/relationships/slideLayout" Target="../slideLayouts/slideLayout294.xml"/></Relationships>
</file>

<file path=ppt/slides/_rels/slide2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6.xml"/><Relationship Id="rId1" Type="http://schemas.openxmlformats.org/officeDocument/2006/relationships/slideLayout" Target="../slideLayouts/slideLayout29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7.xml"/><Relationship Id="rId1" Type="http://schemas.openxmlformats.org/officeDocument/2006/relationships/slideLayout" Target="../slideLayouts/slideLayout294.xml"/></Relationships>
</file>

<file path=ppt/slides/_rels/slide2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8.xml"/><Relationship Id="rId1" Type="http://schemas.openxmlformats.org/officeDocument/2006/relationships/slideLayout" Target="../slideLayouts/slideLayout94.xml"/><Relationship Id="rId4" Type="http://schemas.openxmlformats.org/officeDocument/2006/relationships/image" Target="../media/image37.gif"/></Relationships>
</file>

<file path=ppt/slides/_rels/slide2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8.xml"/><Relationship Id="rId1" Type="http://schemas.openxmlformats.org/officeDocument/2006/relationships/slideLayout" Target="../slideLayouts/slideLayout294.xml"/></Relationships>
</file>

<file path=ppt/slides/_rels/slide25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9.xml"/><Relationship Id="rId1" Type="http://schemas.openxmlformats.org/officeDocument/2006/relationships/slideLayout" Target="../slideLayouts/slideLayout97.xml"/></Relationships>
</file>

<file path=ppt/slides/_rels/slide2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0.xml"/><Relationship Id="rId1" Type="http://schemas.openxmlformats.org/officeDocument/2006/relationships/slideLayout" Target="../slideLayouts/slideLayout97.xml"/></Relationships>
</file>

<file path=ppt/slides/_rels/slide2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1.xml"/><Relationship Id="rId1" Type="http://schemas.openxmlformats.org/officeDocument/2006/relationships/slideLayout" Target="../slideLayouts/slideLayout294.xml"/></Relationships>
</file>

<file path=ppt/slides/_rels/slide25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2.xml"/><Relationship Id="rId1" Type="http://schemas.openxmlformats.org/officeDocument/2006/relationships/slideLayout" Target="../slideLayouts/slideLayout294.xml"/></Relationships>
</file>

<file path=ppt/slides/_rels/slide2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3.xml"/><Relationship Id="rId1" Type="http://schemas.openxmlformats.org/officeDocument/2006/relationships/slideLayout" Target="../slideLayouts/slideLayout294.xml"/></Relationships>
</file>

<file path=ppt/slides/_rels/slide256.xml.rels><?xml version="1.0" encoding="UTF-8" standalone="yes"?>
<Relationships xmlns="http://schemas.openxmlformats.org/package/2006/relationships"><Relationship Id="rId2" Type="http://schemas.openxmlformats.org/officeDocument/2006/relationships/slideLayout" Target="../slideLayouts/slideLayout300.xml"/><Relationship Id="rId1" Type="http://schemas.openxmlformats.org/officeDocument/2006/relationships/themeOverride" Target="../theme/themeOverride28.xml"/></Relationships>
</file>

<file path=ppt/slides/_rels/slide2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4.xml"/><Relationship Id="rId1" Type="http://schemas.openxmlformats.org/officeDocument/2006/relationships/slideLayout" Target="../slideLayouts/slideLayout294.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300.xml"/><Relationship Id="rId1" Type="http://schemas.openxmlformats.org/officeDocument/2006/relationships/themeOverride" Target="../theme/themeOverride29.xml"/><Relationship Id="rId5" Type="http://schemas.openxmlformats.org/officeDocument/2006/relationships/image" Target="../media/image141.jpg"/><Relationship Id="rId4" Type="http://schemas.openxmlformats.org/officeDocument/2006/relationships/image" Target="../media/image140.jp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8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94.xml"/></Relationships>
</file>

<file path=ppt/slides/_rels/slide260.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96.xml"/><Relationship Id="rId1" Type="http://schemas.openxmlformats.org/officeDocument/2006/relationships/slideLayout" Target="../slideLayouts/slideLayout410.xml"/><Relationship Id="rId4" Type="http://schemas.openxmlformats.org/officeDocument/2006/relationships/image" Target="../media/image143.png"/></Relationships>
</file>

<file path=ppt/slides/_rels/slide261.xml.rels><?xml version="1.0" encoding="UTF-8" standalone="yes"?>
<Relationships xmlns="http://schemas.openxmlformats.org/package/2006/relationships"><Relationship Id="rId3" Type="http://schemas.openxmlformats.org/officeDocument/2006/relationships/image" Target="../media/image144.gif"/><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145.wmf"/></Relationships>
</file>

<file path=ppt/slides/_rels/slide26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8.xml"/><Relationship Id="rId1" Type="http://schemas.openxmlformats.org/officeDocument/2006/relationships/slideLayout" Target="../slideLayouts/slideLayout135.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2.xml"/><Relationship Id="rId1" Type="http://schemas.openxmlformats.org/officeDocument/2006/relationships/slideLayout" Target="../slideLayouts/slideLayout141.xml"/></Relationships>
</file>

<file path=ppt/slides/_rels/slide26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03.xml"/><Relationship Id="rId1" Type="http://schemas.openxmlformats.org/officeDocument/2006/relationships/slideLayout" Target="../slideLayouts/slideLayout144.xml"/></Relationships>
</file>

<file path=ppt/slides/_rels/slide26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04.xml"/><Relationship Id="rId1" Type="http://schemas.openxmlformats.org/officeDocument/2006/relationships/slideLayout" Target="../slideLayouts/slideLayout141.xml"/></Relationships>
</file>

<file path=ppt/slides/_rels/slide26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5.xml"/><Relationship Id="rId1" Type="http://schemas.openxmlformats.org/officeDocument/2006/relationships/slideLayout" Target="../slideLayouts/slideLayout14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65.xml"/><Relationship Id="rId1" Type="http://schemas.openxmlformats.org/officeDocument/2006/relationships/themeOverride" Target="../theme/themeOverride2.xml"/></Relationships>
</file>

<file path=ppt/slides/_rels/slide27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6.xml"/><Relationship Id="rId1" Type="http://schemas.openxmlformats.org/officeDocument/2006/relationships/slideLayout" Target="../slideLayouts/slideLayout141.xml"/></Relationships>
</file>

<file path=ppt/slides/_rels/slide27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7.xml"/><Relationship Id="rId1" Type="http://schemas.openxmlformats.org/officeDocument/2006/relationships/slideLayout" Target="../slideLayouts/slideLayout141.xml"/></Relationships>
</file>

<file path=ppt/slides/_rels/slide27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8.xml"/><Relationship Id="rId1" Type="http://schemas.openxmlformats.org/officeDocument/2006/relationships/slideLayout" Target="../slideLayouts/slideLayout141.xml"/></Relationships>
</file>

<file path=ppt/slides/_rels/slide27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9.xml"/><Relationship Id="rId1" Type="http://schemas.openxmlformats.org/officeDocument/2006/relationships/slideLayout" Target="../slideLayouts/slideLayout142.xml"/></Relationships>
</file>

<file path=ppt/slides/_rels/slide27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10.xml"/><Relationship Id="rId1" Type="http://schemas.openxmlformats.org/officeDocument/2006/relationships/slideLayout" Target="../slideLayouts/slideLayout141.xml"/></Relationships>
</file>

<file path=ppt/slides/_rels/slide27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1.xml"/><Relationship Id="rId1" Type="http://schemas.openxmlformats.org/officeDocument/2006/relationships/slideLayout" Target="../slideLayouts/slideLayout270.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6.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89.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24.xml"/><Relationship Id="rId1" Type="http://schemas.openxmlformats.org/officeDocument/2006/relationships/slideLayout" Target="../slideLayouts/slideLayout410.xml"/><Relationship Id="rId4" Type="http://schemas.openxmlformats.org/officeDocument/2006/relationships/image" Target="../media/image14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94.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8.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8.wmf"/></Relationships>
</file>

<file path=ppt/slides/_rels/slide39.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4.xml"/></Relationships>
</file>

<file path=ppt/slides/_rels/slide40.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3.gif"/><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08.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29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9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7.png"/><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89.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29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4.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294.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294.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9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94.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94.xml"/><Relationship Id="rId1" Type="http://schemas.openxmlformats.org/officeDocument/2006/relationships/themeOverride" Target="../theme/themeOverride3.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294.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9.xml"/><Relationship Id="rId1" Type="http://schemas.openxmlformats.org/officeDocument/2006/relationships/slideLayout" Target="../slideLayouts/slideLayout29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46.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0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46.xml"/></Relationships>
</file>

<file path=ppt/slides/_rels/slide6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3.xml"/><Relationship Id="rId1" Type="http://schemas.openxmlformats.org/officeDocument/2006/relationships/slideLayout" Target="../slideLayouts/slideLayout294.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8.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351.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370.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9.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346.xml"/></Relationships>
</file>

<file path=ppt/slides/_rels/slide6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7.xml"/><Relationship Id="rId1" Type="http://schemas.openxmlformats.org/officeDocument/2006/relationships/slideLayout" Target="../slideLayouts/slideLayout29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2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07.xml"/></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9.xml"/><Relationship Id="rId1" Type="http://schemas.openxmlformats.org/officeDocument/2006/relationships/slideLayout" Target="../slideLayouts/slideLayout294.xml"/></Relationships>
</file>

<file path=ppt/slides/_rels/slide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73.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88.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1.xml"/><Relationship Id="rId1" Type="http://schemas.openxmlformats.org/officeDocument/2006/relationships/slideLayout" Target="../slideLayouts/slideLayout400.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00.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40.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40.xml"/></Relationships>
</file>

<file path=ppt/slides/_rels/slide7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40.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jpeg"/><Relationship Id="rId1" Type="http://schemas.openxmlformats.org/officeDocument/2006/relationships/slideLayout" Target="../slideLayouts/slideLayout30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8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40.xml"/></Relationships>
</file>

<file path=ppt/slides/_rels/slide8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00.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00.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40.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40.xml"/></Relationships>
</file>

<file path=ppt/slides/_rels/slide8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4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40.xml"/></Relationships>
</file>

<file path=ppt/slides/_rels/slide8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4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30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9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46.xml"/></Relationships>
</file>

<file path=ppt/slides/_rels/slide9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40.xml"/></Relationships>
</file>

<file path=ppt/slides/_rels/slide9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40.xml"/></Relationships>
</file>

<file path=ppt/slides/_rels/slide9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46.xml"/></Relationships>
</file>

<file path=ppt/slides/_rels/slide9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40.xml"/></Relationships>
</file>

<file path=ppt/slides/_rels/slide9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388.xml"/></Relationships>
</file>

<file path=ppt/slides/_rels/slide9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00.xml"/></Relationships>
</file>

<file path=ppt/slides/_rels/slide9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00.xml"/></Relationships>
</file>

<file path=ppt/slides/_rels/slide9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0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247957" cy="616530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36512" y="4868864"/>
            <a:ext cx="9247957" cy="1383456"/>
          </a:xfrm>
          <a:solidFill>
            <a:srgbClr val="000000"/>
          </a:solidFill>
        </p:spPr>
        <p:txBody>
          <a:bodyPr/>
          <a:lstStyle/>
          <a:p>
            <a:pPr eaLnBrk="1" hangingPunct="1"/>
            <a:r>
              <a:rPr lang="zh-SG" altLang="en-US" sz="6600" dirty="0">
                <a:solidFill>
                  <a:srgbClr val="FEFDE3"/>
                </a:solidFill>
                <a:latin typeface="Microsoft YaHei UI" panose="020B0503020204020204" pitchFamily="34" charset="-122"/>
                <a:ea typeface="Microsoft YaHei UI" panose="020B0503020204020204" pitchFamily="34" charset="-122"/>
                <a:cs typeface="Arial" charset="0"/>
              </a:rPr>
              <a:t>提多</a:t>
            </a:r>
            <a:r>
              <a:rPr lang="zh-CN" altLang="en-US" sz="6600" dirty="0">
                <a:solidFill>
                  <a:srgbClr val="FEFDE3"/>
                </a:solidFill>
                <a:latin typeface="Microsoft YaHei UI" panose="020B0503020204020204" pitchFamily="34" charset="-122"/>
                <a:ea typeface="Microsoft YaHei UI" panose="020B0503020204020204" pitchFamily="34" charset="-122"/>
                <a:cs typeface="Arial" charset="0"/>
              </a:rPr>
              <a:t>书</a:t>
            </a:r>
            <a:endParaRPr lang="en-US" sz="6600" b="1" dirty="0">
              <a:solidFill>
                <a:srgbClr val="FEFDE3"/>
              </a:solidFill>
              <a:latin typeface="Microsoft YaHei UI" panose="020B0503020204020204" pitchFamily="34" charset="-122"/>
              <a:ea typeface="Microsoft YaHei UI" panose="020B0503020204020204" pitchFamily="34" charset="-122"/>
              <a:cs typeface="Arial" charset="0"/>
            </a:endParaRPr>
          </a:p>
        </p:txBody>
      </p:sp>
      <p:sp>
        <p:nvSpPr>
          <p:cNvPr id="317443" name="Text Box 3"/>
          <p:cNvSpPr txBox="1">
            <a:spLocks noChangeArrowheads="1"/>
          </p:cNvSpPr>
          <p:nvPr/>
        </p:nvSpPr>
        <p:spPr bwMode="auto">
          <a:xfrm>
            <a:off x="8433983" y="87015"/>
            <a:ext cx="752129"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241</a:t>
            </a:r>
          </a:p>
        </p:txBody>
      </p:sp>
      <p:sp>
        <p:nvSpPr>
          <p:cNvPr id="5" name="Rectangle 4"/>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164039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7442"/>
                                        </p:tgtEl>
                                        <p:attrNameLst>
                                          <p:attrName>style.visibility</p:attrName>
                                        </p:attrNameLst>
                                      </p:cBhvr>
                                      <p:to>
                                        <p:strVal val="visible"/>
                                      </p:to>
                                    </p:set>
                                    <p:animEffect transition="in" filter="checkerboard(across)">
                                      <p:cBhvr>
                                        <p:cTn id="7" dur="500"/>
                                        <p:tgtEl>
                                          <p:spTgt spid="317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2"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762000" y="11953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marL="0" marR="0" lvl="0" indent="0" algn="ctr" defTabSz="449263" rtl="0" eaLnBrk="1" fontAlgn="base" latinLnBrk="0" hangingPunct="1">
              <a:lnSpc>
                <a:spcPct val="100000"/>
              </a:lnSpc>
              <a:spcBef>
                <a:spcPct val="0"/>
              </a:spcBef>
              <a:spcAft>
                <a:spcPct val="0"/>
              </a:spcAft>
              <a:buClr>
                <a:srgbClr val="9966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200" b="0" i="0" u="none" strike="noStrike" kern="1200" cap="none" spc="0" normalizeH="0" baseline="0" noProof="0">
                <a:ln>
                  <a:noFill/>
                </a:ln>
                <a:solidFill>
                  <a:srgbClr val="996600"/>
                </a:solidFill>
                <a:effectLst/>
                <a:uLnTx/>
                <a:uFillTx/>
                <a:latin typeface="Times New Roman" charset="0"/>
                <a:ea typeface="新細明體" charset="0"/>
                <a:cs typeface="新細明體" charset="0"/>
              </a:rPr>
              <a:t>Summary Chart</a:t>
            </a:r>
          </a:p>
        </p:txBody>
      </p:sp>
      <p:grpSp>
        <p:nvGrpSpPr>
          <p:cNvPr id="65538" name="Group 2"/>
          <p:cNvGrpSpPr>
            <a:grpSpLocks/>
          </p:cNvGrpSpPr>
          <p:nvPr/>
        </p:nvGrpSpPr>
        <p:grpSpPr bwMode="auto">
          <a:xfrm>
            <a:off x="76200" y="685800"/>
            <a:ext cx="8955088" cy="6102350"/>
            <a:chOff x="48" y="432"/>
            <a:chExt cx="5641" cy="3844"/>
          </a:xfrm>
        </p:grpSpPr>
        <p:grpSp>
          <p:nvGrpSpPr>
            <p:cNvPr id="65626" name="Group 3"/>
            <p:cNvGrpSpPr>
              <a:grpSpLocks/>
            </p:cNvGrpSpPr>
            <p:nvPr/>
          </p:nvGrpSpPr>
          <p:grpSpPr bwMode="auto">
            <a:xfrm>
              <a:off x="48" y="432"/>
              <a:ext cx="5641" cy="420"/>
              <a:chOff x="48" y="432"/>
              <a:chExt cx="5641" cy="420"/>
            </a:xfrm>
          </p:grpSpPr>
          <p:sp>
            <p:nvSpPr>
              <p:cNvPr id="24580" name="Rectangle 4"/>
              <p:cNvSpPr>
                <a:spLocks noChangeArrowheads="1"/>
              </p:cNvSpPr>
              <p:nvPr/>
            </p:nvSpPr>
            <p:spPr bwMode="auto">
              <a:xfrm>
                <a:off x="87" y="432"/>
                <a:ext cx="5564" cy="421"/>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Sound Conduct Against Opposition</a:t>
                </a:r>
              </a:p>
            </p:txBody>
          </p:sp>
          <p:sp>
            <p:nvSpPr>
              <p:cNvPr id="24581" name="Rectangle 5"/>
              <p:cNvSpPr>
                <a:spLocks noChangeArrowheads="1"/>
              </p:cNvSpPr>
              <p:nvPr/>
            </p:nvSpPr>
            <p:spPr bwMode="auto">
              <a:xfrm>
                <a:off x="48" y="432"/>
                <a:ext cx="5642" cy="421"/>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27" name="Group 6"/>
            <p:cNvGrpSpPr>
              <a:grpSpLocks/>
            </p:cNvGrpSpPr>
            <p:nvPr/>
          </p:nvGrpSpPr>
          <p:grpSpPr bwMode="auto">
            <a:xfrm>
              <a:off x="48" y="854"/>
              <a:ext cx="1110" cy="395"/>
              <a:chOff x="48" y="854"/>
              <a:chExt cx="1110" cy="395"/>
            </a:xfrm>
          </p:grpSpPr>
          <p:sp>
            <p:nvSpPr>
              <p:cNvPr id="24583" name="Rectangle 7"/>
              <p:cNvSpPr>
                <a:spLocks noChangeArrowheads="1"/>
              </p:cNvSpPr>
              <p:nvPr/>
            </p:nvSpPr>
            <p:spPr bwMode="auto">
              <a:xfrm>
                <a:off x="87" y="854"/>
                <a:ext cx="1034"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200" b="1" i="0" u="none" strike="noStrike" kern="1200" cap="none" spc="0" normalizeH="0" baseline="0" noProof="0">
                    <a:ln>
                      <a:noFill/>
                    </a:ln>
                    <a:solidFill>
                      <a:srgbClr val="D54F41"/>
                    </a:solidFill>
                    <a:effectLst/>
                    <a:uLnTx/>
                    <a:uFillTx/>
                    <a:latin typeface="Arial Narrow" pitchFamily="34" charset="0"/>
                    <a:ea typeface="新細明體" charset="-120"/>
                  </a:rPr>
                  <a:t>Appoint Elders</a:t>
                </a:r>
              </a:p>
            </p:txBody>
          </p:sp>
          <p:sp>
            <p:nvSpPr>
              <p:cNvPr id="24584" name="Rectangle 8"/>
              <p:cNvSpPr>
                <a:spLocks noChangeArrowheads="1"/>
              </p:cNvSpPr>
              <p:nvPr/>
            </p:nvSpPr>
            <p:spPr bwMode="auto">
              <a:xfrm>
                <a:off x="48" y="854"/>
                <a:ext cx="111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28" name="Group 9"/>
            <p:cNvGrpSpPr>
              <a:grpSpLocks/>
            </p:cNvGrpSpPr>
            <p:nvPr/>
          </p:nvGrpSpPr>
          <p:grpSpPr bwMode="auto">
            <a:xfrm>
              <a:off x="1160" y="854"/>
              <a:ext cx="4529" cy="395"/>
              <a:chOff x="1160" y="854"/>
              <a:chExt cx="4529" cy="395"/>
            </a:xfrm>
          </p:grpSpPr>
          <p:sp>
            <p:nvSpPr>
              <p:cNvPr id="24586" name="Rectangle 10"/>
              <p:cNvSpPr>
                <a:spLocks noChangeArrowheads="1"/>
              </p:cNvSpPr>
              <p:nvPr/>
            </p:nvSpPr>
            <p:spPr bwMode="auto">
              <a:xfrm>
                <a:off x="1199" y="854"/>
                <a:ext cx="4452"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Set Things in Order</a:t>
                </a:r>
              </a:p>
            </p:txBody>
          </p:sp>
          <p:sp>
            <p:nvSpPr>
              <p:cNvPr id="24587" name="Rectangle 11"/>
              <p:cNvSpPr>
                <a:spLocks noChangeArrowheads="1"/>
              </p:cNvSpPr>
              <p:nvPr/>
            </p:nvSpPr>
            <p:spPr bwMode="auto">
              <a:xfrm>
                <a:off x="1160" y="854"/>
                <a:ext cx="4530"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29" name="Group 12"/>
            <p:cNvGrpSpPr>
              <a:grpSpLocks/>
            </p:cNvGrpSpPr>
            <p:nvPr/>
          </p:nvGrpSpPr>
          <p:grpSpPr bwMode="auto">
            <a:xfrm>
              <a:off x="48" y="1251"/>
              <a:ext cx="1110" cy="463"/>
              <a:chOff x="48" y="1251"/>
              <a:chExt cx="1110" cy="463"/>
            </a:xfrm>
          </p:grpSpPr>
          <p:sp>
            <p:nvSpPr>
              <p:cNvPr id="24589" name="Rectangle 13"/>
              <p:cNvSpPr>
                <a:spLocks noChangeArrowheads="1"/>
              </p:cNvSpPr>
              <p:nvPr/>
            </p:nvSpPr>
            <p:spPr bwMode="auto">
              <a:xfrm>
                <a:off x="87" y="1251"/>
                <a:ext cx="1034"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200" b="1" i="0" u="none" strike="noStrike" kern="1200" cap="none" spc="0" normalizeH="0" baseline="0" noProof="0">
                    <a:ln>
                      <a:noFill/>
                    </a:ln>
                    <a:solidFill>
                      <a:srgbClr val="D54F41"/>
                    </a:solidFill>
                    <a:effectLst/>
                    <a:uLnTx/>
                    <a:uFillTx/>
                    <a:latin typeface="Arial Narrow" pitchFamily="34" charset="0"/>
                    <a:ea typeface="新細明體" charset="-120"/>
                  </a:rPr>
                  <a:t>Prevent False Doctrine</a:t>
                </a:r>
              </a:p>
            </p:txBody>
          </p:sp>
          <p:sp>
            <p:nvSpPr>
              <p:cNvPr id="24590" name="Rectangle 14"/>
              <p:cNvSpPr>
                <a:spLocks noChangeArrowheads="1"/>
              </p:cNvSpPr>
              <p:nvPr/>
            </p:nvSpPr>
            <p:spPr bwMode="auto">
              <a:xfrm>
                <a:off x="48" y="1251"/>
                <a:ext cx="1111"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dirty="0">
                  <a:ln>
                    <a:noFill/>
                  </a:ln>
                  <a:solidFill>
                    <a:srgbClr val="FFFF00"/>
                  </a:solidFill>
                  <a:effectLst/>
                  <a:uLnTx/>
                  <a:uFillTx/>
                  <a:latin typeface="Times New Roman" pitchFamily="18" charset="0"/>
                  <a:ea typeface="細明體" charset="-120"/>
                </a:endParaRPr>
              </a:p>
            </p:txBody>
          </p:sp>
        </p:grpSp>
        <p:grpSp>
          <p:nvGrpSpPr>
            <p:cNvPr id="65630" name="Group 15"/>
            <p:cNvGrpSpPr>
              <a:grpSpLocks/>
            </p:cNvGrpSpPr>
            <p:nvPr/>
          </p:nvGrpSpPr>
          <p:grpSpPr bwMode="auto">
            <a:xfrm>
              <a:off x="1160" y="1251"/>
              <a:ext cx="4529" cy="463"/>
              <a:chOff x="1160" y="1251"/>
              <a:chExt cx="4529" cy="463"/>
            </a:xfrm>
          </p:grpSpPr>
          <p:sp>
            <p:nvSpPr>
              <p:cNvPr id="24592" name="Rectangle 16"/>
              <p:cNvSpPr>
                <a:spLocks noChangeArrowheads="1"/>
              </p:cNvSpPr>
              <p:nvPr/>
            </p:nvSpPr>
            <p:spPr bwMode="auto">
              <a:xfrm>
                <a:off x="1199" y="1251"/>
                <a:ext cx="4452"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charset="0"/>
                    <a:ea typeface="新細明體" charset="0"/>
                    <a:cs typeface="新細明體" charset="0"/>
                  </a:rPr>
                  <a:t>Practice True Doctrine</a:t>
                </a:r>
              </a:p>
            </p:txBody>
          </p:sp>
          <p:sp>
            <p:nvSpPr>
              <p:cNvPr id="24593" name="Rectangle 17"/>
              <p:cNvSpPr>
                <a:spLocks noChangeArrowheads="1"/>
              </p:cNvSpPr>
              <p:nvPr/>
            </p:nvSpPr>
            <p:spPr bwMode="auto">
              <a:xfrm>
                <a:off x="1160" y="1251"/>
                <a:ext cx="4530"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1" name="Group 18"/>
            <p:cNvGrpSpPr>
              <a:grpSpLocks/>
            </p:cNvGrpSpPr>
            <p:nvPr/>
          </p:nvGrpSpPr>
          <p:grpSpPr bwMode="auto">
            <a:xfrm>
              <a:off x="48" y="1716"/>
              <a:ext cx="1110" cy="463"/>
              <a:chOff x="48" y="1716"/>
              <a:chExt cx="1110" cy="463"/>
            </a:xfrm>
          </p:grpSpPr>
          <p:sp>
            <p:nvSpPr>
              <p:cNvPr id="24595" name="Rectangle 19"/>
              <p:cNvSpPr>
                <a:spLocks noChangeArrowheads="1"/>
              </p:cNvSpPr>
              <p:nvPr/>
            </p:nvSpPr>
            <p:spPr bwMode="auto">
              <a:xfrm>
                <a:off x="87" y="1716"/>
                <a:ext cx="1034"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100" b="1" i="0" u="none" strike="noStrike" kern="1200" cap="none" spc="0" normalizeH="0" baseline="0" noProof="0" dirty="0">
                    <a:ln>
                      <a:noFill/>
                    </a:ln>
                    <a:solidFill>
                      <a:srgbClr val="D54F41"/>
                    </a:solidFill>
                    <a:effectLst/>
                    <a:uLnTx/>
                    <a:uFillTx/>
                    <a:latin typeface="Arial Narrow" charset="0"/>
                    <a:ea typeface="新細明體" charset="0"/>
                    <a:cs typeface="新細明體" charset="0"/>
                  </a:rPr>
                  <a:t>Elders  vs. False Teachers</a:t>
                </a:r>
              </a:p>
            </p:txBody>
          </p:sp>
          <p:sp>
            <p:nvSpPr>
              <p:cNvPr id="24596" name="Rectangle 20"/>
              <p:cNvSpPr>
                <a:spLocks noChangeArrowheads="1"/>
              </p:cNvSpPr>
              <p:nvPr/>
            </p:nvSpPr>
            <p:spPr bwMode="auto">
              <a:xfrm>
                <a:off x="48" y="1716"/>
                <a:ext cx="1111"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2" name="Group 21"/>
            <p:cNvGrpSpPr>
              <a:grpSpLocks/>
            </p:cNvGrpSpPr>
            <p:nvPr/>
          </p:nvGrpSpPr>
          <p:grpSpPr bwMode="auto">
            <a:xfrm>
              <a:off x="1160" y="1716"/>
              <a:ext cx="2135" cy="463"/>
              <a:chOff x="1160" y="1716"/>
              <a:chExt cx="2135" cy="463"/>
            </a:xfrm>
          </p:grpSpPr>
          <p:sp>
            <p:nvSpPr>
              <p:cNvPr id="24598" name="Rectangle 22"/>
              <p:cNvSpPr>
                <a:spLocks noChangeArrowheads="1"/>
              </p:cNvSpPr>
              <p:nvPr/>
            </p:nvSpPr>
            <p:spPr bwMode="auto">
              <a:xfrm>
                <a:off x="1199" y="1716"/>
                <a:ext cx="2059"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Conduct </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for Various Groups</a:t>
                </a:r>
              </a:p>
            </p:txBody>
          </p:sp>
          <p:sp>
            <p:nvSpPr>
              <p:cNvPr id="24599" name="Rectangle 23"/>
              <p:cNvSpPr>
                <a:spLocks noChangeArrowheads="1"/>
              </p:cNvSpPr>
              <p:nvPr/>
            </p:nvSpPr>
            <p:spPr bwMode="auto">
              <a:xfrm>
                <a:off x="1160" y="1716"/>
                <a:ext cx="2136"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3" name="Group 24"/>
            <p:cNvGrpSpPr>
              <a:grpSpLocks/>
            </p:cNvGrpSpPr>
            <p:nvPr/>
          </p:nvGrpSpPr>
          <p:grpSpPr bwMode="auto">
            <a:xfrm>
              <a:off x="3297" y="1716"/>
              <a:ext cx="2391" cy="463"/>
              <a:chOff x="3297" y="1716"/>
              <a:chExt cx="2391" cy="463"/>
            </a:xfrm>
          </p:grpSpPr>
          <p:sp>
            <p:nvSpPr>
              <p:cNvPr id="24601" name="Rectangle 25"/>
              <p:cNvSpPr>
                <a:spLocks noChangeArrowheads="1"/>
              </p:cNvSpPr>
              <p:nvPr/>
            </p:nvSpPr>
            <p:spPr bwMode="auto">
              <a:xfrm>
                <a:off x="3336" y="1716"/>
                <a:ext cx="2315"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Grace </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Leads to Godliness</a:t>
                </a:r>
              </a:p>
            </p:txBody>
          </p:sp>
          <p:sp>
            <p:nvSpPr>
              <p:cNvPr id="24602" name="Rectangle 26"/>
              <p:cNvSpPr>
                <a:spLocks noChangeArrowheads="1"/>
              </p:cNvSpPr>
              <p:nvPr/>
            </p:nvSpPr>
            <p:spPr bwMode="auto">
              <a:xfrm>
                <a:off x="3297" y="1716"/>
                <a:ext cx="2392"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4" name="Group 27"/>
            <p:cNvGrpSpPr>
              <a:grpSpLocks/>
            </p:cNvGrpSpPr>
            <p:nvPr/>
          </p:nvGrpSpPr>
          <p:grpSpPr bwMode="auto">
            <a:xfrm>
              <a:off x="48" y="2181"/>
              <a:ext cx="1110" cy="395"/>
              <a:chOff x="48" y="2181"/>
              <a:chExt cx="1110" cy="395"/>
            </a:xfrm>
          </p:grpSpPr>
          <p:sp>
            <p:nvSpPr>
              <p:cNvPr id="24604" name="Rectangle 28"/>
              <p:cNvSpPr>
                <a:spLocks noChangeArrowheads="1"/>
              </p:cNvSpPr>
              <p:nvPr/>
            </p:nvSpPr>
            <p:spPr bwMode="auto">
              <a:xfrm>
                <a:off x="87" y="2181"/>
                <a:ext cx="1034"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charset="0"/>
                    <a:ea typeface="新細明體" charset="0"/>
                    <a:cs typeface="新細明體" charset="0"/>
                  </a:rPr>
                  <a:t>Chapter 1  </a:t>
                </a:r>
              </a:p>
            </p:txBody>
          </p:sp>
          <p:sp>
            <p:nvSpPr>
              <p:cNvPr id="24605" name="Rectangle 29"/>
              <p:cNvSpPr>
                <a:spLocks noChangeArrowheads="1"/>
              </p:cNvSpPr>
              <p:nvPr/>
            </p:nvSpPr>
            <p:spPr bwMode="auto">
              <a:xfrm>
                <a:off x="48" y="2181"/>
                <a:ext cx="111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5" name="Group 30"/>
            <p:cNvGrpSpPr>
              <a:grpSpLocks/>
            </p:cNvGrpSpPr>
            <p:nvPr/>
          </p:nvGrpSpPr>
          <p:grpSpPr bwMode="auto">
            <a:xfrm>
              <a:off x="1160" y="2181"/>
              <a:ext cx="2135" cy="395"/>
              <a:chOff x="1160" y="2181"/>
              <a:chExt cx="2135" cy="395"/>
            </a:xfrm>
          </p:grpSpPr>
          <p:sp>
            <p:nvSpPr>
              <p:cNvPr id="24607" name="Rectangle 31"/>
              <p:cNvSpPr>
                <a:spLocks noChangeArrowheads="1"/>
              </p:cNvSpPr>
              <p:nvPr/>
            </p:nvSpPr>
            <p:spPr bwMode="auto">
              <a:xfrm>
                <a:off x="1199" y="2181"/>
                <a:ext cx="2059"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2:1-10</a:t>
                </a:r>
              </a:p>
            </p:txBody>
          </p:sp>
          <p:sp>
            <p:nvSpPr>
              <p:cNvPr id="24608" name="Rectangle 32"/>
              <p:cNvSpPr>
                <a:spLocks noChangeArrowheads="1"/>
              </p:cNvSpPr>
              <p:nvPr/>
            </p:nvSpPr>
            <p:spPr bwMode="auto">
              <a:xfrm>
                <a:off x="1160" y="2181"/>
                <a:ext cx="2136"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6" name="Group 33"/>
            <p:cNvGrpSpPr>
              <a:grpSpLocks/>
            </p:cNvGrpSpPr>
            <p:nvPr/>
          </p:nvGrpSpPr>
          <p:grpSpPr bwMode="auto">
            <a:xfrm>
              <a:off x="3297" y="2181"/>
              <a:ext cx="2391" cy="395"/>
              <a:chOff x="3297" y="2181"/>
              <a:chExt cx="2391" cy="395"/>
            </a:xfrm>
          </p:grpSpPr>
          <p:sp>
            <p:nvSpPr>
              <p:cNvPr id="24610" name="Rectangle 34"/>
              <p:cNvSpPr>
                <a:spLocks noChangeArrowheads="1"/>
              </p:cNvSpPr>
              <p:nvPr/>
            </p:nvSpPr>
            <p:spPr bwMode="auto">
              <a:xfrm>
                <a:off x="3336" y="2181"/>
                <a:ext cx="2315"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2:11—3:15</a:t>
                </a:r>
              </a:p>
            </p:txBody>
          </p:sp>
          <p:sp>
            <p:nvSpPr>
              <p:cNvPr id="24611" name="Rectangle 35"/>
              <p:cNvSpPr>
                <a:spLocks noChangeArrowheads="1"/>
              </p:cNvSpPr>
              <p:nvPr/>
            </p:nvSpPr>
            <p:spPr bwMode="auto">
              <a:xfrm>
                <a:off x="3297" y="2181"/>
                <a:ext cx="2392"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7" name="Group 36"/>
            <p:cNvGrpSpPr>
              <a:grpSpLocks/>
            </p:cNvGrpSpPr>
            <p:nvPr/>
          </p:nvGrpSpPr>
          <p:grpSpPr bwMode="auto">
            <a:xfrm>
              <a:off x="48" y="2578"/>
              <a:ext cx="1110" cy="395"/>
              <a:chOff x="48" y="2578"/>
              <a:chExt cx="1110" cy="395"/>
            </a:xfrm>
          </p:grpSpPr>
          <p:sp>
            <p:nvSpPr>
              <p:cNvPr id="24613" name="Rectangle 37"/>
              <p:cNvSpPr>
                <a:spLocks noChangeArrowheads="1"/>
              </p:cNvSpPr>
              <p:nvPr/>
            </p:nvSpPr>
            <p:spPr bwMode="auto">
              <a:xfrm>
                <a:off x="87" y="2578"/>
                <a:ext cx="1034"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Organize</a:t>
                </a:r>
              </a:p>
            </p:txBody>
          </p:sp>
          <p:sp>
            <p:nvSpPr>
              <p:cNvPr id="24614" name="Rectangle 38"/>
              <p:cNvSpPr>
                <a:spLocks noChangeArrowheads="1"/>
              </p:cNvSpPr>
              <p:nvPr/>
            </p:nvSpPr>
            <p:spPr bwMode="auto">
              <a:xfrm>
                <a:off x="48" y="2578"/>
                <a:ext cx="111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8" name="Group 39"/>
            <p:cNvGrpSpPr>
              <a:grpSpLocks/>
            </p:cNvGrpSpPr>
            <p:nvPr/>
          </p:nvGrpSpPr>
          <p:grpSpPr bwMode="auto">
            <a:xfrm>
              <a:off x="1160" y="2578"/>
              <a:ext cx="2135" cy="395"/>
              <a:chOff x="1160" y="2578"/>
              <a:chExt cx="2135" cy="395"/>
            </a:xfrm>
          </p:grpSpPr>
          <p:sp>
            <p:nvSpPr>
              <p:cNvPr id="24616" name="Rectangle 40"/>
              <p:cNvSpPr>
                <a:spLocks noChangeArrowheads="1"/>
              </p:cNvSpPr>
              <p:nvPr/>
            </p:nvSpPr>
            <p:spPr bwMode="auto">
              <a:xfrm>
                <a:off x="1199" y="2578"/>
                <a:ext cx="2059"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charset="0"/>
                    <a:ea typeface="新細明體" charset="0"/>
                    <a:cs typeface="新細明體" charset="0"/>
                  </a:rPr>
                  <a:t>Teach</a:t>
                </a:r>
              </a:p>
            </p:txBody>
          </p:sp>
          <p:sp>
            <p:nvSpPr>
              <p:cNvPr id="24617" name="Rectangle 41"/>
              <p:cNvSpPr>
                <a:spLocks noChangeArrowheads="1"/>
              </p:cNvSpPr>
              <p:nvPr/>
            </p:nvSpPr>
            <p:spPr bwMode="auto">
              <a:xfrm>
                <a:off x="1160" y="2578"/>
                <a:ext cx="2136"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9" name="Group 42"/>
            <p:cNvGrpSpPr>
              <a:grpSpLocks/>
            </p:cNvGrpSpPr>
            <p:nvPr/>
          </p:nvGrpSpPr>
          <p:grpSpPr bwMode="auto">
            <a:xfrm>
              <a:off x="3297" y="2578"/>
              <a:ext cx="2391" cy="395"/>
              <a:chOff x="3297" y="2578"/>
              <a:chExt cx="2391" cy="395"/>
            </a:xfrm>
          </p:grpSpPr>
          <p:sp>
            <p:nvSpPr>
              <p:cNvPr id="24619" name="Rectangle 43"/>
              <p:cNvSpPr>
                <a:spLocks noChangeArrowheads="1"/>
              </p:cNvSpPr>
              <p:nvPr/>
            </p:nvSpPr>
            <p:spPr bwMode="auto">
              <a:xfrm>
                <a:off x="3336" y="2578"/>
                <a:ext cx="2315"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Grace</a:t>
                </a:r>
              </a:p>
            </p:txBody>
          </p:sp>
          <p:sp>
            <p:nvSpPr>
              <p:cNvPr id="24620" name="Rectangle 44"/>
              <p:cNvSpPr>
                <a:spLocks noChangeArrowheads="1"/>
              </p:cNvSpPr>
              <p:nvPr/>
            </p:nvSpPr>
            <p:spPr bwMode="auto">
              <a:xfrm>
                <a:off x="3297" y="2578"/>
                <a:ext cx="2392"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0" name="Group 45"/>
            <p:cNvGrpSpPr>
              <a:grpSpLocks/>
            </p:cNvGrpSpPr>
            <p:nvPr/>
          </p:nvGrpSpPr>
          <p:grpSpPr bwMode="auto">
            <a:xfrm>
              <a:off x="48" y="2975"/>
              <a:ext cx="648" cy="507"/>
              <a:chOff x="48" y="2975"/>
              <a:chExt cx="648" cy="507"/>
            </a:xfrm>
          </p:grpSpPr>
          <p:sp>
            <p:nvSpPr>
              <p:cNvPr id="24622" name="Rectangle 46"/>
              <p:cNvSpPr>
                <a:spLocks noChangeArrowheads="1"/>
              </p:cNvSpPr>
              <p:nvPr/>
            </p:nvSpPr>
            <p:spPr bwMode="auto">
              <a:xfrm>
                <a:off x="87" y="2975"/>
                <a:ext cx="57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Truth leads to godliness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1:1-4</a:t>
                </a:r>
              </a:p>
            </p:txBody>
          </p:sp>
          <p:sp>
            <p:nvSpPr>
              <p:cNvPr id="24623" name="Rectangle 47"/>
              <p:cNvSpPr>
                <a:spLocks noChangeArrowheads="1"/>
              </p:cNvSpPr>
              <p:nvPr/>
            </p:nvSpPr>
            <p:spPr bwMode="auto">
              <a:xfrm>
                <a:off x="48" y="2975"/>
                <a:ext cx="649"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1" name="Group 48"/>
            <p:cNvGrpSpPr>
              <a:grpSpLocks/>
            </p:cNvGrpSpPr>
            <p:nvPr/>
          </p:nvGrpSpPr>
          <p:grpSpPr bwMode="auto">
            <a:xfrm>
              <a:off x="698" y="2975"/>
              <a:ext cx="459" cy="507"/>
              <a:chOff x="698" y="2975"/>
              <a:chExt cx="459" cy="507"/>
            </a:xfrm>
          </p:grpSpPr>
          <p:sp>
            <p:nvSpPr>
              <p:cNvPr id="24625" name="Rectangle 49"/>
              <p:cNvSpPr>
                <a:spLocks noChangeArrowheads="1"/>
              </p:cNvSpPr>
              <p:nvPr/>
            </p:nvSpPr>
            <p:spPr bwMode="auto">
              <a:xfrm>
                <a:off x="737" y="2975"/>
                <a:ext cx="383"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a:ln>
                      <a:noFill/>
                    </a:ln>
                    <a:solidFill>
                      <a:srgbClr val="D54F41"/>
                    </a:solidFill>
                    <a:effectLst/>
                    <a:uLnTx/>
                    <a:uFillTx/>
                    <a:latin typeface="Arial Narrow" charset="0"/>
                    <a:ea typeface="新細明體" charset="0"/>
                    <a:cs typeface="新細明體" charset="0"/>
                  </a:rPr>
                  <a:t>Elders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a:ln>
                      <a:noFill/>
                    </a:ln>
                    <a:solidFill>
                      <a:srgbClr val="D54F41"/>
                    </a:solidFill>
                    <a:effectLst/>
                    <a:uLnTx/>
                    <a:uFillTx/>
                    <a:latin typeface="Arial Narrow" charset="0"/>
                    <a:ea typeface="新細明體" charset="0"/>
                    <a:cs typeface="新細明體" charset="0"/>
                  </a:rPr>
                  <a:t>1:5-16</a:t>
                </a:r>
              </a:p>
            </p:txBody>
          </p:sp>
          <p:sp>
            <p:nvSpPr>
              <p:cNvPr id="24626" name="Rectangle 50"/>
              <p:cNvSpPr>
                <a:spLocks noChangeArrowheads="1"/>
              </p:cNvSpPr>
              <p:nvPr/>
            </p:nvSpPr>
            <p:spPr bwMode="auto">
              <a:xfrm>
                <a:off x="698" y="2975"/>
                <a:ext cx="46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2" name="Group 51"/>
            <p:cNvGrpSpPr>
              <a:grpSpLocks/>
            </p:cNvGrpSpPr>
            <p:nvPr/>
          </p:nvGrpSpPr>
          <p:grpSpPr bwMode="auto">
            <a:xfrm>
              <a:off x="1160" y="2975"/>
              <a:ext cx="359" cy="507"/>
              <a:chOff x="1160" y="2975"/>
              <a:chExt cx="359" cy="507"/>
            </a:xfrm>
          </p:grpSpPr>
          <p:sp>
            <p:nvSpPr>
              <p:cNvPr id="24628" name="Rectangle 52"/>
              <p:cNvSpPr>
                <a:spLocks noChangeArrowheads="1"/>
              </p:cNvSpPr>
              <p:nvPr/>
            </p:nvSpPr>
            <p:spPr bwMode="auto">
              <a:xfrm>
                <a:off x="1199" y="2975"/>
                <a:ext cx="283"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Older Men</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2:1-2</a:t>
                </a:r>
              </a:p>
            </p:txBody>
          </p:sp>
          <p:sp>
            <p:nvSpPr>
              <p:cNvPr id="24629" name="Rectangle 53"/>
              <p:cNvSpPr>
                <a:spLocks noChangeArrowheads="1"/>
              </p:cNvSpPr>
              <p:nvPr/>
            </p:nvSpPr>
            <p:spPr bwMode="auto">
              <a:xfrm>
                <a:off x="1160" y="2975"/>
                <a:ext cx="36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3" name="Group 54"/>
            <p:cNvGrpSpPr>
              <a:grpSpLocks/>
            </p:cNvGrpSpPr>
            <p:nvPr/>
          </p:nvGrpSpPr>
          <p:grpSpPr bwMode="auto">
            <a:xfrm>
              <a:off x="1522" y="2975"/>
              <a:ext cx="446" cy="507"/>
              <a:chOff x="1522" y="2975"/>
              <a:chExt cx="446" cy="507"/>
            </a:xfrm>
          </p:grpSpPr>
          <p:sp>
            <p:nvSpPr>
              <p:cNvPr id="24631" name="Rectangle 55"/>
              <p:cNvSpPr>
                <a:spLocks noChangeArrowheads="1"/>
              </p:cNvSpPr>
              <p:nvPr/>
            </p:nvSpPr>
            <p:spPr bwMode="auto">
              <a:xfrm>
                <a:off x="1561" y="2975"/>
                <a:ext cx="370"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Older Women</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2:4-5</a:t>
                </a:r>
              </a:p>
            </p:txBody>
          </p:sp>
          <p:sp>
            <p:nvSpPr>
              <p:cNvPr id="24632" name="Rectangle 56"/>
              <p:cNvSpPr>
                <a:spLocks noChangeArrowheads="1"/>
              </p:cNvSpPr>
              <p:nvPr/>
            </p:nvSpPr>
            <p:spPr bwMode="auto">
              <a:xfrm>
                <a:off x="1522" y="2975"/>
                <a:ext cx="447"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4" name="Group 57"/>
            <p:cNvGrpSpPr>
              <a:grpSpLocks/>
            </p:cNvGrpSpPr>
            <p:nvPr/>
          </p:nvGrpSpPr>
          <p:grpSpPr bwMode="auto">
            <a:xfrm>
              <a:off x="1970" y="2975"/>
              <a:ext cx="469" cy="507"/>
              <a:chOff x="1970" y="2975"/>
              <a:chExt cx="469" cy="507"/>
            </a:xfrm>
          </p:grpSpPr>
          <p:sp>
            <p:nvSpPr>
              <p:cNvPr id="24634" name="Rectangle 58"/>
              <p:cNvSpPr>
                <a:spLocks noChangeArrowheads="1"/>
              </p:cNvSpPr>
              <p:nvPr/>
            </p:nvSpPr>
            <p:spPr bwMode="auto">
              <a:xfrm>
                <a:off x="2009" y="2975"/>
                <a:ext cx="39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Younger Women</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2:4-5</a:t>
                </a:r>
              </a:p>
            </p:txBody>
          </p:sp>
          <p:sp>
            <p:nvSpPr>
              <p:cNvPr id="24635" name="Rectangle 59"/>
              <p:cNvSpPr>
                <a:spLocks noChangeArrowheads="1"/>
              </p:cNvSpPr>
              <p:nvPr/>
            </p:nvSpPr>
            <p:spPr bwMode="auto">
              <a:xfrm>
                <a:off x="1970" y="2975"/>
                <a:ext cx="47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5" name="Group 60"/>
            <p:cNvGrpSpPr>
              <a:grpSpLocks/>
            </p:cNvGrpSpPr>
            <p:nvPr/>
          </p:nvGrpSpPr>
          <p:grpSpPr bwMode="auto">
            <a:xfrm>
              <a:off x="2441" y="2975"/>
              <a:ext cx="469" cy="507"/>
              <a:chOff x="2441" y="2975"/>
              <a:chExt cx="469" cy="507"/>
            </a:xfrm>
          </p:grpSpPr>
          <p:sp>
            <p:nvSpPr>
              <p:cNvPr id="24637" name="Rectangle 61"/>
              <p:cNvSpPr>
                <a:spLocks noChangeArrowheads="1"/>
              </p:cNvSpPr>
              <p:nvPr/>
            </p:nvSpPr>
            <p:spPr bwMode="auto">
              <a:xfrm>
                <a:off x="2480" y="2975"/>
                <a:ext cx="39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Younger</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Men</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2:6-8</a:t>
                </a:r>
              </a:p>
            </p:txBody>
          </p:sp>
          <p:sp>
            <p:nvSpPr>
              <p:cNvPr id="24638" name="Rectangle 62"/>
              <p:cNvSpPr>
                <a:spLocks noChangeArrowheads="1"/>
              </p:cNvSpPr>
              <p:nvPr/>
            </p:nvSpPr>
            <p:spPr bwMode="auto">
              <a:xfrm>
                <a:off x="2441" y="2975"/>
                <a:ext cx="47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6" name="Group 63"/>
            <p:cNvGrpSpPr>
              <a:grpSpLocks/>
            </p:cNvGrpSpPr>
            <p:nvPr/>
          </p:nvGrpSpPr>
          <p:grpSpPr bwMode="auto">
            <a:xfrm>
              <a:off x="2912" y="2975"/>
              <a:ext cx="383" cy="507"/>
              <a:chOff x="2912" y="2975"/>
              <a:chExt cx="383" cy="507"/>
            </a:xfrm>
          </p:grpSpPr>
          <p:sp>
            <p:nvSpPr>
              <p:cNvPr id="24640" name="Rectangle 64"/>
              <p:cNvSpPr>
                <a:spLocks noChangeArrowheads="1"/>
              </p:cNvSpPr>
              <p:nvPr/>
            </p:nvSpPr>
            <p:spPr bwMode="auto">
              <a:xfrm>
                <a:off x="2951" y="2975"/>
                <a:ext cx="306"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Slaves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2:9-10</a:t>
                </a:r>
              </a:p>
            </p:txBody>
          </p:sp>
          <p:sp>
            <p:nvSpPr>
              <p:cNvPr id="24641" name="Rectangle 65"/>
              <p:cNvSpPr>
                <a:spLocks noChangeArrowheads="1"/>
              </p:cNvSpPr>
              <p:nvPr/>
            </p:nvSpPr>
            <p:spPr bwMode="auto">
              <a:xfrm>
                <a:off x="2912" y="2975"/>
                <a:ext cx="384"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7" name="Group 66"/>
            <p:cNvGrpSpPr>
              <a:grpSpLocks/>
            </p:cNvGrpSpPr>
            <p:nvPr/>
          </p:nvGrpSpPr>
          <p:grpSpPr bwMode="auto">
            <a:xfrm>
              <a:off x="3297" y="2975"/>
              <a:ext cx="478" cy="507"/>
              <a:chOff x="3297" y="2975"/>
              <a:chExt cx="478" cy="507"/>
            </a:xfrm>
          </p:grpSpPr>
          <p:sp>
            <p:nvSpPr>
              <p:cNvPr id="24643" name="Rectangle 67"/>
              <p:cNvSpPr>
                <a:spLocks noChangeArrowheads="1"/>
              </p:cNvSpPr>
              <p:nvPr/>
            </p:nvSpPr>
            <p:spPr bwMode="auto">
              <a:xfrm>
                <a:off x="3336" y="2975"/>
                <a:ext cx="40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400" b="0" i="0" u="none" strike="noStrike" kern="1200" cap="none" spc="0" normalizeH="0" baseline="0" noProof="0">
                    <a:ln>
                      <a:noFill/>
                    </a:ln>
                    <a:solidFill>
                      <a:srgbClr val="D54F41"/>
                    </a:solidFill>
                    <a:effectLst/>
                    <a:uLnTx/>
                    <a:uFillTx/>
                    <a:latin typeface="Arial Narrow" charset="0"/>
                    <a:ea typeface="新細明體" charset="0"/>
                    <a:cs typeface="新細明體" charset="0"/>
                  </a:rPr>
                  <a:t>Educates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4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2:11-15</a:t>
                </a:r>
              </a:p>
            </p:txBody>
          </p:sp>
          <p:sp>
            <p:nvSpPr>
              <p:cNvPr id="24644" name="Rectangle 68"/>
              <p:cNvSpPr>
                <a:spLocks noChangeArrowheads="1"/>
              </p:cNvSpPr>
              <p:nvPr/>
            </p:nvSpPr>
            <p:spPr bwMode="auto">
              <a:xfrm>
                <a:off x="3297" y="2975"/>
                <a:ext cx="479"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8" name="Group 69"/>
            <p:cNvGrpSpPr>
              <a:grpSpLocks/>
            </p:cNvGrpSpPr>
            <p:nvPr/>
          </p:nvGrpSpPr>
          <p:grpSpPr bwMode="auto">
            <a:xfrm>
              <a:off x="3778" y="2975"/>
              <a:ext cx="546" cy="507"/>
              <a:chOff x="3778" y="2975"/>
              <a:chExt cx="546" cy="507"/>
            </a:xfrm>
          </p:grpSpPr>
          <p:sp>
            <p:nvSpPr>
              <p:cNvPr id="24646" name="Rectangle 70"/>
              <p:cNvSpPr>
                <a:spLocks noChangeArrowheads="1"/>
              </p:cNvSpPr>
              <p:nvPr/>
            </p:nvSpPr>
            <p:spPr bwMode="auto">
              <a:xfrm>
                <a:off x="3817" y="2975"/>
                <a:ext cx="469"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Empowers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3:1-2</a:t>
                </a:r>
              </a:p>
            </p:txBody>
          </p:sp>
          <p:sp>
            <p:nvSpPr>
              <p:cNvPr id="24647" name="Rectangle 71"/>
              <p:cNvSpPr>
                <a:spLocks noChangeArrowheads="1"/>
              </p:cNvSpPr>
              <p:nvPr/>
            </p:nvSpPr>
            <p:spPr bwMode="auto">
              <a:xfrm>
                <a:off x="3778" y="2975"/>
                <a:ext cx="547"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9" name="Group 72"/>
            <p:cNvGrpSpPr>
              <a:grpSpLocks/>
            </p:cNvGrpSpPr>
            <p:nvPr/>
          </p:nvGrpSpPr>
          <p:grpSpPr bwMode="auto">
            <a:xfrm>
              <a:off x="4326" y="2975"/>
              <a:ext cx="501" cy="507"/>
              <a:chOff x="4326" y="2975"/>
              <a:chExt cx="501" cy="507"/>
            </a:xfrm>
          </p:grpSpPr>
          <p:sp>
            <p:nvSpPr>
              <p:cNvPr id="24649" name="Rectangle 73"/>
              <p:cNvSpPr>
                <a:spLocks noChangeArrowheads="1"/>
              </p:cNvSpPr>
              <p:nvPr/>
            </p:nvSpPr>
            <p:spPr bwMode="auto">
              <a:xfrm>
                <a:off x="4365" y="2975"/>
                <a:ext cx="424"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Motivates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3:3-8</a:t>
                </a:r>
              </a:p>
            </p:txBody>
          </p:sp>
          <p:sp>
            <p:nvSpPr>
              <p:cNvPr id="24650" name="Rectangle 74"/>
              <p:cNvSpPr>
                <a:spLocks noChangeArrowheads="1"/>
              </p:cNvSpPr>
              <p:nvPr/>
            </p:nvSpPr>
            <p:spPr bwMode="auto">
              <a:xfrm>
                <a:off x="4326" y="2975"/>
                <a:ext cx="502"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50" name="Group 75"/>
            <p:cNvGrpSpPr>
              <a:grpSpLocks/>
            </p:cNvGrpSpPr>
            <p:nvPr/>
          </p:nvGrpSpPr>
          <p:grpSpPr bwMode="auto">
            <a:xfrm>
              <a:off x="4829" y="2975"/>
              <a:ext cx="437" cy="507"/>
              <a:chOff x="4829" y="2975"/>
              <a:chExt cx="437" cy="507"/>
            </a:xfrm>
          </p:grpSpPr>
          <p:sp>
            <p:nvSpPr>
              <p:cNvPr id="24652" name="Rectangle 76"/>
              <p:cNvSpPr>
                <a:spLocks noChangeArrowheads="1"/>
              </p:cNvSpPr>
              <p:nvPr/>
            </p:nvSpPr>
            <p:spPr bwMode="auto">
              <a:xfrm>
                <a:off x="4868" y="2975"/>
                <a:ext cx="360"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Protects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3:9-11</a:t>
                </a:r>
              </a:p>
            </p:txBody>
          </p:sp>
          <p:sp>
            <p:nvSpPr>
              <p:cNvPr id="24653" name="Rectangle 77"/>
              <p:cNvSpPr>
                <a:spLocks noChangeArrowheads="1"/>
              </p:cNvSpPr>
              <p:nvPr/>
            </p:nvSpPr>
            <p:spPr bwMode="auto">
              <a:xfrm>
                <a:off x="4829" y="2975"/>
                <a:ext cx="438"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51" name="Group 78"/>
            <p:cNvGrpSpPr>
              <a:grpSpLocks/>
            </p:cNvGrpSpPr>
            <p:nvPr/>
          </p:nvGrpSpPr>
          <p:grpSpPr bwMode="auto">
            <a:xfrm>
              <a:off x="5268" y="2975"/>
              <a:ext cx="421" cy="507"/>
              <a:chOff x="5268" y="2975"/>
              <a:chExt cx="421" cy="507"/>
            </a:xfrm>
          </p:grpSpPr>
          <p:sp>
            <p:nvSpPr>
              <p:cNvPr id="24655" name="Rectangle 79"/>
              <p:cNvSpPr>
                <a:spLocks noChangeArrowheads="1"/>
              </p:cNvSpPr>
              <p:nvPr/>
            </p:nvSpPr>
            <p:spPr bwMode="auto">
              <a:xfrm>
                <a:off x="5307" y="2975"/>
                <a:ext cx="344"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dirty="0" err="1">
                    <a:ln>
                      <a:noFill/>
                    </a:ln>
                    <a:solidFill>
                      <a:srgbClr val="D54F41"/>
                    </a:solidFill>
                    <a:effectLst/>
                    <a:uLnTx/>
                    <a:uFillTx/>
                    <a:latin typeface="Arial Narrow" charset="0"/>
                    <a:ea typeface="新細明體" charset="0"/>
                    <a:cs typeface="新細明體" charset="0"/>
                  </a:rPr>
                  <a:t>Concl</a:t>
                </a:r>
                <a:r>
                  <a:rPr kumimoji="0" lang="en-GB" altLang="zh-TW" sz="1500" b="0" i="0" u="none" strike="noStrike" kern="1200" cap="none" spc="0" normalizeH="0" baseline="0" noProof="0" dirty="0">
                    <a:ln>
                      <a:noFill/>
                    </a:ln>
                    <a:solidFill>
                      <a:srgbClr val="D54F41"/>
                    </a:solidFill>
                    <a:effectLst/>
                    <a:uLnTx/>
                    <a:uFillTx/>
                    <a:latin typeface="Arial Narrow" charset="0"/>
                    <a:ea typeface="新細明體" charset="0"/>
                    <a:cs typeface="新細明體" charset="0"/>
                  </a:rPr>
                  <a:t>.</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dirty="0">
                    <a:ln>
                      <a:noFill/>
                    </a:ln>
                    <a:solidFill>
                      <a:srgbClr val="D54F41"/>
                    </a:solidFill>
                    <a:effectLst/>
                    <a:uLnTx/>
                    <a:uFillTx/>
                    <a:latin typeface="Arial Narrow" charset="0"/>
                    <a:ea typeface="新細明體" charset="0"/>
                    <a:cs typeface="新細明體" charset="0"/>
                  </a:rPr>
                  <a:t>3:12-15</a:t>
                </a:r>
              </a:p>
            </p:txBody>
          </p:sp>
          <p:sp>
            <p:nvSpPr>
              <p:cNvPr id="24656" name="Rectangle 80"/>
              <p:cNvSpPr>
                <a:spLocks noChangeArrowheads="1"/>
              </p:cNvSpPr>
              <p:nvPr/>
            </p:nvSpPr>
            <p:spPr bwMode="auto">
              <a:xfrm>
                <a:off x="5268" y="2975"/>
                <a:ext cx="422"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52" name="Group 81"/>
            <p:cNvGrpSpPr>
              <a:grpSpLocks/>
            </p:cNvGrpSpPr>
            <p:nvPr/>
          </p:nvGrpSpPr>
          <p:grpSpPr bwMode="auto">
            <a:xfrm>
              <a:off x="48" y="3484"/>
              <a:ext cx="5630" cy="395"/>
              <a:chOff x="48" y="3484"/>
              <a:chExt cx="5630" cy="395"/>
            </a:xfrm>
          </p:grpSpPr>
          <p:sp>
            <p:nvSpPr>
              <p:cNvPr id="24658" name="Rectangle 82"/>
              <p:cNvSpPr>
                <a:spLocks noChangeArrowheads="1"/>
              </p:cNvSpPr>
              <p:nvPr/>
            </p:nvSpPr>
            <p:spPr bwMode="auto">
              <a:xfrm>
                <a:off x="77" y="3484"/>
                <a:ext cx="5572"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Asia Minor to Crete</a:t>
                </a:r>
              </a:p>
            </p:txBody>
          </p:sp>
          <p:sp>
            <p:nvSpPr>
              <p:cNvPr id="24659" name="Rectangle 83"/>
              <p:cNvSpPr>
                <a:spLocks noChangeArrowheads="1"/>
              </p:cNvSpPr>
              <p:nvPr/>
            </p:nvSpPr>
            <p:spPr bwMode="auto">
              <a:xfrm>
                <a:off x="48" y="3484"/>
                <a:ext cx="563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53" name="Group 84"/>
            <p:cNvGrpSpPr>
              <a:grpSpLocks/>
            </p:cNvGrpSpPr>
            <p:nvPr/>
          </p:nvGrpSpPr>
          <p:grpSpPr bwMode="auto">
            <a:xfrm>
              <a:off x="48" y="3881"/>
              <a:ext cx="5630" cy="395"/>
              <a:chOff x="48" y="3881"/>
              <a:chExt cx="5630" cy="395"/>
            </a:xfrm>
          </p:grpSpPr>
          <p:sp>
            <p:nvSpPr>
              <p:cNvPr id="24661" name="Rectangle 85"/>
              <p:cNvSpPr>
                <a:spLocks noChangeArrowheads="1"/>
              </p:cNvSpPr>
              <p:nvPr/>
            </p:nvSpPr>
            <p:spPr bwMode="auto">
              <a:xfrm>
                <a:off x="77" y="3881"/>
                <a:ext cx="5572"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Summer AD 66</a:t>
                </a:r>
              </a:p>
            </p:txBody>
          </p:sp>
          <p:sp>
            <p:nvSpPr>
              <p:cNvPr id="24662" name="Rectangle 86"/>
              <p:cNvSpPr>
                <a:spLocks noChangeArrowheads="1"/>
              </p:cNvSpPr>
              <p:nvPr/>
            </p:nvSpPr>
            <p:spPr bwMode="auto">
              <a:xfrm>
                <a:off x="48" y="3881"/>
                <a:ext cx="563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grpSp>
        <p:nvGrpSpPr>
          <p:cNvPr id="65539" name="Group 87"/>
          <p:cNvGrpSpPr>
            <a:grpSpLocks/>
          </p:cNvGrpSpPr>
          <p:nvPr/>
        </p:nvGrpSpPr>
        <p:grpSpPr bwMode="auto">
          <a:xfrm>
            <a:off x="76200" y="685800"/>
            <a:ext cx="8955088" cy="6102350"/>
            <a:chOff x="48" y="432"/>
            <a:chExt cx="5641" cy="3844"/>
          </a:xfrm>
        </p:grpSpPr>
        <p:grpSp>
          <p:nvGrpSpPr>
            <p:cNvPr id="65542" name="Group 88"/>
            <p:cNvGrpSpPr>
              <a:grpSpLocks/>
            </p:cNvGrpSpPr>
            <p:nvPr/>
          </p:nvGrpSpPr>
          <p:grpSpPr bwMode="auto">
            <a:xfrm>
              <a:off x="48" y="432"/>
              <a:ext cx="5641" cy="420"/>
              <a:chOff x="48" y="432"/>
              <a:chExt cx="5641" cy="420"/>
            </a:xfrm>
          </p:grpSpPr>
          <p:sp>
            <p:nvSpPr>
              <p:cNvPr id="24665" name="Rectangle 89"/>
              <p:cNvSpPr>
                <a:spLocks noChangeArrowheads="1"/>
              </p:cNvSpPr>
              <p:nvPr/>
            </p:nvSpPr>
            <p:spPr bwMode="auto">
              <a:xfrm>
                <a:off x="87" y="432"/>
                <a:ext cx="5564" cy="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好的行</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为</a:t>
                </a:r>
                <a:endParaRPr kumimoji="0" lang="zh-TW" altLang="en-GB"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24666" name="Rectangle 90"/>
              <p:cNvSpPr>
                <a:spLocks noChangeArrowheads="1"/>
              </p:cNvSpPr>
              <p:nvPr/>
            </p:nvSpPr>
            <p:spPr bwMode="auto">
              <a:xfrm>
                <a:off x="48" y="432"/>
                <a:ext cx="5642" cy="42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3" name="Group 91"/>
            <p:cNvGrpSpPr>
              <a:grpSpLocks/>
            </p:cNvGrpSpPr>
            <p:nvPr/>
          </p:nvGrpSpPr>
          <p:grpSpPr bwMode="auto">
            <a:xfrm>
              <a:off x="48" y="854"/>
              <a:ext cx="1110" cy="395"/>
              <a:chOff x="48" y="854"/>
              <a:chExt cx="1110" cy="395"/>
            </a:xfrm>
          </p:grpSpPr>
          <p:sp>
            <p:nvSpPr>
              <p:cNvPr id="24668" name="Rectangle 92"/>
              <p:cNvSpPr>
                <a:spLocks noChangeArrowheads="1"/>
              </p:cNvSpPr>
              <p:nvPr/>
            </p:nvSpPr>
            <p:spPr bwMode="auto">
              <a:xfrm>
                <a:off x="87" y="854"/>
                <a:ext cx="103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委派</a:t>
                </a: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长</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老</a:t>
                </a:r>
              </a:p>
            </p:txBody>
          </p:sp>
          <p:sp>
            <p:nvSpPr>
              <p:cNvPr id="24669" name="Rectangle 93"/>
              <p:cNvSpPr>
                <a:spLocks noChangeArrowheads="1"/>
              </p:cNvSpPr>
              <p:nvPr/>
            </p:nvSpPr>
            <p:spPr bwMode="auto">
              <a:xfrm>
                <a:off x="48" y="854"/>
                <a:ext cx="111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4" name="Group 94"/>
            <p:cNvGrpSpPr>
              <a:grpSpLocks/>
            </p:cNvGrpSpPr>
            <p:nvPr/>
          </p:nvGrpSpPr>
          <p:grpSpPr bwMode="auto">
            <a:xfrm>
              <a:off x="1160" y="854"/>
              <a:ext cx="4529" cy="395"/>
              <a:chOff x="1160" y="854"/>
              <a:chExt cx="4529" cy="395"/>
            </a:xfrm>
          </p:grpSpPr>
          <p:sp>
            <p:nvSpPr>
              <p:cNvPr id="24671" name="Rectangle 95"/>
              <p:cNvSpPr>
                <a:spLocks noChangeArrowheads="1"/>
              </p:cNvSpPr>
              <p:nvPr/>
            </p:nvSpPr>
            <p:spPr bwMode="auto">
              <a:xfrm>
                <a:off x="1199" y="854"/>
                <a:ext cx="445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3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安排事情的秩序</a:t>
                </a:r>
              </a:p>
            </p:txBody>
          </p:sp>
          <p:sp>
            <p:nvSpPr>
              <p:cNvPr id="24672" name="Rectangle 96"/>
              <p:cNvSpPr>
                <a:spLocks noChangeArrowheads="1"/>
              </p:cNvSpPr>
              <p:nvPr/>
            </p:nvSpPr>
            <p:spPr bwMode="auto">
              <a:xfrm>
                <a:off x="1160" y="854"/>
                <a:ext cx="4530"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5" name="Group 97"/>
            <p:cNvGrpSpPr>
              <a:grpSpLocks/>
            </p:cNvGrpSpPr>
            <p:nvPr/>
          </p:nvGrpSpPr>
          <p:grpSpPr bwMode="auto">
            <a:xfrm>
              <a:off x="48" y="1251"/>
              <a:ext cx="1110" cy="463"/>
              <a:chOff x="48" y="1251"/>
              <a:chExt cx="1110" cy="463"/>
            </a:xfrm>
          </p:grpSpPr>
          <p:sp>
            <p:nvSpPr>
              <p:cNvPr id="24674" name="Rectangle 98"/>
              <p:cNvSpPr>
                <a:spLocks noChangeArrowheads="1"/>
              </p:cNvSpPr>
              <p:nvPr/>
            </p:nvSpPr>
            <p:spPr bwMode="auto">
              <a:xfrm>
                <a:off x="87" y="1251"/>
                <a:ext cx="1034"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防止假教</a:t>
                </a: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义</a:t>
                </a:r>
                <a:endParaRPr kumimoji="0" lang="zh-TW" altLang="en-GB"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675" name="Rectangle 99"/>
              <p:cNvSpPr>
                <a:spLocks noChangeArrowheads="1"/>
              </p:cNvSpPr>
              <p:nvPr/>
            </p:nvSpPr>
            <p:spPr bwMode="auto">
              <a:xfrm>
                <a:off x="48" y="1251"/>
                <a:ext cx="1111"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6" name="Group 100"/>
            <p:cNvGrpSpPr>
              <a:grpSpLocks/>
            </p:cNvGrpSpPr>
            <p:nvPr/>
          </p:nvGrpSpPr>
          <p:grpSpPr bwMode="auto">
            <a:xfrm>
              <a:off x="1160" y="1251"/>
              <a:ext cx="4529" cy="463"/>
              <a:chOff x="1160" y="1251"/>
              <a:chExt cx="4529" cy="463"/>
            </a:xfrm>
          </p:grpSpPr>
          <p:sp>
            <p:nvSpPr>
              <p:cNvPr id="24677" name="Rectangle 101"/>
              <p:cNvSpPr>
                <a:spLocks noChangeArrowheads="1"/>
              </p:cNvSpPr>
              <p:nvPr/>
            </p:nvSpPr>
            <p:spPr bwMode="auto">
              <a:xfrm>
                <a:off x="1199" y="1251"/>
                <a:ext cx="4452"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实际</a:t>
                </a:r>
                <a:r>
                  <a:rPr kumimoji="0" lang="zh-TW" altLang="en-GB"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行出真的教</a:t>
                </a: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义</a:t>
                </a:r>
                <a:endParaRPr kumimoji="0" lang="zh-TW" altLang="en-GB"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678" name="Rectangle 102"/>
              <p:cNvSpPr>
                <a:spLocks noChangeArrowheads="1"/>
              </p:cNvSpPr>
              <p:nvPr/>
            </p:nvSpPr>
            <p:spPr bwMode="auto">
              <a:xfrm>
                <a:off x="1160" y="1251"/>
                <a:ext cx="4530"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7" name="Group 103"/>
            <p:cNvGrpSpPr>
              <a:grpSpLocks/>
            </p:cNvGrpSpPr>
            <p:nvPr/>
          </p:nvGrpSpPr>
          <p:grpSpPr bwMode="auto">
            <a:xfrm>
              <a:off x="48" y="1716"/>
              <a:ext cx="1110" cy="463"/>
              <a:chOff x="48" y="1716"/>
              <a:chExt cx="1110" cy="463"/>
            </a:xfrm>
          </p:grpSpPr>
          <p:sp>
            <p:nvSpPr>
              <p:cNvPr id="24680" name="Rectangle 104"/>
              <p:cNvSpPr>
                <a:spLocks noChangeArrowheads="1"/>
              </p:cNvSpPr>
              <p:nvPr/>
            </p:nvSpPr>
            <p:spPr bwMode="auto">
              <a:xfrm>
                <a:off x="87" y="1716"/>
                <a:ext cx="1034"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长</a:t>
                </a: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老</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对</a:t>
                </a: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抗假教</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师</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681" name="Rectangle 105"/>
              <p:cNvSpPr>
                <a:spLocks noChangeArrowheads="1"/>
              </p:cNvSpPr>
              <p:nvPr/>
            </p:nvSpPr>
            <p:spPr bwMode="auto">
              <a:xfrm>
                <a:off x="48" y="1716"/>
                <a:ext cx="1111"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8" name="Group 106"/>
            <p:cNvGrpSpPr>
              <a:grpSpLocks/>
            </p:cNvGrpSpPr>
            <p:nvPr/>
          </p:nvGrpSpPr>
          <p:grpSpPr bwMode="auto">
            <a:xfrm>
              <a:off x="1160" y="1716"/>
              <a:ext cx="2135" cy="463"/>
              <a:chOff x="1160" y="1716"/>
              <a:chExt cx="2135" cy="463"/>
            </a:xfrm>
          </p:grpSpPr>
          <p:sp>
            <p:nvSpPr>
              <p:cNvPr id="24683" name="Rectangle 107"/>
              <p:cNvSpPr>
                <a:spLocks noChangeArrowheads="1"/>
              </p:cNvSpPr>
              <p:nvPr/>
            </p:nvSpPr>
            <p:spPr bwMode="auto">
              <a:xfrm>
                <a:off x="1199" y="1716"/>
                <a:ext cx="2059"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教会各群体</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的行</a:t>
                </a: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为</a:t>
                </a:r>
                <a:endPar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684" name="Rectangle 108"/>
              <p:cNvSpPr>
                <a:spLocks noChangeArrowheads="1"/>
              </p:cNvSpPr>
              <p:nvPr/>
            </p:nvSpPr>
            <p:spPr bwMode="auto">
              <a:xfrm>
                <a:off x="1160" y="1716"/>
                <a:ext cx="2136"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9" name="Group 109"/>
            <p:cNvGrpSpPr>
              <a:grpSpLocks/>
            </p:cNvGrpSpPr>
            <p:nvPr/>
          </p:nvGrpSpPr>
          <p:grpSpPr bwMode="auto">
            <a:xfrm>
              <a:off x="3297" y="1716"/>
              <a:ext cx="2391" cy="463"/>
              <a:chOff x="3297" y="1716"/>
              <a:chExt cx="2391" cy="463"/>
            </a:xfrm>
          </p:grpSpPr>
          <p:sp>
            <p:nvSpPr>
              <p:cNvPr id="24686" name="Rectangle 110"/>
              <p:cNvSpPr>
                <a:spLocks noChangeArrowheads="1"/>
              </p:cNvSpPr>
              <p:nvPr/>
            </p:nvSpPr>
            <p:spPr bwMode="auto">
              <a:xfrm>
                <a:off x="3336" y="1716"/>
                <a:ext cx="2315"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zh-TW"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0" marR="0" lvl="0" indent="0" algn="ctr" defTabSz="449263" rtl="0" eaLnBrk="0" fontAlgn="base" latinLnBrk="0" hangingPunct="0">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恩典</a:t>
                </a: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带来</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敬虔</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24687" name="Rectangle 111"/>
              <p:cNvSpPr>
                <a:spLocks noChangeArrowheads="1"/>
              </p:cNvSpPr>
              <p:nvPr/>
            </p:nvSpPr>
            <p:spPr bwMode="auto">
              <a:xfrm>
                <a:off x="3297" y="1716"/>
                <a:ext cx="2392"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0" name="Group 112"/>
            <p:cNvGrpSpPr>
              <a:grpSpLocks/>
            </p:cNvGrpSpPr>
            <p:nvPr/>
          </p:nvGrpSpPr>
          <p:grpSpPr bwMode="auto">
            <a:xfrm>
              <a:off x="48" y="2181"/>
              <a:ext cx="1110" cy="395"/>
              <a:chOff x="48" y="2181"/>
              <a:chExt cx="1110" cy="395"/>
            </a:xfrm>
          </p:grpSpPr>
          <p:sp>
            <p:nvSpPr>
              <p:cNvPr id="24689" name="Rectangle 113"/>
              <p:cNvSpPr>
                <a:spLocks noChangeArrowheads="1"/>
              </p:cNvSpPr>
              <p:nvPr/>
            </p:nvSpPr>
            <p:spPr bwMode="auto">
              <a:xfrm>
                <a:off x="87" y="2181"/>
                <a:ext cx="103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dirty="0">
                    <a:ln>
                      <a:noFill/>
                    </a:ln>
                    <a:solidFill>
                      <a:srgbClr val="FFFFFF"/>
                    </a:solidFill>
                    <a:effectLst/>
                    <a:uLnTx/>
                    <a:uFillTx/>
                    <a:latin typeface="Arial" charset="0"/>
                    <a:ea typeface="新細明體" charset="0"/>
                    <a:cs typeface="新細明體" charset="0"/>
                  </a:rPr>
                  <a:t>1</a:t>
                </a:r>
                <a:r>
                  <a:rPr kumimoji="0" lang="en-GB" altLang="zh-TW" sz="2400" b="1" i="0" u="none" strike="noStrike" kern="1200" cap="none" spc="0" normalizeH="0" baseline="0" noProof="0" dirty="0">
                    <a:ln>
                      <a:noFill/>
                    </a:ln>
                    <a:solidFill>
                      <a:srgbClr val="F2ED24"/>
                    </a:solidFill>
                    <a:effectLst/>
                    <a:uLnTx/>
                    <a:uFillTx/>
                    <a:latin typeface="Arial" charset="0"/>
                    <a:ea typeface="新細明體" charset="0"/>
                    <a:cs typeface="新細明體" charset="0"/>
                  </a:rPr>
                  <a:t>  </a:t>
                </a:r>
              </a:p>
            </p:txBody>
          </p:sp>
          <p:sp>
            <p:nvSpPr>
              <p:cNvPr id="24690" name="Rectangle 114"/>
              <p:cNvSpPr>
                <a:spLocks noChangeArrowheads="1"/>
              </p:cNvSpPr>
              <p:nvPr/>
            </p:nvSpPr>
            <p:spPr bwMode="auto">
              <a:xfrm>
                <a:off x="48" y="2181"/>
                <a:ext cx="111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1" name="Group 115"/>
            <p:cNvGrpSpPr>
              <a:grpSpLocks/>
            </p:cNvGrpSpPr>
            <p:nvPr/>
          </p:nvGrpSpPr>
          <p:grpSpPr bwMode="auto">
            <a:xfrm>
              <a:off x="1160" y="2181"/>
              <a:ext cx="2135" cy="395"/>
              <a:chOff x="1160" y="2181"/>
              <a:chExt cx="2135" cy="395"/>
            </a:xfrm>
          </p:grpSpPr>
          <p:sp>
            <p:nvSpPr>
              <p:cNvPr id="24692" name="Rectangle 116"/>
              <p:cNvSpPr>
                <a:spLocks noChangeArrowheads="1"/>
              </p:cNvSpPr>
              <p:nvPr/>
            </p:nvSpPr>
            <p:spPr bwMode="auto">
              <a:xfrm>
                <a:off x="1199" y="2181"/>
                <a:ext cx="2059"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Arial" pitchFamily="34" charset="0"/>
                    <a:ea typeface="新細明體" charset="-120"/>
                  </a:rPr>
                  <a:t> </a:t>
                </a:r>
                <a:r>
                  <a:rPr kumimoji="0" lang="en-GB" altLang="zh-TW" sz="2400" b="1" i="0" u="none" strike="noStrike" kern="1200" cap="none" spc="0" normalizeH="0" baseline="0" noProof="0" dirty="0">
                    <a:ln>
                      <a:noFill/>
                    </a:ln>
                    <a:solidFill>
                      <a:srgbClr val="FFFFFF"/>
                    </a:solidFill>
                    <a:effectLst/>
                    <a:uLnTx/>
                    <a:uFillTx/>
                    <a:latin typeface="Arial" pitchFamily="34" charset="0"/>
                    <a:ea typeface="新細明體" charset="-120"/>
                  </a:rPr>
                  <a:t>2:1-10</a:t>
                </a:r>
              </a:p>
            </p:txBody>
          </p:sp>
          <p:sp>
            <p:nvSpPr>
              <p:cNvPr id="24693" name="Rectangle 117"/>
              <p:cNvSpPr>
                <a:spLocks noChangeArrowheads="1"/>
              </p:cNvSpPr>
              <p:nvPr/>
            </p:nvSpPr>
            <p:spPr bwMode="auto">
              <a:xfrm>
                <a:off x="1160" y="2181"/>
                <a:ext cx="2136"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2" name="Group 118"/>
            <p:cNvGrpSpPr>
              <a:grpSpLocks/>
            </p:cNvGrpSpPr>
            <p:nvPr/>
          </p:nvGrpSpPr>
          <p:grpSpPr bwMode="auto">
            <a:xfrm>
              <a:off x="3297" y="2181"/>
              <a:ext cx="2391" cy="395"/>
              <a:chOff x="3297" y="2181"/>
              <a:chExt cx="2391" cy="395"/>
            </a:xfrm>
          </p:grpSpPr>
          <p:sp>
            <p:nvSpPr>
              <p:cNvPr id="24695" name="Rectangle 119"/>
              <p:cNvSpPr>
                <a:spLocks noChangeArrowheads="1"/>
              </p:cNvSpPr>
              <p:nvPr/>
            </p:nvSpPr>
            <p:spPr bwMode="auto">
              <a:xfrm>
                <a:off x="3336" y="2181"/>
                <a:ext cx="2315"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Arial" pitchFamily="34" charset="0"/>
                    <a:ea typeface="新細明體" charset="-120"/>
                  </a:rPr>
                  <a:t> </a:t>
                </a:r>
                <a:r>
                  <a:rPr kumimoji="0" lang="en-GB" altLang="zh-TW" sz="2400" b="1" i="0" u="none" strike="noStrike" kern="1200" cap="none" spc="0" normalizeH="0" baseline="0" noProof="0" dirty="0">
                    <a:ln>
                      <a:noFill/>
                    </a:ln>
                    <a:solidFill>
                      <a:srgbClr val="FFFFFF"/>
                    </a:solidFill>
                    <a:effectLst/>
                    <a:uLnTx/>
                    <a:uFillTx/>
                    <a:latin typeface="Arial" pitchFamily="34" charset="0"/>
                    <a:ea typeface="新細明體" charset="-120"/>
                  </a:rPr>
                  <a:t>2:11—3:15</a:t>
                </a:r>
              </a:p>
            </p:txBody>
          </p:sp>
          <p:sp>
            <p:nvSpPr>
              <p:cNvPr id="24696" name="Rectangle 120"/>
              <p:cNvSpPr>
                <a:spLocks noChangeArrowheads="1"/>
              </p:cNvSpPr>
              <p:nvPr/>
            </p:nvSpPr>
            <p:spPr bwMode="auto">
              <a:xfrm>
                <a:off x="3297" y="2181"/>
                <a:ext cx="2392"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3" name="Group 121"/>
            <p:cNvGrpSpPr>
              <a:grpSpLocks/>
            </p:cNvGrpSpPr>
            <p:nvPr/>
          </p:nvGrpSpPr>
          <p:grpSpPr bwMode="auto">
            <a:xfrm>
              <a:off x="48" y="2578"/>
              <a:ext cx="1110" cy="395"/>
              <a:chOff x="48" y="2578"/>
              <a:chExt cx="1110" cy="395"/>
            </a:xfrm>
          </p:grpSpPr>
          <p:sp>
            <p:nvSpPr>
              <p:cNvPr id="24698" name="Rectangle 122"/>
              <p:cNvSpPr>
                <a:spLocks noChangeArrowheads="1"/>
              </p:cNvSpPr>
              <p:nvPr/>
            </p:nvSpPr>
            <p:spPr bwMode="auto">
              <a:xfrm>
                <a:off x="87" y="2578"/>
                <a:ext cx="103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处</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理</a:t>
                </a:r>
              </a:p>
            </p:txBody>
          </p:sp>
          <p:sp>
            <p:nvSpPr>
              <p:cNvPr id="24699" name="Rectangle 123"/>
              <p:cNvSpPr>
                <a:spLocks noChangeArrowheads="1"/>
              </p:cNvSpPr>
              <p:nvPr/>
            </p:nvSpPr>
            <p:spPr bwMode="auto">
              <a:xfrm>
                <a:off x="48" y="2578"/>
                <a:ext cx="111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4" name="Group 124"/>
            <p:cNvGrpSpPr>
              <a:grpSpLocks/>
            </p:cNvGrpSpPr>
            <p:nvPr/>
          </p:nvGrpSpPr>
          <p:grpSpPr bwMode="auto">
            <a:xfrm>
              <a:off x="1160" y="2578"/>
              <a:ext cx="2135" cy="395"/>
              <a:chOff x="1160" y="2578"/>
              <a:chExt cx="2135" cy="395"/>
            </a:xfrm>
          </p:grpSpPr>
          <p:sp>
            <p:nvSpPr>
              <p:cNvPr id="24701" name="Rectangle 125"/>
              <p:cNvSpPr>
                <a:spLocks noChangeArrowheads="1"/>
              </p:cNvSpPr>
              <p:nvPr/>
            </p:nvSpPr>
            <p:spPr bwMode="auto">
              <a:xfrm>
                <a:off x="1199" y="2578"/>
                <a:ext cx="2059"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教</a:t>
                </a: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导</a:t>
                </a:r>
                <a:endPar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02" name="Rectangle 126"/>
              <p:cNvSpPr>
                <a:spLocks noChangeArrowheads="1"/>
              </p:cNvSpPr>
              <p:nvPr/>
            </p:nvSpPr>
            <p:spPr bwMode="auto">
              <a:xfrm>
                <a:off x="1160" y="2578"/>
                <a:ext cx="2136"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5" name="Group 127"/>
            <p:cNvGrpSpPr>
              <a:grpSpLocks/>
            </p:cNvGrpSpPr>
            <p:nvPr/>
          </p:nvGrpSpPr>
          <p:grpSpPr bwMode="auto">
            <a:xfrm>
              <a:off x="3297" y="2578"/>
              <a:ext cx="2391" cy="395"/>
              <a:chOff x="3297" y="2578"/>
              <a:chExt cx="2391" cy="395"/>
            </a:xfrm>
          </p:grpSpPr>
          <p:sp>
            <p:nvSpPr>
              <p:cNvPr id="24704" name="Rectangle 128"/>
              <p:cNvSpPr>
                <a:spLocks noChangeArrowheads="1"/>
              </p:cNvSpPr>
              <p:nvPr/>
            </p:nvSpPr>
            <p:spPr bwMode="auto">
              <a:xfrm>
                <a:off x="3336" y="2578"/>
                <a:ext cx="2315"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恩典</a:t>
                </a:r>
              </a:p>
            </p:txBody>
          </p:sp>
          <p:sp>
            <p:nvSpPr>
              <p:cNvPr id="24705" name="Rectangle 129"/>
              <p:cNvSpPr>
                <a:spLocks noChangeArrowheads="1"/>
              </p:cNvSpPr>
              <p:nvPr/>
            </p:nvSpPr>
            <p:spPr bwMode="auto">
              <a:xfrm>
                <a:off x="3297" y="2578"/>
                <a:ext cx="2392"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6" name="Group 130"/>
            <p:cNvGrpSpPr>
              <a:grpSpLocks/>
            </p:cNvGrpSpPr>
            <p:nvPr/>
          </p:nvGrpSpPr>
          <p:grpSpPr bwMode="auto">
            <a:xfrm>
              <a:off x="48" y="2975"/>
              <a:ext cx="648" cy="507"/>
              <a:chOff x="48" y="2975"/>
              <a:chExt cx="648" cy="507"/>
            </a:xfrm>
          </p:grpSpPr>
          <p:sp>
            <p:nvSpPr>
              <p:cNvPr id="24707" name="Rectangle 131"/>
              <p:cNvSpPr>
                <a:spLocks noChangeArrowheads="1"/>
              </p:cNvSpPr>
              <p:nvPr/>
            </p:nvSpPr>
            <p:spPr bwMode="auto">
              <a:xfrm>
                <a:off x="87" y="2975"/>
                <a:ext cx="57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1:1-4</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真理</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带来</a:t>
                </a: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敬虔</a:t>
                </a:r>
              </a:p>
            </p:txBody>
          </p:sp>
          <p:sp>
            <p:nvSpPr>
              <p:cNvPr id="24708" name="Rectangle 132"/>
              <p:cNvSpPr>
                <a:spLocks noChangeArrowheads="1"/>
              </p:cNvSpPr>
              <p:nvPr/>
            </p:nvSpPr>
            <p:spPr bwMode="auto">
              <a:xfrm>
                <a:off x="48" y="2975"/>
                <a:ext cx="649"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7" name="Group 133"/>
            <p:cNvGrpSpPr>
              <a:grpSpLocks/>
            </p:cNvGrpSpPr>
            <p:nvPr/>
          </p:nvGrpSpPr>
          <p:grpSpPr bwMode="auto">
            <a:xfrm>
              <a:off x="678" y="2975"/>
              <a:ext cx="480" cy="508"/>
              <a:chOff x="678" y="2975"/>
              <a:chExt cx="480" cy="508"/>
            </a:xfrm>
          </p:grpSpPr>
          <p:sp>
            <p:nvSpPr>
              <p:cNvPr id="24710" name="Rectangle 134"/>
              <p:cNvSpPr>
                <a:spLocks noChangeArrowheads="1"/>
              </p:cNvSpPr>
              <p:nvPr/>
            </p:nvSpPr>
            <p:spPr bwMode="auto">
              <a:xfrm>
                <a:off x="678" y="2975"/>
                <a:ext cx="44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1:5-16</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长</a:t>
                </a: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老</a:t>
                </a:r>
              </a:p>
            </p:txBody>
          </p:sp>
          <p:sp>
            <p:nvSpPr>
              <p:cNvPr id="24711" name="Rectangle 135"/>
              <p:cNvSpPr>
                <a:spLocks noChangeArrowheads="1"/>
              </p:cNvSpPr>
              <p:nvPr/>
            </p:nvSpPr>
            <p:spPr bwMode="auto">
              <a:xfrm>
                <a:off x="698" y="2975"/>
                <a:ext cx="46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8" name="Group 136"/>
            <p:cNvGrpSpPr>
              <a:grpSpLocks/>
            </p:cNvGrpSpPr>
            <p:nvPr/>
          </p:nvGrpSpPr>
          <p:grpSpPr bwMode="auto">
            <a:xfrm>
              <a:off x="1158" y="2975"/>
              <a:ext cx="362" cy="508"/>
              <a:chOff x="1158" y="2975"/>
              <a:chExt cx="362" cy="508"/>
            </a:xfrm>
          </p:grpSpPr>
          <p:sp>
            <p:nvSpPr>
              <p:cNvPr id="24713" name="Rectangle 137"/>
              <p:cNvSpPr>
                <a:spLocks noChangeArrowheads="1"/>
              </p:cNvSpPr>
              <p:nvPr/>
            </p:nvSpPr>
            <p:spPr bwMode="auto">
              <a:xfrm>
                <a:off x="1158" y="2975"/>
                <a:ext cx="36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2:1-2</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老年男人</a:t>
                </a:r>
              </a:p>
            </p:txBody>
          </p:sp>
          <p:sp>
            <p:nvSpPr>
              <p:cNvPr id="24714" name="Rectangle 138"/>
              <p:cNvSpPr>
                <a:spLocks noChangeArrowheads="1"/>
              </p:cNvSpPr>
              <p:nvPr/>
            </p:nvSpPr>
            <p:spPr bwMode="auto">
              <a:xfrm>
                <a:off x="1160" y="2975"/>
                <a:ext cx="36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9" name="Group 139"/>
            <p:cNvGrpSpPr>
              <a:grpSpLocks/>
            </p:cNvGrpSpPr>
            <p:nvPr/>
          </p:nvGrpSpPr>
          <p:grpSpPr bwMode="auto">
            <a:xfrm>
              <a:off x="1522" y="2927"/>
              <a:ext cx="447" cy="556"/>
              <a:chOff x="1522" y="2927"/>
              <a:chExt cx="447" cy="556"/>
            </a:xfrm>
          </p:grpSpPr>
          <p:sp>
            <p:nvSpPr>
              <p:cNvPr id="24716" name="Rectangle 140"/>
              <p:cNvSpPr>
                <a:spLocks noChangeArrowheads="1"/>
              </p:cNvSpPr>
              <p:nvPr/>
            </p:nvSpPr>
            <p:spPr bwMode="auto">
              <a:xfrm>
                <a:off x="1561" y="2927"/>
                <a:ext cx="370"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GB" altLang="zh-TW" sz="1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2:4-5</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老年女人</a:t>
                </a:r>
              </a:p>
            </p:txBody>
          </p:sp>
          <p:sp>
            <p:nvSpPr>
              <p:cNvPr id="24717" name="Rectangle 141"/>
              <p:cNvSpPr>
                <a:spLocks noChangeArrowheads="1"/>
              </p:cNvSpPr>
              <p:nvPr/>
            </p:nvSpPr>
            <p:spPr bwMode="auto">
              <a:xfrm>
                <a:off x="1522" y="2975"/>
                <a:ext cx="447"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0" name="Group 142"/>
            <p:cNvGrpSpPr>
              <a:grpSpLocks/>
            </p:cNvGrpSpPr>
            <p:nvPr/>
          </p:nvGrpSpPr>
          <p:grpSpPr bwMode="auto">
            <a:xfrm>
              <a:off x="1970" y="2975"/>
              <a:ext cx="469" cy="507"/>
              <a:chOff x="1970" y="2975"/>
              <a:chExt cx="469" cy="507"/>
            </a:xfrm>
          </p:grpSpPr>
          <p:sp>
            <p:nvSpPr>
              <p:cNvPr id="24719" name="Rectangle 143"/>
              <p:cNvSpPr>
                <a:spLocks noChangeArrowheads="1"/>
              </p:cNvSpPr>
              <p:nvPr/>
            </p:nvSpPr>
            <p:spPr bwMode="auto">
              <a:xfrm>
                <a:off x="2009" y="2975"/>
                <a:ext cx="39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2:4-5</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年青女人</a:t>
                </a:r>
              </a:p>
            </p:txBody>
          </p:sp>
          <p:sp>
            <p:nvSpPr>
              <p:cNvPr id="24720" name="Rectangle 144"/>
              <p:cNvSpPr>
                <a:spLocks noChangeArrowheads="1"/>
              </p:cNvSpPr>
              <p:nvPr/>
            </p:nvSpPr>
            <p:spPr bwMode="auto">
              <a:xfrm>
                <a:off x="1970" y="2975"/>
                <a:ext cx="47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1" name="Group 145"/>
            <p:cNvGrpSpPr>
              <a:grpSpLocks/>
            </p:cNvGrpSpPr>
            <p:nvPr/>
          </p:nvGrpSpPr>
          <p:grpSpPr bwMode="auto">
            <a:xfrm>
              <a:off x="2441" y="2975"/>
              <a:ext cx="469" cy="507"/>
              <a:chOff x="2441" y="2975"/>
              <a:chExt cx="469" cy="507"/>
            </a:xfrm>
          </p:grpSpPr>
          <p:sp>
            <p:nvSpPr>
              <p:cNvPr id="24722" name="Rectangle 146"/>
              <p:cNvSpPr>
                <a:spLocks noChangeArrowheads="1"/>
              </p:cNvSpPr>
              <p:nvPr/>
            </p:nvSpPr>
            <p:spPr bwMode="auto">
              <a:xfrm>
                <a:off x="2480" y="2975"/>
                <a:ext cx="39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2:6-8</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年青男人</a:t>
                </a:r>
              </a:p>
            </p:txBody>
          </p:sp>
          <p:sp>
            <p:nvSpPr>
              <p:cNvPr id="24723" name="Rectangle 147"/>
              <p:cNvSpPr>
                <a:spLocks noChangeArrowheads="1"/>
              </p:cNvSpPr>
              <p:nvPr/>
            </p:nvSpPr>
            <p:spPr bwMode="auto">
              <a:xfrm>
                <a:off x="2441" y="2975"/>
                <a:ext cx="47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2" name="Group 148"/>
            <p:cNvGrpSpPr>
              <a:grpSpLocks/>
            </p:cNvGrpSpPr>
            <p:nvPr/>
          </p:nvGrpSpPr>
          <p:grpSpPr bwMode="auto">
            <a:xfrm>
              <a:off x="2912" y="2975"/>
              <a:ext cx="383" cy="507"/>
              <a:chOff x="2912" y="2975"/>
              <a:chExt cx="383" cy="507"/>
            </a:xfrm>
          </p:grpSpPr>
          <p:sp>
            <p:nvSpPr>
              <p:cNvPr id="24725" name="Rectangle 149"/>
              <p:cNvSpPr>
                <a:spLocks noChangeArrowheads="1"/>
              </p:cNvSpPr>
              <p:nvPr/>
            </p:nvSpPr>
            <p:spPr bwMode="auto">
              <a:xfrm>
                <a:off x="2951" y="2975"/>
                <a:ext cx="306"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2:9-10</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奴隶</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26" name="Rectangle 150"/>
              <p:cNvSpPr>
                <a:spLocks noChangeArrowheads="1"/>
              </p:cNvSpPr>
              <p:nvPr/>
            </p:nvSpPr>
            <p:spPr bwMode="auto">
              <a:xfrm>
                <a:off x="2912" y="2975"/>
                <a:ext cx="384"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3" name="Group 151"/>
            <p:cNvGrpSpPr>
              <a:grpSpLocks/>
            </p:cNvGrpSpPr>
            <p:nvPr/>
          </p:nvGrpSpPr>
          <p:grpSpPr bwMode="auto">
            <a:xfrm>
              <a:off x="3297" y="2975"/>
              <a:ext cx="478" cy="507"/>
              <a:chOff x="3297" y="2975"/>
              <a:chExt cx="478" cy="507"/>
            </a:xfrm>
          </p:grpSpPr>
          <p:sp>
            <p:nvSpPr>
              <p:cNvPr id="24728" name="Rectangle 152"/>
              <p:cNvSpPr>
                <a:spLocks noChangeArrowheads="1"/>
              </p:cNvSpPr>
              <p:nvPr/>
            </p:nvSpPr>
            <p:spPr bwMode="auto">
              <a:xfrm>
                <a:off x="3336" y="2975"/>
                <a:ext cx="40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2:11-15</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教育</a:t>
                </a:r>
              </a:p>
            </p:txBody>
          </p:sp>
          <p:sp>
            <p:nvSpPr>
              <p:cNvPr id="24729" name="Rectangle 153"/>
              <p:cNvSpPr>
                <a:spLocks noChangeArrowheads="1"/>
              </p:cNvSpPr>
              <p:nvPr/>
            </p:nvSpPr>
            <p:spPr bwMode="auto">
              <a:xfrm>
                <a:off x="3297" y="2975"/>
                <a:ext cx="479"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4" name="Group 154"/>
            <p:cNvGrpSpPr>
              <a:grpSpLocks/>
            </p:cNvGrpSpPr>
            <p:nvPr/>
          </p:nvGrpSpPr>
          <p:grpSpPr bwMode="auto">
            <a:xfrm>
              <a:off x="3778" y="2975"/>
              <a:ext cx="546" cy="507"/>
              <a:chOff x="3778" y="2975"/>
              <a:chExt cx="546" cy="507"/>
            </a:xfrm>
          </p:grpSpPr>
          <p:sp>
            <p:nvSpPr>
              <p:cNvPr id="24731" name="Rectangle 155"/>
              <p:cNvSpPr>
                <a:spLocks noChangeArrowheads="1"/>
              </p:cNvSpPr>
              <p:nvPr/>
            </p:nvSpPr>
            <p:spPr bwMode="auto">
              <a:xfrm>
                <a:off x="3817" y="2975"/>
                <a:ext cx="469"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3:1-2</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授</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权</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32" name="Rectangle 156"/>
              <p:cNvSpPr>
                <a:spLocks noChangeArrowheads="1"/>
              </p:cNvSpPr>
              <p:nvPr/>
            </p:nvSpPr>
            <p:spPr bwMode="auto">
              <a:xfrm>
                <a:off x="3778" y="2975"/>
                <a:ext cx="547"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5" name="Group 157"/>
            <p:cNvGrpSpPr>
              <a:grpSpLocks/>
            </p:cNvGrpSpPr>
            <p:nvPr/>
          </p:nvGrpSpPr>
          <p:grpSpPr bwMode="auto">
            <a:xfrm>
              <a:off x="4326" y="2975"/>
              <a:ext cx="501" cy="507"/>
              <a:chOff x="4326" y="2975"/>
              <a:chExt cx="501" cy="507"/>
            </a:xfrm>
          </p:grpSpPr>
          <p:sp>
            <p:nvSpPr>
              <p:cNvPr id="24734" name="Rectangle 158"/>
              <p:cNvSpPr>
                <a:spLocks noChangeArrowheads="1"/>
              </p:cNvSpPr>
              <p:nvPr/>
            </p:nvSpPr>
            <p:spPr bwMode="auto">
              <a:xfrm>
                <a:off x="4365" y="2975"/>
                <a:ext cx="424"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3:3-8</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推</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动</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35" name="Rectangle 159"/>
              <p:cNvSpPr>
                <a:spLocks noChangeArrowheads="1"/>
              </p:cNvSpPr>
              <p:nvPr/>
            </p:nvSpPr>
            <p:spPr bwMode="auto">
              <a:xfrm>
                <a:off x="4326" y="2975"/>
                <a:ext cx="502"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6" name="Group 160"/>
            <p:cNvGrpSpPr>
              <a:grpSpLocks/>
            </p:cNvGrpSpPr>
            <p:nvPr/>
          </p:nvGrpSpPr>
          <p:grpSpPr bwMode="auto">
            <a:xfrm>
              <a:off x="4829" y="2975"/>
              <a:ext cx="437" cy="507"/>
              <a:chOff x="4829" y="2975"/>
              <a:chExt cx="437" cy="507"/>
            </a:xfrm>
          </p:grpSpPr>
          <p:sp>
            <p:nvSpPr>
              <p:cNvPr id="24737" name="Rectangle 161"/>
              <p:cNvSpPr>
                <a:spLocks noChangeArrowheads="1"/>
              </p:cNvSpPr>
              <p:nvPr/>
            </p:nvSpPr>
            <p:spPr bwMode="auto">
              <a:xfrm>
                <a:off x="4868" y="2975"/>
                <a:ext cx="360"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3:9-11</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保</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罗</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38" name="Rectangle 162"/>
              <p:cNvSpPr>
                <a:spLocks noChangeArrowheads="1"/>
              </p:cNvSpPr>
              <p:nvPr/>
            </p:nvSpPr>
            <p:spPr bwMode="auto">
              <a:xfrm>
                <a:off x="4829" y="2975"/>
                <a:ext cx="438"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7" name="Group 163"/>
            <p:cNvGrpSpPr>
              <a:grpSpLocks/>
            </p:cNvGrpSpPr>
            <p:nvPr/>
          </p:nvGrpSpPr>
          <p:grpSpPr bwMode="auto">
            <a:xfrm>
              <a:off x="5268" y="2975"/>
              <a:ext cx="421" cy="507"/>
              <a:chOff x="5268" y="2975"/>
              <a:chExt cx="421" cy="507"/>
            </a:xfrm>
          </p:grpSpPr>
          <p:sp>
            <p:nvSpPr>
              <p:cNvPr id="24740" name="Rectangle 164"/>
              <p:cNvSpPr>
                <a:spLocks noChangeArrowheads="1"/>
              </p:cNvSpPr>
              <p:nvPr/>
            </p:nvSpPr>
            <p:spPr bwMode="auto">
              <a:xfrm>
                <a:off x="5307" y="2975"/>
                <a:ext cx="344"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3:12-15</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结论</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41" name="Rectangle 165"/>
              <p:cNvSpPr>
                <a:spLocks noChangeArrowheads="1"/>
              </p:cNvSpPr>
              <p:nvPr/>
            </p:nvSpPr>
            <p:spPr bwMode="auto">
              <a:xfrm>
                <a:off x="5268" y="2975"/>
                <a:ext cx="422"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8" name="Group 166"/>
            <p:cNvGrpSpPr>
              <a:grpSpLocks/>
            </p:cNvGrpSpPr>
            <p:nvPr/>
          </p:nvGrpSpPr>
          <p:grpSpPr bwMode="auto">
            <a:xfrm>
              <a:off x="48" y="3484"/>
              <a:ext cx="5630" cy="395"/>
              <a:chOff x="48" y="3484"/>
              <a:chExt cx="5630" cy="395"/>
            </a:xfrm>
          </p:grpSpPr>
          <p:sp>
            <p:nvSpPr>
              <p:cNvPr id="24743" name="Rectangle 167"/>
              <p:cNvSpPr>
                <a:spLocks noChangeArrowheads="1"/>
              </p:cNvSpPr>
              <p:nvPr/>
            </p:nvSpPr>
            <p:spPr bwMode="auto">
              <a:xfrm>
                <a:off x="77" y="3484"/>
                <a:ext cx="557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小</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亚细亚</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到克</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尼</a:t>
                </a:r>
              </a:p>
            </p:txBody>
          </p:sp>
          <p:sp>
            <p:nvSpPr>
              <p:cNvPr id="24744" name="Rectangle 168"/>
              <p:cNvSpPr>
                <a:spLocks noChangeArrowheads="1"/>
              </p:cNvSpPr>
              <p:nvPr/>
            </p:nvSpPr>
            <p:spPr bwMode="auto">
              <a:xfrm>
                <a:off x="48" y="3484"/>
                <a:ext cx="563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9" name="Group 169"/>
            <p:cNvGrpSpPr>
              <a:grpSpLocks/>
            </p:cNvGrpSpPr>
            <p:nvPr/>
          </p:nvGrpSpPr>
          <p:grpSpPr bwMode="auto">
            <a:xfrm>
              <a:off x="48" y="3881"/>
              <a:ext cx="5630" cy="395"/>
              <a:chOff x="48" y="3881"/>
              <a:chExt cx="5630" cy="395"/>
            </a:xfrm>
          </p:grpSpPr>
          <p:sp>
            <p:nvSpPr>
              <p:cNvPr id="24746" name="Rectangle 170"/>
              <p:cNvSpPr>
                <a:spLocks noChangeArrowheads="1"/>
              </p:cNvSpPr>
              <p:nvPr/>
            </p:nvSpPr>
            <p:spPr bwMode="auto">
              <a:xfrm>
                <a:off x="77" y="3881"/>
                <a:ext cx="557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西元</a:t>
                </a:r>
                <a:r>
                  <a:rPr kumimoji="0" lang="en-GB" altLang="zh-TW"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66</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年暑</a:t>
                </a:r>
              </a:p>
            </p:txBody>
          </p:sp>
          <p:sp>
            <p:nvSpPr>
              <p:cNvPr id="24747" name="Rectangle 171"/>
              <p:cNvSpPr>
                <a:spLocks noChangeArrowheads="1"/>
              </p:cNvSpPr>
              <p:nvPr/>
            </p:nvSpPr>
            <p:spPr bwMode="auto">
              <a:xfrm>
                <a:off x="48" y="3881"/>
                <a:ext cx="563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sp>
        <p:nvSpPr>
          <p:cNvPr id="24749" name="Text Box 173"/>
          <p:cNvSpPr txBox="1">
            <a:spLocks noChangeArrowheads="1"/>
          </p:cNvSpPr>
          <p:nvPr/>
        </p:nvSpPr>
        <p:spPr bwMode="auto">
          <a:xfrm>
            <a:off x="8295777" y="152400"/>
            <a:ext cx="696322" cy="463846"/>
          </a:xfrm>
          <a:prstGeom prst="rect">
            <a:avLst/>
          </a:prstGeom>
          <a:noFill/>
          <a:ln>
            <a:noFill/>
          </a:ln>
          <a:effec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dirty="0">
                <a:ln>
                  <a:noFill/>
                </a:ln>
                <a:solidFill>
                  <a:srgbClr val="000000"/>
                </a:solidFill>
                <a:effectLst/>
                <a:uLnTx/>
                <a:uFillTx/>
                <a:latin typeface="Arial" charset="0"/>
                <a:ea typeface="新細明體" charset="0"/>
                <a:cs typeface="新細明體" charset="0"/>
              </a:rPr>
              <a:t>241</a:t>
            </a:r>
          </a:p>
        </p:txBody>
      </p:sp>
      <p:sp>
        <p:nvSpPr>
          <p:cNvPr id="175" name="WordArt 190"/>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提多书</a:t>
            </a:r>
          </a:p>
        </p:txBody>
      </p:sp>
    </p:spTree>
    <p:extLst>
      <p:ext uri="{BB962C8B-B14F-4D97-AF65-F5344CB8AC3E}">
        <p14:creationId xmlns:p14="http://schemas.microsoft.com/office/powerpoint/2010/main" val="13305475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526971" y="2161264"/>
            <a:ext cx="5725002" cy="167225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lnSpc>
                <a:spcPct val="100000"/>
              </a:lnSpc>
              <a:buClrTx/>
              <a:buSzTx/>
              <a:defRPr/>
            </a:pPr>
            <a:r>
              <a:rPr kumimoji="0" lang="en-US" altLang="zh-CN" sz="4400" b="1" i="0" u="none" strike="noStrike" kern="1200" cap="none" spc="0" normalizeH="0" baseline="30000" noProof="0" dirty="0">
                <a:ln>
                  <a:noFill/>
                </a:ln>
                <a:solidFill>
                  <a:srgbClr val="045074"/>
                </a:solidFill>
                <a:effectLst/>
                <a:uLnTx/>
                <a:uFillTx/>
                <a:latin typeface="Arial"/>
                <a:ea typeface="ＭＳ Ｐゴシック" charset="0"/>
                <a:cs typeface="Arial"/>
              </a:rPr>
              <a:t>9</a:t>
            </a:r>
            <a:r>
              <a:rPr kumimoji="0" lang="zh-CN" altLang="en-US" sz="4400" b="1" i="0" u="none" strike="noStrike" kern="1200" cap="none" spc="0" normalizeH="0" baseline="30000" noProof="0" dirty="0">
                <a:ln>
                  <a:noFill/>
                </a:ln>
                <a:solidFill>
                  <a:srgbClr val="045074"/>
                </a:solidFill>
                <a:effectLst/>
                <a:uLnTx/>
                <a:uFillTx/>
                <a:latin typeface="Arial"/>
                <a:ea typeface="ＭＳ Ｐゴシック" charset="0"/>
                <a:cs typeface="Arial"/>
              </a:rPr>
              <a:t>坚守那合乎教义、可靠的真道，好使他能够用纯正的道理劝勉人，并且能够折服反对的人。</a:t>
            </a:r>
            <a:endParaRPr kumimoji="0" lang="en-SG" sz="4400" b="1" i="0" u="none" strike="noStrike" kern="1200" cap="none" spc="0" normalizeH="0" baseline="0" noProof="0" dirty="0">
              <a:ln>
                <a:noFill/>
              </a:ln>
              <a:solidFill>
                <a:srgbClr val="045074"/>
              </a:solidFill>
              <a:effectLst/>
              <a:uLnTx/>
              <a:uFillTx/>
              <a:latin typeface="Arial"/>
              <a:ea typeface="ＭＳ Ｐゴシック" charset="0"/>
              <a:cs typeface="Arial"/>
            </a:endParaRPr>
          </a:p>
        </p:txBody>
      </p:sp>
      <p:sp>
        <p:nvSpPr>
          <p:cNvPr id="7" name="Rectangle 6">
            <a:extLst>
              <a:ext uri="{FF2B5EF4-FFF2-40B4-BE49-F238E27FC236}">
                <a16:creationId xmlns:a16="http://schemas.microsoft.com/office/drawing/2014/main" id="{706787B3-565A-6C49-8971-838DF782E63D}"/>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45074"/>
                </a:solidFill>
                <a:effectLst/>
                <a:uLnTx/>
                <a:uFillTx/>
                <a:latin typeface="Arial"/>
                <a:ea typeface="ＭＳ Ｐゴシック" charset="0"/>
                <a:cs typeface="Arial"/>
              </a:rPr>
              <a:t>提多书</a:t>
            </a: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 1:9 (</a:t>
            </a:r>
            <a:r>
              <a:rPr kumimoji="0" lang="en-US" sz="3200" b="1" i="0" u="none" strike="noStrike" kern="1200" cap="none" spc="0" normalizeH="0" baseline="0" noProof="0" dirty="0" err="1">
                <a:ln>
                  <a:noFill/>
                </a:ln>
                <a:solidFill>
                  <a:srgbClr val="045074"/>
                </a:solidFill>
                <a:effectLst/>
                <a:uLnTx/>
                <a:uFillTx/>
                <a:latin typeface="Arial"/>
                <a:ea typeface="ＭＳ Ｐゴシック" charset="0"/>
                <a:cs typeface="Arial"/>
              </a:rPr>
              <a:t>新译本</a:t>
            </a: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13945492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装饰福音</a:t>
            </a: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建立彰显神大能的健康教会</a:t>
            </a: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提多书学习</a:t>
            </a: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由</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Jim Harmeling</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博士在</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Crossroads International Church Singapore</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讲授，内容关于提多书</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1:1-2</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上传者：</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Rick Griffith</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博士，新加坡圣经学院</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数千个文件，</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54</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种语言免费提供，见</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8804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119242" y="511856"/>
            <a:ext cx="6118623"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健康的教会培养敬虔的领袖</a:t>
            </a:r>
          </a:p>
        </p:txBody>
      </p:sp>
      <p:sp>
        <p:nvSpPr>
          <p:cNvPr id="7" name="Rectangle 6">
            <a:extLst>
              <a:ext uri="{FF2B5EF4-FFF2-40B4-BE49-F238E27FC236}">
                <a16:creationId xmlns:a16="http://schemas.microsoft.com/office/drawing/2014/main" id="{9C561AFD-233B-433D-8134-FFB977142C32}"/>
              </a:ext>
            </a:extLst>
          </p:cNvPr>
          <p:cNvSpPr/>
          <p:nvPr/>
        </p:nvSpPr>
        <p:spPr>
          <a:xfrm>
            <a:off x="285749" y="2819400"/>
            <a:ext cx="8277225" cy="654988"/>
          </a:xfrm>
          <a:prstGeom prst="rect">
            <a:avLst/>
          </a:prstGeom>
          <a:solidFill>
            <a:schemeClr val="bg1"/>
          </a:solidFill>
        </p:spPr>
        <p:txBody>
          <a:bodyPr wrap="square">
            <a:spAutoFit/>
          </a:bodyPr>
          <a:lstStyle/>
          <a:p>
            <a:pPr lvl="0" defTabSz="457200" fontAlgn="auto">
              <a:lnSpc>
                <a:spcPct val="150000"/>
              </a:lnSpc>
              <a:spcBef>
                <a:spcPts val="0"/>
              </a:spcBef>
              <a:spcAft>
                <a:spcPts val="563"/>
              </a:spcAft>
              <a:buClrTx/>
              <a:buSzTx/>
              <a:defRPr/>
            </a:pP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敬虔的领袖加强教会（第</a:t>
            </a:r>
            <a:r>
              <a:rPr lang="en-US"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rPr>
              <a:t>5</a:t>
            </a: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节）</a:t>
            </a:r>
          </a:p>
        </p:txBody>
      </p:sp>
      <p:sp>
        <p:nvSpPr>
          <p:cNvPr id="8" name="Text Box 2">
            <a:extLst>
              <a:ext uri="{FF2B5EF4-FFF2-40B4-BE49-F238E27FC236}">
                <a16:creationId xmlns:a16="http://schemas.microsoft.com/office/drawing/2014/main" id="{1830A25E-9997-47D9-9ED2-4A89E161D541}"/>
              </a:ext>
            </a:extLst>
          </p:cNvPr>
          <p:cNvSpPr txBox="1">
            <a:spLocks noChangeArrowheads="1"/>
          </p:cNvSpPr>
          <p:nvPr/>
        </p:nvSpPr>
        <p:spPr bwMode="auto">
          <a:xfrm>
            <a:off x="1233362" y="1672025"/>
            <a:ext cx="3891214" cy="532211"/>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提多书</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  :  5  -  9</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48309033"/>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使徒行传</a:t>
            </a:r>
            <a:r>
              <a:rPr kumimoji="0" lang="en-US" sz="2800" b="1"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 20:28-32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28</a:t>
            </a:r>
            <a:r>
              <a:rPr kumimoji="0" lang="zh-CN" altLang="en-US"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 圣灵既然立你们为全群的监督，牧养　神用自己的血所赎来的教会，你们就应当为自己谨慎，也为全群谨慎。</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29</a:t>
            </a:r>
            <a:r>
              <a:rPr kumimoji="0" lang="zh-CN" altLang="en-US"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 我知道在我离开之后，必有凶暴的豺狼进入你们中间，不顾惜羊群。</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30</a:t>
            </a:r>
            <a:r>
              <a:rPr kumimoji="0" lang="zh-CN" altLang="en-US"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 你们自己中间也必有人起来，讲些歪曲悖谬的话，引诱门徒跟从他们。</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31</a:t>
            </a:r>
            <a:r>
              <a:rPr kumimoji="0" lang="zh-CN" altLang="en-US"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 所以你们应当警醒，记念我三年之久，昼夜不停地带着眼泪劝戒你们各人。</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32</a:t>
            </a:r>
            <a:r>
              <a:rPr kumimoji="0" lang="zh-CN" altLang="en-US"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 现在我把你们交托给　神和他恩惠的道；这道能建立你们，也能在所有成圣的人中赐基业给你们。</a:t>
            </a:r>
          </a:p>
        </p:txBody>
      </p:sp>
    </p:spTree>
    <p:extLst>
      <p:ext uri="{BB962C8B-B14F-4D97-AF65-F5344CB8AC3E}">
        <p14:creationId xmlns:p14="http://schemas.microsoft.com/office/powerpoint/2010/main" val="798463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彼得前书 </a:t>
            </a:r>
            <a:r>
              <a:rPr kumimoji="0" lang="en-US" altLang="zh-CN" sz="2800" b="1"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5:1-5</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altLang="zh-CN" b="1" dirty="0">
              <a:solidFill>
                <a:srgbClr val="ED7D31">
                  <a:lumMod val="40000"/>
                  <a:lumOff val="60000"/>
                </a:srgb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a:t>
            </a:r>
            <a:r>
              <a:rPr kumimoji="0" lang="zh-CN" altLang="en-US" sz="36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我这同作长老，也是为基督受苦作见证，又是同享将来所要显现的荣耀的，劝你们当中作长老的：</a:t>
            </a:r>
            <a:endParaRPr kumimoji="0" lang="en-US" altLang="zh-CN" sz="36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zh-CN" altLang="en-US" sz="36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务要牧养在你们中间的　神的羊群，按着　神的旨意看顾他们。不是出于勉强，而是出于甘心；不是因为贪财，而是出于热诚；</a:t>
            </a:r>
            <a:endParaRPr kumimoji="0" lang="en-US" altLang="zh-CN" sz="36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a:t>
            </a:r>
            <a:r>
              <a:rPr kumimoji="0" lang="zh-CN" altLang="en-US" sz="36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也不是要辖制托付你们的羊群，而是作他们的榜样。</a:t>
            </a:r>
            <a:endParaRPr kumimoji="0" lang="en-US" altLang="zh-CN" sz="36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4</a:t>
            </a:r>
            <a:r>
              <a:rPr kumimoji="0" lang="zh-CN" altLang="en-US" sz="36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到了牧长显现的时候，你们必定得着那永不衰残的荣耀冠冕。</a:t>
            </a:r>
            <a:endParaRPr kumimoji="0" lang="en-US" altLang="zh-CN" sz="36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5</a:t>
            </a:r>
            <a:r>
              <a:rPr kumimoji="0" lang="zh-CN" altLang="en-US" sz="36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照样，你们青年人要顺服年长的。就是你们各人也要彼此以谦卑为装束，因为“　神敌挡骄傲的人，赐恩给谦卑的人。”</a:t>
            </a:r>
          </a:p>
        </p:txBody>
      </p:sp>
    </p:spTree>
    <p:extLst>
      <p:ext uri="{BB962C8B-B14F-4D97-AF65-F5344CB8AC3E}">
        <p14:creationId xmlns:p14="http://schemas.microsoft.com/office/powerpoint/2010/main" val="1900030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27384"/>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FEA1808-30B3-4793-9395-9E8605E98E41}"/>
              </a:ext>
            </a:extLst>
          </p:cNvPr>
          <p:cNvSpPr/>
          <p:nvPr/>
        </p:nvSpPr>
        <p:spPr>
          <a:xfrm>
            <a:off x="-2" y="1237273"/>
            <a:ext cx="9143999" cy="1111330"/>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Presbuteros</a:t>
            </a:r>
            <a:r>
              <a:rPr kumimoji="0" lang="en-US" sz="32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a:t>
            </a:r>
            <a:r>
              <a:rPr kumimoji="0" lang="zh-CN" altLang="en-US" sz="32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长者；更有智慧的人</a:t>
            </a:r>
          </a:p>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Episkopos</a:t>
            </a:r>
            <a:r>
              <a:rPr kumimoji="0" lang="en-US" sz="32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a:t>
            </a:r>
            <a:r>
              <a:rPr kumimoji="0" lang="zh-CN" altLang="en-US" sz="32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监督；管理者；指导者</a:t>
            </a:r>
          </a:p>
        </p:txBody>
      </p:sp>
      <p:sp>
        <p:nvSpPr>
          <p:cNvPr id="6" name="Rectangle 5">
            <a:extLst>
              <a:ext uri="{FF2B5EF4-FFF2-40B4-BE49-F238E27FC236}">
                <a16:creationId xmlns:a16="http://schemas.microsoft.com/office/drawing/2014/main" id="{E71DC2DC-4689-4EB0-B493-20C79FD48BD7}"/>
              </a:ext>
            </a:extLst>
          </p:cNvPr>
          <p:cNvSpPr/>
          <p:nvPr/>
        </p:nvSpPr>
        <p:spPr>
          <a:xfrm>
            <a:off x="-1" y="231311"/>
            <a:ext cx="9143999" cy="645818"/>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教会领袖</a:t>
            </a:r>
          </a:p>
        </p:txBody>
      </p:sp>
    </p:spTree>
    <p:extLst>
      <p:ext uri="{BB962C8B-B14F-4D97-AF65-F5344CB8AC3E}">
        <p14:creationId xmlns:p14="http://schemas.microsoft.com/office/powerpoint/2010/main" val="24170264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119242" y="511856"/>
            <a:ext cx="6118623"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健康的教会培养敬虔的领袖</a:t>
            </a:r>
          </a:p>
        </p:txBody>
      </p:sp>
      <p:sp>
        <p:nvSpPr>
          <p:cNvPr id="7" name="Rectangle 6">
            <a:extLst>
              <a:ext uri="{FF2B5EF4-FFF2-40B4-BE49-F238E27FC236}">
                <a16:creationId xmlns:a16="http://schemas.microsoft.com/office/drawing/2014/main" id="{9C561AFD-233B-433D-8134-FFB977142C32}"/>
              </a:ext>
            </a:extLst>
          </p:cNvPr>
          <p:cNvSpPr/>
          <p:nvPr/>
        </p:nvSpPr>
        <p:spPr>
          <a:xfrm>
            <a:off x="285749" y="2819400"/>
            <a:ext cx="8277225" cy="654988"/>
          </a:xfrm>
          <a:prstGeom prst="rect">
            <a:avLst/>
          </a:prstGeom>
          <a:solidFill>
            <a:schemeClr val="bg1"/>
          </a:solidFill>
        </p:spPr>
        <p:txBody>
          <a:bodyPr wrap="square">
            <a:spAutoFit/>
          </a:bodyPr>
          <a:lstStyle/>
          <a:p>
            <a:pPr marL="0" marR="0" lvl="0" indent="0" algn="l" defTabSz="457200" rtl="0" eaLnBrk="1" fontAlgn="auto" latinLnBrk="0" hangingPunct="1">
              <a:lnSpc>
                <a:spcPct val="150000"/>
              </a:lnSpc>
              <a:spcBef>
                <a:spcPts val="0"/>
              </a:spcBef>
              <a:spcAft>
                <a:spcPts val="563"/>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敬虔的领袖加强教会（第</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64867"/>
            <a:ext cx="8262937" cy="523220"/>
          </a:xfrm>
          <a:prstGeom prst="rect">
            <a:avLst/>
          </a:prstGeom>
          <a:solidFill>
            <a:schemeClr val="bg1"/>
          </a:solidFill>
        </p:spPr>
        <p:txBody>
          <a:bodyPr wrap="square">
            <a:spAutoFit/>
          </a:bodyPr>
          <a:lstStyle/>
          <a:p>
            <a:pPr lvl="0" defTabSz="457200" fontAlgn="auto">
              <a:lnSpc>
                <a:spcPct val="100000"/>
              </a:lnSpc>
              <a:spcBef>
                <a:spcPts val="0"/>
              </a:spcBef>
              <a:spcAft>
                <a:spcPts val="0"/>
              </a:spcAft>
              <a:buClrTx/>
              <a:buSzTx/>
              <a:defRPr/>
            </a:pPr>
            <a:r>
              <a:rPr lang="zh-CN" altLang="en-US" b="1" dirty="0">
                <a:solidFill>
                  <a:prstClr val="black"/>
                </a:solidFill>
                <a:latin typeface="Arial" panose="020B0604020202020204" pitchFamily="34" charset="0"/>
                <a:ea typeface="ＭＳ Ｐゴシック" charset="0"/>
                <a:cs typeface="Arial" panose="020B0604020202020204" pitchFamily="34" charset="0"/>
              </a:rPr>
              <a:t>敬虔的领袖为转变后的生活设立标准（第</a:t>
            </a:r>
            <a:r>
              <a:rPr lang="en-US" altLang="zh-CN" b="1" dirty="0">
                <a:solidFill>
                  <a:prstClr val="black"/>
                </a:solidFill>
                <a:latin typeface="Arial" panose="020B0604020202020204" pitchFamily="34" charset="0"/>
                <a:ea typeface="ＭＳ Ｐゴシック" charset="0"/>
                <a:cs typeface="Arial" panose="020B0604020202020204" pitchFamily="34" charset="0"/>
              </a:rPr>
              <a:t>6-9</a:t>
            </a:r>
            <a:r>
              <a:rPr lang="zh-CN" altLang="en-US" b="1" dirty="0">
                <a:solidFill>
                  <a:prstClr val="black"/>
                </a:solidFill>
                <a:latin typeface="Arial" panose="020B0604020202020204" pitchFamily="34" charset="0"/>
                <a:ea typeface="ＭＳ Ｐゴシック" charset="0"/>
                <a:cs typeface="Arial" panose="020B0604020202020204" pitchFamily="34" charset="0"/>
              </a:rPr>
              <a:t>节）</a:t>
            </a:r>
          </a:p>
        </p:txBody>
      </p:sp>
      <p:sp>
        <p:nvSpPr>
          <p:cNvPr id="8" name="Text Box 2">
            <a:extLst>
              <a:ext uri="{FF2B5EF4-FFF2-40B4-BE49-F238E27FC236}">
                <a16:creationId xmlns:a16="http://schemas.microsoft.com/office/drawing/2014/main" id="{1830A25E-9997-47D9-9ED2-4A89E161D541}"/>
              </a:ext>
            </a:extLst>
          </p:cNvPr>
          <p:cNvSpPr txBox="1">
            <a:spLocks noChangeArrowheads="1"/>
          </p:cNvSpPr>
          <p:nvPr/>
        </p:nvSpPr>
        <p:spPr bwMode="auto">
          <a:xfrm>
            <a:off x="1233362" y="1672025"/>
            <a:ext cx="3891214" cy="532211"/>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提多书</a:t>
            </a:r>
            <a:r>
              <a:rPr kumimoji="0" lang="zh-CN" altLang="en-US"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1  :  5  -  9</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D0AB064-B463-4630-AE59-AA7C86BD81C8}"/>
              </a:ext>
            </a:extLst>
          </p:cNvPr>
          <p:cNvSpPr/>
          <p:nvPr/>
        </p:nvSpPr>
        <p:spPr>
          <a:xfrm>
            <a:off x="826935" y="4871980"/>
            <a:ext cx="8309921" cy="461345"/>
          </a:xfrm>
          <a:prstGeom prst="rect">
            <a:avLst/>
          </a:prstGeom>
        </p:spPr>
        <p:txBody>
          <a:bodyPr wrap="square">
            <a:spAutoFit/>
          </a:bodyPr>
          <a:lstStyle/>
          <a:p>
            <a:pPr marL="342900" lvl="0" indent="-342900" defTabSz="457200" fontAlgn="auto">
              <a:lnSpc>
                <a:spcPct val="107000"/>
              </a:lnSpc>
              <a:spcBef>
                <a:spcPts val="0"/>
              </a:spcBef>
              <a:spcAft>
                <a:spcPts val="800"/>
              </a:spcAft>
              <a:buClrTx/>
              <a:buSzTx/>
              <a:buFont typeface="Symbol" panose="05050102010706020507" pitchFamily="18" charset="2"/>
              <a:buChar char=""/>
              <a:defRPr/>
            </a:pPr>
            <a:r>
              <a:rPr lang="zh-CN" altLang="en-US" sz="2400" b="1" dirty="0">
                <a:solidFill>
                  <a:prstClr val="white"/>
                </a:solidFill>
                <a:latin typeface="Arial" panose="020B0604020202020204" pitchFamily="34" charset="0"/>
                <a:ea typeface="Calibri" panose="020F0502020204030204" pitchFamily="34" charset="0"/>
                <a:cs typeface="Arial" panose="020B0604020202020204" pitchFamily="34" charset="0"/>
              </a:rPr>
              <a:t>生活在家庭中的标准（第</a:t>
            </a:r>
            <a:r>
              <a:rPr lang="en-US" altLang="zh-CN" sz="2400" b="1" dirty="0">
                <a:solidFill>
                  <a:prstClr val="white"/>
                </a:solidFill>
                <a:latin typeface="Arial" panose="020B0604020202020204" pitchFamily="34" charset="0"/>
                <a:ea typeface="Calibri" panose="020F0502020204030204" pitchFamily="34" charset="0"/>
                <a:cs typeface="Arial" panose="020B0604020202020204" pitchFamily="34" charset="0"/>
              </a:rPr>
              <a:t>6</a:t>
            </a:r>
            <a:r>
              <a:rPr lang="zh-CN" altLang="en-US" sz="2400" b="1" dirty="0">
                <a:solidFill>
                  <a:prstClr val="white"/>
                </a:solidFill>
                <a:latin typeface="Arial" panose="020B0604020202020204" pitchFamily="34" charset="0"/>
                <a:ea typeface="Calibri" panose="020F0502020204030204" pitchFamily="34" charset="0"/>
                <a:cs typeface="Arial" panose="020B0604020202020204" pitchFamily="34" charset="0"/>
              </a:rPr>
              <a:t>节）</a:t>
            </a:r>
          </a:p>
        </p:txBody>
      </p:sp>
      <p:sp>
        <p:nvSpPr>
          <p:cNvPr id="9" name="Rectangle 8">
            <a:extLst>
              <a:ext uri="{FF2B5EF4-FFF2-40B4-BE49-F238E27FC236}">
                <a16:creationId xmlns:a16="http://schemas.microsoft.com/office/drawing/2014/main" id="{E1100AAA-33A2-4D66-903E-A213403BAEE6}"/>
              </a:ext>
            </a:extLst>
          </p:cNvPr>
          <p:cNvSpPr/>
          <p:nvPr/>
        </p:nvSpPr>
        <p:spPr>
          <a:xfrm>
            <a:off x="828264" y="5294725"/>
            <a:ext cx="8315735" cy="461345"/>
          </a:xfrm>
          <a:prstGeom prst="rect">
            <a:avLst/>
          </a:prstGeom>
        </p:spPr>
        <p:txBody>
          <a:bodyPr wrap="square">
            <a:spAutoFit/>
          </a:bodyPr>
          <a:lstStyle/>
          <a:p>
            <a:pPr marL="342900" lvl="0" indent="-342900" defTabSz="457200" fontAlgn="auto">
              <a:lnSpc>
                <a:spcPct val="107000"/>
              </a:lnSpc>
              <a:spcBef>
                <a:spcPts val="0"/>
              </a:spcBef>
              <a:spcAft>
                <a:spcPts val="800"/>
              </a:spcAft>
              <a:buClrTx/>
              <a:buSzTx/>
              <a:buFont typeface="Symbol" panose="05050102010706020507" pitchFamily="18" charset="2"/>
              <a:buChar char=""/>
              <a:defRPr/>
            </a:pPr>
            <a:r>
              <a:rPr lang="zh-CN" altLang="en-US" sz="2400" b="1" dirty="0">
                <a:solidFill>
                  <a:prstClr val="white"/>
                </a:solidFill>
                <a:latin typeface="Arial" panose="020B0604020202020204" pitchFamily="34" charset="0"/>
                <a:ea typeface="Calibri" panose="020F0502020204030204" pitchFamily="34" charset="0"/>
                <a:cs typeface="Arial" panose="020B0604020202020204" pitchFamily="34" charset="0"/>
              </a:rPr>
              <a:t>生活在公共场合中的标准（第</a:t>
            </a:r>
            <a:r>
              <a:rPr lang="en-US" altLang="zh-CN" sz="2400" b="1" dirty="0">
                <a:solidFill>
                  <a:prstClr val="white"/>
                </a:solidFill>
                <a:latin typeface="Arial" panose="020B0604020202020204" pitchFamily="34" charset="0"/>
                <a:ea typeface="Calibri" panose="020F0502020204030204" pitchFamily="34" charset="0"/>
                <a:cs typeface="Arial" panose="020B0604020202020204" pitchFamily="34" charset="0"/>
              </a:rPr>
              <a:t>7-8</a:t>
            </a:r>
            <a:r>
              <a:rPr lang="zh-CN" altLang="en-US" sz="2400" b="1" dirty="0">
                <a:solidFill>
                  <a:prstClr val="white"/>
                </a:solidFill>
                <a:latin typeface="Arial" panose="020B0604020202020204" pitchFamily="34" charset="0"/>
                <a:ea typeface="Calibri" panose="020F0502020204030204" pitchFamily="34" charset="0"/>
                <a:cs typeface="Arial" panose="020B0604020202020204" pitchFamily="34" charset="0"/>
              </a:rPr>
              <a:t>节）</a:t>
            </a:r>
          </a:p>
        </p:txBody>
      </p:sp>
    </p:spTree>
    <p:extLst>
      <p:ext uri="{BB962C8B-B14F-4D97-AF65-F5344CB8AC3E}">
        <p14:creationId xmlns:p14="http://schemas.microsoft.com/office/powerpoint/2010/main" val="602412851"/>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0"/>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2">
            <a:extLst>
              <a:ext uri="{FF2B5EF4-FFF2-40B4-BE49-F238E27FC236}">
                <a16:creationId xmlns:a16="http://schemas.microsoft.com/office/drawing/2014/main" id="{2151A69E-4C8B-4E1C-84E7-7A768D747EC4}"/>
              </a:ext>
            </a:extLst>
          </p:cNvPr>
          <p:cNvSpPr txBox="1">
            <a:spLocks noChangeArrowheads="1"/>
          </p:cNvSpPr>
          <p:nvPr/>
        </p:nvSpPr>
        <p:spPr bwMode="auto">
          <a:xfrm>
            <a:off x="107504" y="260648"/>
            <a:ext cx="4352536" cy="335887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不是这样</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傲慢</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性急</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酗酒</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暴力</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贪图利益</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p>
        </p:txBody>
      </p:sp>
      <p:sp>
        <p:nvSpPr>
          <p:cNvPr id="8" name="Text Box 2">
            <a:extLst>
              <a:ext uri="{FF2B5EF4-FFF2-40B4-BE49-F238E27FC236}">
                <a16:creationId xmlns:a16="http://schemas.microsoft.com/office/drawing/2014/main" id="{42EAB7BA-2BC8-4331-9E02-991EDA461451}"/>
              </a:ext>
            </a:extLst>
          </p:cNvPr>
          <p:cNvSpPr txBox="1">
            <a:spLocks noChangeArrowheads="1"/>
          </p:cNvSpPr>
          <p:nvPr/>
        </p:nvSpPr>
        <p:spPr bwMode="auto">
          <a:xfrm>
            <a:off x="4611952" y="260648"/>
            <a:ext cx="4352536" cy="349247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而是这样</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好客</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爱善</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自制</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正直</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圣洁</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有纪律</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446555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119242" y="511856"/>
            <a:ext cx="6118623"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健康的教会培养敬虔的领袖</a:t>
            </a:r>
          </a:p>
        </p:txBody>
      </p:sp>
      <p:sp>
        <p:nvSpPr>
          <p:cNvPr id="7" name="Rectangle 6">
            <a:extLst>
              <a:ext uri="{FF2B5EF4-FFF2-40B4-BE49-F238E27FC236}">
                <a16:creationId xmlns:a16="http://schemas.microsoft.com/office/drawing/2014/main" id="{9C561AFD-233B-433D-8134-FFB977142C32}"/>
              </a:ext>
            </a:extLst>
          </p:cNvPr>
          <p:cNvSpPr/>
          <p:nvPr/>
        </p:nvSpPr>
        <p:spPr>
          <a:xfrm>
            <a:off x="285749" y="2819400"/>
            <a:ext cx="8277225" cy="681056"/>
          </a:xfrm>
          <a:prstGeom prst="rect">
            <a:avLst/>
          </a:prstGeom>
          <a:solidFill>
            <a:schemeClr val="bg1"/>
          </a:solidFill>
        </p:spPr>
        <p:txBody>
          <a:bodyPr wrap="square">
            <a:spAutoFit/>
          </a:bodyPr>
          <a:lstStyle/>
          <a:p>
            <a:pPr marL="0" marR="0" lvl="0" indent="0" algn="l" defTabSz="457200" rtl="0" eaLnBrk="1" fontAlgn="auto" latinLnBrk="0" hangingPunct="1">
              <a:lnSpc>
                <a:spcPct val="150000"/>
              </a:lnSpc>
              <a:spcBef>
                <a:spcPts val="0"/>
              </a:spcBef>
              <a:spcAft>
                <a:spcPts val="563"/>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敬虔的领袖加强教会（第</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64867"/>
            <a:ext cx="8262937" cy="523220"/>
          </a:xfrm>
          <a:prstGeom prst="rect">
            <a:avLst/>
          </a:prstGeom>
          <a:solidFill>
            <a:schemeClr val="bg1"/>
          </a:solidFill>
        </p:spPr>
        <p:txBody>
          <a:bodyPr wrap="square">
            <a:spAutoFit/>
          </a:bodyPr>
          <a:lstStyle/>
          <a:p>
            <a:pPr lvl="0" defTabSz="457200" fontAlgn="auto">
              <a:lnSpc>
                <a:spcPct val="100000"/>
              </a:lnSpc>
              <a:spcBef>
                <a:spcPts val="0"/>
              </a:spcBef>
              <a:spcAft>
                <a:spcPts val="0"/>
              </a:spcAft>
              <a:buClrTx/>
              <a:buSzTx/>
              <a:defRPr/>
            </a:pPr>
            <a:r>
              <a:rPr lang="zh-CN" altLang="en-US" b="1" dirty="0">
                <a:solidFill>
                  <a:prstClr val="black"/>
                </a:solidFill>
                <a:latin typeface="Arial" panose="020B0604020202020204" pitchFamily="34" charset="0"/>
                <a:ea typeface="ＭＳ Ｐゴシック" charset="0"/>
                <a:cs typeface="Arial" panose="020B0604020202020204" pitchFamily="34" charset="0"/>
              </a:rPr>
              <a:t>敬虔的领袖为转变后的生活设立标准（第</a:t>
            </a:r>
            <a:r>
              <a:rPr lang="en-US" altLang="zh-CN" b="1" dirty="0">
                <a:solidFill>
                  <a:prstClr val="black"/>
                </a:solidFill>
                <a:latin typeface="Arial" panose="020B0604020202020204" pitchFamily="34" charset="0"/>
                <a:ea typeface="ＭＳ Ｐゴシック" charset="0"/>
                <a:cs typeface="Arial" panose="020B0604020202020204" pitchFamily="34" charset="0"/>
              </a:rPr>
              <a:t>6-9</a:t>
            </a:r>
            <a:r>
              <a:rPr lang="zh-CN" altLang="en-US" b="1" dirty="0">
                <a:solidFill>
                  <a:prstClr val="black"/>
                </a:solidFill>
                <a:latin typeface="Arial" panose="020B0604020202020204" pitchFamily="34" charset="0"/>
                <a:ea typeface="ＭＳ Ｐゴシック" charset="0"/>
                <a:cs typeface="Arial" panose="020B0604020202020204" pitchFamily="34" charset="0"/>
              </a:rPr>
              <a:t>节）</a:t>
            </a:r>
          </a:p>
        </p:txBody>
      </p:sp>
      <p:sp>
        <p:nvSpPr>
          <p:cNvPr id="8" name="Text Box 2">
            <a:extLst>
              <a:ext uri="{FF2B5EF4-FFF2-40B4-BE49-F238E27FC236}">
                <a16:creationId xmlns:a16="http://schemas.microsoft.com/office/drawing/2014/main" id="{1830A25E-9997-47D9-9ED2-4A89E161D541}"/>
              </a:ext>
            </a:extLst>
          </p:cNvPr>
          <p:cNvSpPr txBox="1">
            <a:spLocks noChangeArrowheads="1"/>
          </p:cNvSpPr>
          <p:nvPr/>
        </p:nvSpPr>
        <p:spPr bwMode="auto">
          <a:xfrm>
            <a:off x="1233362" y="1672025"/>
            <a:ext cx="3891214" cy="532211"/>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altLang="zh-CN" sz="2400" b="1" i="0"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提多书</a:t>
            </a:r>
            <a:r>
              <a:rPr kumimoji="0" lang="zh-CN" altLang="en-US"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1  :  5  -  9</a:t>
            </a:r>
            <a:endParaRPr kumimoji="0" lang="en-US" altLang="zh-CN"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D0AB064-B463-4630-AE59-AA7C86BD81C8}"/>
              </a:ext>
            </a:extLst>
          </p:cNvPr>
          <p:cNvSpPr/>
          <p:nvPr/>
        </p:nvSpPr>
        <p:spPr>
          <a:xfrm>
            <a:off x="826936" y="4871980"/>
            <a:ext cx="8317064" cy="467629"/>
          </a:xfrm>
          <a:prstGeom prst="rect">
            <a:avLst/>
          </a:prstGeom>
        </p:spPr>
        <p:txBody>
          <a:bodyPr wrap="square">
            <a:spAutoFit/>
          </a:bodyPr>
          <a:lstStyle/>
          <a:p>
            <a:pPr marL="342900" lvl="0" indent="-342900" defTabSz="457200" fontAlgn="auto">
              <a:lnSpc>
                <a:spcPct val="107000"/>
              </a:lnSpc>
              <a:spcBef>
                <a:spcPts val="0"/>
              </a:spcBef>
              <a:spcAft>
                <a:spcPts val="800"/>
              </a:spcAft>
              <a:buClrTx/>
              <a:buSzTx/>
              <a:buFont typeface="Symbol" panose="05050102010706020507" pitchFamily="18" charset="2"/>
              <a:buChar char=""/>
              <a:defRPr/>
            </a:pPr>
            <a:r>
              <a:rPr lang="zh-CN" altLang="en-US" sz="2400" b="1" dirty="0">
                <a:solidFill>
                  <a:prstClr val="white"/>
                </a:solidFill>
                <a:latin typeface="Arial" panose="020B0604020202020204" pitchFamily="34" charset="0"/>
                <a:ea typeface="Calibri" panose="020F0502020204030204" pitchFamily="34" charset="0"/>
                <a:cs typeface="Arial" panose="020B0604020202020204" pitchFamily="34" charset="0"/>
              </a:rPr>
              <a:t>生活在家庭中的标准（第</a:t>
            </a:r>
            <a:r>
              <a:rPr lang="en-US" altLang="zh-CN" sz="2400" b="1" dirty="0">
                <a:solidFill>
                  <a:prstClr val="white"/>
                </a:solidFill>
                <a:latin typeface="Arial" panose="020B0604020202020204" pitchFamily="34" charset="0"/>
                <a:ea typeface="Calibri" panose="020F0502020204030204" pitchFamily="34" charset="0"/>
                <a:cs typeface="Arial" panose="020B0604020202020204" pitchFamily="34" charset="0"/>
              </a:rPr>
              <a:t>6</a:t>
            </a:r>
            <a:r>
              <a:rPr lang="zh-CN" altLang="en-US" sz="2400" b="1" dirty="0">
                <a:solidFill>
                  <a:prstClr val="white"/>
                </a:solidFill>
                <a:latin typeface="Arial" panose="020B0604020202020204" pitchFamily="34" charset="0"/>
                <a:ea typeface="Calibri" panose="020F0502020204030204" pitchFamily="34" charset="0"/>
                <a:cs typeface="Arial" panose="020B0604020202020204" pitchFamily="34" charset="0"/>
              </a:rPr>
              <a:t>节）</a:t>
            </a:r>
          </a:p>
        </p:txBody>
      </p:sp>
      <p:sp>
        <p:nvSpPr>
          <p:cNvPr id="9" name="Rectangle 8">
            <a:extLst>
              <a:ext uri="{FF2B5EF4-FFF2-40B4-BE49-F238E27FC236}">
                <a16:creationId xmlns:a16="http://schemas.microsoft.com/office/drawing/2014/main" id="{E1100AAA-33A2-4D66-903E-A213403BAEE6}"/>
              </a:ext>
            </a:extLst>
          </p:cNvPr>
          <p:cNvSpPr/>
          <p:nvPr/>
        </p:nvSpPr>
        <p:spPr>
          <a:xfrm>
            <a:off x="842838" y="5263763"/>
            <a:ext cx="8317064" cy="467629"/>
          </a:xfrm>
          <a:prstGeom prst="rect">
            <a:avLst/>
          </a:prstGeom>
        </p:spPr>
        <p:txBody>
          <a:bodyPr wrap="square">
            <a:spAutoFit/>
          </a:bodyPr>
          <a:lstStyle/>
          <a:p>
            <a:pPr marL="342900" lvl="0" indent="-342900" defTabSz="457200" fontAlgn="auto">
              <a:lnSpc>
                <a:spcPct val="107000"/>
              </a:lnSpc>
              <a:spcBef>
                <a:spcPts val="0"/>
              </a:spcBef>
              <a:spcAft>
                <a:spcPts val="800"/>
              </a:spcAft>
              <a:buClrTx/>
              <a:buSzTx/>
              <a:buFont typeface="Symbol" panose="05050102010706020507" pitchFamily="18" charset="2"/>
              <a:buChar char=""/>
              <a:defRPr/>
            </a:pPr>
            <a:r>
              <a:rPr lang="zh-CN" altLang="en-US" sz="2400" b="1" dirty="0">
                <a:solidFill>
                  <a:prstClr val="white"/>
                </a:solidFill>
                <a:latin typeface="Arial" panose="020B0604020202020204" pitchFamily="34" charset="0"/>
                <a:ea typeface="Calibri" panose="020F0502020204030204" pitchFamily="34" charset="0"/>
                <a:cs typeface="Arial" panose="020B0604020202020204" pitchFamily="34" charset="0"/>
              </a:rPr>
              <a:t>生活在公共场合中的标准（第</a:t>
            </a:r>
            <a:r>
              <a:rPr lang="en-US" altLang="zh-CN" sz="2400" b="1" dirty="0">
                <a:solidFill>
                  <a:prstClr val="white"/>
                </a:solidFill>
                <a:latin typeface="Arial" panose="020B0604020202020204" pitchFamily="34" charset="0"/>
                <a:ea typeface="Calibri" panose="020F0502020204030204" pitchFamily="34" charset="0"/>
                <a:cs typeface="Arial" panose="020B0604020202020204" pitchFamily="34" charset="0"/>
              </a:rPr>
              <a:t>7-8</a:t>
            </a:r>
            <a:r>
              <a:rPr lang="zh-CN" altLang="en-US" sz="2400" b="1" dirty="0">
                <a:solidFill>
                  <a:prstClr val="white"/>
                </a:solidFill>
                <a:latin typeface="Arial" panose="020B0604020202020204" pitchFamily="34" charset="0"/>
                <a:ea typeface="Calibri" panose="020F0502020204030204" pitchFamily="34" charset="0"/>
                <a:cs typeface="Arial" panose="020B0604020202020204" pitchFamily="34" charset="0"/>
              </a:rPr>
              <a:t>节）</a:t>
            </a:r>
          </a:p>
        </p:txBody>
      </p:sp>
      <p:sp>
        <p:nvSpPr>
          <p:cNvPr id="10" name="Rectangle 9">
            <a:extLst>
              <a:ext uri="{FF2B5EF4-FFF2-40B4-BE49-F238E27FC236}">
                <a16:creationId xmlns:a16="http://schemas.microsoft.com/office/drawing/2014/main" id="{0307A3E1-BF78-4FF7-8A54-9F7887B5B511}"/>
              </a:ext>
            </a:extLst>
          </p:cNvPr>
          <p:cNvSpPr/>
          <p:nvPr/>
        </p:nvSpPr>
        <p:spPr>
          <a:xfrm>
            <a:off x="850792" y="5661331"/>
            <a:ext cx="8301966" cy="461345"/>
          </a:xfrm>
          <a:prstGeom prst="rect">
            <a:avLst/>
          </a:prstGeom>
        </p:spPr>
        <p:txBody>
          <a:bodyPr wrap="square">
            <a:spAutoFit/>
          </a:bodyPr>
          <a:lstStyle/>
          <a:p>
            <a:pPr marL="342900" lvl="0" indent="-342900" defTabSz="457200" fontAlgn="auto">
              <a:lnSpc>
                <a:spcPct val="107000"/>
              </a:lnSpc>
              <a:spcBef>
                <a:spcPts val="0"/>
              </a:spcBef>
              <a:spcAft>
                <a:spcPts val="800"/>
              </a:spcAft>
              <a:buClrTx/>
              <a:buSzTx/>
              <a:buFont typeface="Symbol" panose="05050102010706020507" pitchFamily="18" charset="2"/>
              <a:buChar char=""/>
              <a:defRPr/>
            </a:pPr>
            <a:r>
              <a:rPr lang="zh-CN" altLang="en-US" sz="2400" b="1" dirty="0">
                <a:solidFill>
                  <a:prstClr val="white"/>
                </a:solidFill>
                <a:latin typeface="Arial" panose="020B0604020202020204" pitchFamily="34" charset="0"/>
                <a:ea typeface="Calibri" panose="020F0502020204030204" pitchFamily="34" charset="0"/>
                <a:cs typeface="Arial" panose="020B0604020202020204" pitchFamily="34" charset="0"/>
              </a:rPr>
              <a:t>教义和教导的标准（第</a:t>
            </a:r>
            <a:r>
              <a:rPr lang="en-US" altLang="zh-CN" sz="2400" b="1" dirty="0">
                <a:solidFill>
                  <a:prstClr val="white"/>
                </a:solidFill>
                <a:latin typeface="Arial" panose="020B0604020202020204" pitchFamily="34" charset="0"/>
                <a:ea typeface="Calibri" panose="020F0502020204030204" pitchFamily="34" charset="0"/>
                <a:cs typeface="Arial" panose="020B0604020202020204" pitchFamily="34" charset="0"/>
              </a:rPr>
              <a:t>9</a:t>
            </a:r>
            <a:r>
              <a:rPr lang="zh-CN" altLang="en-US" sz="2400" b="1" dirty="0">
                <a:solidFill>
                  <a:prstClr val="white"/>
                </a:solidFill>
                <a:latin typeface="Arial" panose="020B0604020202020204" pitchFamily="34" charset="0"/>
                <a:ea typeface="Calibri" panose="020F0502020204030204" pitchFamily="34" charset="0"/>
                <a:cs typeface="Arial" panose="020B0604020202020204" pitchFamily="34" charset="0"/>
              </a:rPr>
              <a:t>节）</a:t>
            </a:r>
          </a:p>
        </p:txBody>
      </p:sp>
    </p:spTree>
    <p:extLst>
      <p:ext uri="{BB962C8B-B14F-4D97-AF65-F5344CB8AC3E}">
        <p14:creationId xmlns:p14="http://schemas.microsoft.com/office/powerpoint/2010/main" val="1928874301"/>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B0F7A8-FEF8-BD44-840F-FEEB35E542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74647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err="1">
                <a:ln>
                  <a:noFill/>
                </a:ln>
                <a:solidFill>
                  <a:srgbClr val="FFFFFF"/>
                </a:solidFill>
                <a:effectLst>
                  <a:glow rad="228600">
                    <a:srgbClr val="000000">
                      <a:satMod val="175000"/>
                    </a:srgbClr>
                  </a:glow>
                </a:effectLst>
                <a:uLnTx/>
                <a:uFillTx/>
                <a:latin typeface="Arial"/>
                <a:ea typeface="ＭＳ Ｐゴシック" charset="0"/>
                <a:cs typeface="Arial"/>
              </a:rPr>
              <a:t>提多书</a:t>
            </a: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 1:10-16 (</a:t>
            </a:r>
            <a:r>
              <a:rPr lang="en-SG" sz="3600" baseline="0" dirty="0" err="1">
                <a:latin typeface="Arial"/>
                <a:cs typeface="Arial"/>
              </a:rPr>
              <a:t>新译本</a:t>
            </a: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a:t>
            </a:r>
            <a:endParaRPr kumimoji="0" lang="en-GB"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485191" y="1929618"/>
            <a:ext cx="8322907" cy="830997"/>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ctr" defTabSz="457177">
              <a:defRPr sz="3200" b="1">
                <a:latin typeface="Arial"/>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800" b="1" i="0" u="none" strike="noStrike" kern="1200" cap="none" spc="0" normalizeH="0" baseline="0" noProof="0" dirty="0" err="1">
                <a:ln>
                  <a:noFill/>
                </a:ln>
                <a:solidFill>
                  <a:prstClr val="black"/>
                </a:solidFill>
                <a:effectLst/>
                <a:uLnTx/>
                <a:uFillTx/>
                <a:latin typeface="Arial"/>
                <a:ea typeface="ＭＳ Ｐゴシック" charset="0"/>
                <a:cs typeface="Arial"/>
              </a:rPr>
              <a:t>读经</a:t>
            </a:r>
            <a:endParaRPr kumimoji="0" lang="en-GB" sz="4800" b="1"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45966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2"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正确的教义压制错误</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有条理的生命带来教义</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永不避开好的行为</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zh-SG" altLang="en-US" sz="8000" kern="1200" dirty="0">
                <a:solidFill>
                  <a:srgbClr val="070000"/>
                </a:solidFill>
                <a:latin typeface="Arial"/>
                <a:ea typeface="ＭＳ Ｐゴシック"/>
                <a:cs typeface="Arial"/>
              </a:rPr>
              <a:t>提多书</a:t>
            </a:r>
          </a:p>
        </p:txBody>
      </p:sp>
    </p:spTree>
    <p:extLst>
      <p:ext uri="{BB962C8B-B14F-4D97-AF65-F5344CB8AC3E}">
        <p14:creationId xmlns:p14="http://schemas.microsoft.com/office/powerpoint/2010/main" val="206596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0DCA91-216A-9744-BCF8-BB9822CBA1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1:10-11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12578" y="668138"/>
            <a:ext cx="9139942" cy="206210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lnSpc>
                <a:spcPct val="100000"/>
              </a:lnSpc>
              <a:buClrTx/>
              <a:buSzTx/>
              <a:defRPr/>
            </a:pP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 </a:t>
            </a:r>
            <a:r>
              <a:rPr kumimoji="0" lang="en-US" altLang="zh-CN" sz="3200" b="1" i="0" u="none" strike="noStrike" kern="1200" cap="none" spc="0" normalizeH="0" baseline="0" noProof="0" dirty="0">
                <a:ln>
                  <a:noFill/>
                </a:ln>
                <a:solidFill>
                  <a:prstClr val="black"/>
                </a:solidFill>
                <a:effectLst/>
                <a:uLnTx/>
                <a:uFillTx/>
                <a:latin typeface="Arial"/>
                <a:ea typeface="ＭＳ Ｐゴシック" charset="0"/>
                <a:cs typeface="Arial"/>
              </a:rPr>
              <a:t>10</a:t>
            </a:r>
            <a:r>
              <a:rPr kumimoji="0" lang="zh-CN" altLang="en-US" sz="3200" b="1" i="0" u="none" strike="noStrike" kern="1200" cap="none" spc="0" normalizeH="0" baseline="0" noProof="0" dirty="0">
                <a:ln>
                  <a:noFill/>
                </a:ln>
                <a:solidFill>
                  <a:prstClr val="black"/>
                </a:solidFill>
                <a:effectLst/>
                <a:uLnTx/>
                <a:uFillTx/>
                <a:latin typeface="Arial"/>
                <a:ea typeface="ＭＳ Ｐゴシック" charset="0"/>
                <a:cs typeface="Arial"/>
              </a:rPr>
              <a:t>因为有许多不受约束、好讲空话和欺骗人的，尤其是那些守割礼的人，</a:t>
            </a:r>
            <a:r>
              <a:rPr kumimoji="0" lang="en-US" altLang="zh-CN" sz="3200" b="1" i="0" u="none" strike="noStrike" kern="1200" cap="none" spc="0" normalizeH="0" baseline="0" noProof="0" dirty="0">
                <a:ln>
                  <a:noFill/>
                </a:ln>
                <a:solidFill>
                  <a:prstClr val="black"/>
                </a:solidFill>
                <a:effectLst/>
                <a:uLnTx/>
                <a:uFillTx/>
                <a:latin typeface="Arial"/>
                <a:ea typeface="ＭＳ Ｐゴシック" charset="0"/>
                <a:cs typeface="Arial"/>
              </a:rPr>
              <a:t>11</a:t>
            </a:r>
            <a:r>
              <a:rPr kumimoji="0" lang="zh-CN" altLang="en-US" sz="3200" b="1" i="0" u="none" strike="noStrike" kern="1200" cap="none" spc="0" normalizeH="0" baseline="0" noProof="0" dirty="0">
                <a:ln>
                  <a:noFill/>
                </a:ln>
                <a:solidFill>
                  <a:prstClr val="black"/>
                </a:solidFill>
                <a:effectLst/>
                <a:uLnTx/>
                <a:uFillTx/>
                <a:latin typeface="Arial"/>
                <a:ea typeface="ＭＳ Ｐゴシック" charset="0"/>
                <a:cs typeface="Arial"/>
              </a:rPr>
              <a:t>他们为了可耻的利益，教训一些不应该教导的事，败坏人的全家，你务要堵住他们的嘴。</a:t>
            </a:r>
            <a:endPar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457046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D9EC2D-F917-404A-A336-C27B599E01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1:12-13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1039080"/>
            <a:ext cx="9139942" cy="167225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lnSpc>
                <a:spcPct val="100000"/>
              </a:lnSpc>
              <a:buClrTx/>
              <a:buSzTx/>
              <a:defRPr/>
            </a:pPr>
            <a:r>
              <a:rPr kumimoji="0" lang="en-SG" sz="4400" b="1" i="0" u="none" strike="noStrike" kern="1200" cap="none" spc="0" normalizeH="0" baseline="30000" noProof="0" dirty="0">
                <a:ln>
                  <a:noFill/>
                </a:ln>
                <a:solidFill>
                  <a:prstClr val="black"/>
                </a:solidFill>
                <a:effectLst/>
                <a:uLnTx/>
                <a:uFillTx/>
                <a:latin typeface="Arial"/>
                <a:ea typeface="ＭＳ Ｐゴシック" charset="0"/>
                <a:cs typeface="Arial"/>
              </a:rPr>
              <a:t> </a:t>
            </a:r>
            <a:r>
              <a:rPr kumimoji="0" lang="en-US" altLang="zh-CN" sz="4400" b="1" i="0" u="none" strike="noStrike" kern="1200" cap="none" spc="0" normalizeH="0" baseline="30000" noProof="0" dirty="0">
                <a:ln>
                  <a:noFill/>
                </a:ln>
                <a:solidFill>
                  <a:prstClr val="black"/>
                </a:solidFill>
                <a:effectLst/>
                <a:uLnTx/>
                <a:uFillTx/>
                <a:latin typeface="Arial"/>
                <a:ea typeface="ＭＳ Ｐゴシック" charset="0"/>
                <a:cs typeface="Arial"/>
              </a:rPr>
              <a:t>12</a:t>
            </a:r>
            <a:r>
              <a:rPr kumimoji="0" lang="zh-CN" altLang="en-US" sz="4400" b="1" i="0" u="none" strike="noStrike" kern="1200" cap="none" spc="0" normalizeH="0" baseline="30000" noProof="0" dirty="0">
                <a:ln>
                  <a:noFill/>
                </a:ln>
                <a:solidFill>
                  <a:prstClr val="black"/>
                </a:solidFill>
                <a:effectLst/>
                <a:uLnTx/>
                <a:uFillTx/>
                <a:latin typeface="Arial"/>
                <a:ea typeface="ＭＳ Ｐゴシック" charset="0"/>
                <a:cs typeface="Arial"/>
              </a:rPr>
              <a:t>有一个克里特本地的先知说过：“克里特人是常常说谎的，是恶兽，好吃懒作。”</a:t>
            </a:r>
            <a:r>
              <a:rPr kumimoji="0" lang="en-US" altLang="zh-CN" sz="4400" b="1" i="0" u="none" strike="noStrike" kern="1200" cap="none" spc="0" normalizeH="0" baseline="30000" noProof="0" dirty="0">
                <a:ln>
                  <a:noFill/>
                </a:ln>
                <a:solidFill>
                  <a:prstClr val="black"/>
                </a:solidFill>
                <a:effectLst/>
                <a:uLnTx/>
                <a:uFillTx/>
                <a:latin typeface="Arial"/>
                <a:ea typeface="ＭＳ Ｐゴシック" charset="0"/>
                <a:cs typeface="Arial"/>
              </a:rPr>
              <a:t>13</a:t>
            </a:r>
            <a:r>
              <a:rPr kumimoji="0" lang="zh-CN" altLang="en-US" sz="4400" b="1" i="0" u="none" strike="noStrike" kern="1200" cap="none" spc="0" normalizeH="0" baseline="30000" noProof="0" dirty="0">
                <a:ln>
                  <a:noFill/>
                </a:ln>
                <a:solidFill>
                  <a:prstClr val="black"/>
                </a:solidFill>
                <a:effectLst/>
                <a:uLnTx/>
                <a:uFillTx/>
                <a:latin typeface="Arial"/>
                <a:ea typeface="ＭＳ Ｐゴシック" charset="0"/>
                <a:cs typeface="Arial"/>
              </a:rPr>
              <a:t>这见证是真的。为了这缘故，你要严厉地责备他们，好使他们在信仰上健全，</a:t>
            </a:r>
            <a:endParaRPr kumimoji="0" lang="en-SG" sz="4400" b="1"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4405947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2D4FCE-F117-9245-91CD-C5039BD867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1:14-15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562170"/>
            <a:ext cx="9139942" cy="206210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lnSpc>
                <a:spcPct val="100000"/>
              </a:lnSpc>
              <a:buClrTx/>
              <a:buSzTx/>
              <a:defRPr/>
            </a:pP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 </a:t>
            </a:r>
            <a:r>
              <a:rPr kumimoji="0" lang="en-US" altLang="zh-CN" sz="3200" b="1" i="0" u="none" strike="noStrike" kern="1200" cap="none" spc="0" normalizeH="0" baseline="0" noProof="0" dirty="0">
                <a:ln>
                  <a:noFill/>
                </a:ln>
                <a:solidFill>
                  <a:prstClr val="black"/>
                </a:solidFill>
                <a:effectLst/>
                <a:uLnTx/>
                <a:uFillTx/>
                <a:latin typeface="Arial"/>
                <a:ea typeface="ＭＳ Ｐゴシック" charset="0"/>
                <a:cs typeface="Arial"/>
              </a:rPr>
              <a:t>14</a:t>
            </a:r>
            <a:r>
              <a:rPr kumimoji="0" lang="zh-CN" altLang="en-US" sz="3200" b="1" i="0" u="none" strike="noStrike" kern="1200" cap="none" spc="0" normalizeH="0" baseline="0" noProof="0" dirty="0">
                <a:ln>
                  <a:noFill/>
                </a:ln>
                <a:solidFill>
                  <a:prstClr val="black"/>
                </a:solidFill>
                <a:effectLst/>
                <a:uLnTx/>
                <a:uFillTx/>
                <a:latin typeface="Arial"/>
                <a:ea typeface="ＭＳ Ｐゴシック" charset="0"/>
                <a:cs typeface="Arial"/>
              </a:rPr>
              <a:t>不再理会犹太人的无稽之谈和偏离正道的人的规条。</a:t>
            </a:r>
            <a:r>
              <a:rPr kumimoji="0" lang="en-US" altLang="zh-CN" sz="3200" b="1" i="0" u="none" strike="noStrike" kern="1200" cap="none" spc="0" normalizeH="0" baseline="0" noProof="0" dirty="0">
                <a:ln>
                  <a:noFill/>
                </a:ln>
                <a:solidFill>
                  <a:prstClr val="black"/>
                </a:solidFill>
                <a:effectLst/>
                <a:uLnTx/>
                <a:uFillTx/>
                <a:latin typeface="Arial"/>
                <a:ea typeface="ＭＳ Ｐゴシック" charset="0"/>
                <a:cs typeface="Arial"/>
              </a:rPr>
              <a:t>15</a:t>
            </a:r>
            <a:r>
              <a:rPr kumimoji="0" lang="zh-CN" altLang="en-US" sz="3200" b="1" i="0" u="none" strike="noStrike" kern="1200" cap="none" spc="0" normalizeH="0" baseline="0" noProof="0" dirty="0">
                <a:ln>
                  <a:noFill/>
                </a:ln>
                <a:solidFill>
                  <a:prstClr val="black"/>
                </a:solidFill>
                <a:effectLst/>
                <a:uLnTx/>
                <a:uFillTx/>
                <a:latin typeface="Arial"/>
                <a:ea typeface="ＭＳ Ｐゴシック" charset="0"/>
                <a:cs typeface="Arial"/>
              </a:rPr>
              <a:t>在清洁的人，一切都是清洁的；但在污秽和不信的人，没有一样是清洁的，连他们的意念和良心都污秽了。</a:t>
            </a:r>
            <a:endPar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6127660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BB427-F2F1-2242-89F9-B276C3D5AE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3200" b="1" dirty="0" err="1">
                <a:solidFill>
                  <a:srgbClr val="FFFFFF"/>
                </a:solidFill>
                <a:effectLst>
                  <a:glow rad="228600">
                    <a:srgbClr val="000000">
                      <a:satMod val="175000"/>
                    </a:srgbClr>
                  </a:glow>
                </a:effectLst>
                <a:latin typeface="Arial" charset="0"/>
                <a:ea typeface="ＭＳ Ｐゴシック" charset="0"/>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1:16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1182895"/>
            <a:ext cx="9139942" cy="1220847"/>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lnSpc>
                <a:spcPct val="100000"/>
              </a:lnSpc>
              <a:buClrTx/>
              <a:buSzTx/>
              <a:defRPr/>
            </a:pPr>
            <a:r>
              <a:rPr kumimoji="0" lang="en-US" altLang="zh-CN" sz="4400" b="1" i="0" u="none" strike="noStrike" kern="1200" cap="none" spc="0" normalizeH="0" baseline="30000" noProof="0" dirty="0">
                <a:ln>
                  <a:noFill/>
                </a:ln>
                <a:solidFill>
                  <a:prstClr val="black"/>
                </a:solidFill>
                <a:effectLst/>
                <a:uLnTx/>
                <a:uFillTx/>
                <a:latin typeface="Arial"/>
                <a:ea typeface="ＭＳ Ｐゴシック" charset="0"/>
                <a:cs typeface="Arial"/>
              </a:rPr>
              <a:t>16</a:t>
            </a:r>
            <a:r>
              <a:rPr kumimoji="0" lang="zh-CN" altLang="en-US" sz="4400" b="1" i="0" u="none" strike="noStrike" kern="1200" cap="none" spc="0" normalizeH="0" baseline="30000" noProof="0" dirty="0">
                <a:ln>
                  <a:noFill/>
                </a:ln>
                <a:solidFill>
                  <a:prstClr val="black"/>
                </a:solidFill>
                <a:effectLst/>
                <a:uLnTx/>
                <a:uFillTx/>
                <a:latin typeface="Arial"/>
                <a:ea typeface="ＭＳ Ｐゴシック" charset="0"/>
                <a:cs typeface="Arial"/>
              </a:rPr>
              <a:t>他们声称认识　神，却在行为上否认他。他们是可憎的、悖逆的，在各样的善事上，是毫无用处的。</a:t>
            </a:r>
            <a:endParaRPr kumimoji="0" lang="en-SG" sz="4400" b="1"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Tree>
    <p:extLst>
      <p:ext uri="{BB962C8B-B14F-4D97-AF65-F5344CB8AC3E}">
        <p14:creationId xmlns:p14="http://schemas.microsoft.com/office/powerpoint/2010/main" val="8109938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5607336"/>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装饰福音</a:t>
            </a: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建立彰显神大能的健康教会</a:t>
            </a: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提多书学习</a:t>
            </a: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由</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Jim Harmeling</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博士在</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Crossroads International Church Singapore</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讲授，内容关于提多书</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1:1-2</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上传者：</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Rick Griffith</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博士，新加坡圣经学院</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数千个文件，</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54</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种语言免费提供，见</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6585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81AC37-7DB7-4696-B110-BAA21D3D753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9050F2A-34E3-420A-8253-3C019AA6255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73048"/>
            <a:ext cx="9144000" cy="6096000"/>
          </a:xfrm>
          <a:prstGeom prst="rect">
            <a:avLst/>
          </a:prstGeom>
        </p:spPr>
      </p:pic>
      <p:sp>
        <p:nvSpPr>
          <p:cNvPr id="5" name="TextBox 4">
            <a:extLst>
              <a:ext uri="{FF2B5EF4-FFF2-40B4-BE49-F238E27FC236}">
                <a16:creationId xmlns:a16="http://schemas.microsoft.com/office/drawing/2014/main" id="{8A7038C8-F762-4442-AA5A-82D96B62C3F6}"/>
              </a:ext>
            </a:extLst>
          </p:cNvPr>
          <p:cNvSpPr txBox="1"/>
          <p:nvPr/>
        </p:nvSpPr>
        <p:spPr>
          <a:xfrm flipH="1">
            <a:off x="-23855" y="0"/>
            <a:ext cx="9167853" cy="369332"/>
          </a:xfrm>
          <a:prstGeom prst="rect">
            <a:avLst/>
          </a:prstGeom>
          <a:solidFill>
            <a:schemeClr val="tx1"/>
          </a:solidFill>
        </p:spPr>
        <p:txBody>
          <a:bodyPr wrap="square" rtlCol="0">
            <a:spAutoFit/>
          </a:bodyPr>
          <a:lstStyle/>
          <a:p>
            <a:r>
              <a:rPr lang="zh-CN" altLang="en-US" sz="2000" dirty="0"/>
              <a:t>这幅图有什么问题？</a:t>
            </a:r>
          </a:p>
        </p:txBody>
      </p:sp>
    </p:spTree>
    <p:extLst>
      <p:ext uri="{BB962C8B-B14F-4D97-AF65-F5344CB8AC3E}">
        <p14:creationId xmlns:p14="http://schemas.microsoft.com/office/powerpoint/2010/main" val="31631124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1512688" y="0"/>
            <a:ext cx="6118623" cy="646331"/>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健康的教会直面虚假教义</a:t>
            </a:r>
          </a:p>
        </p:txBody>
      </p:sp>
    </p:spTree>
    <p:extLst>
      <p:ext uri="{BB962C8B-B14F-4D97-AF65-F5344CB8AC3E}">
        <p14:creationId xmlns:p14="http://schemas.microsoft.com/office/powerpoint/2010/main" val="1273979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我们如何面对假教师？</a:t>
            </a:r>
          </a:p>
        </p:txBody>
      </p:sp>
      <p:sp>
        <p:nvSpPr>
          <p:cNvPr id="2" name="Rectangle 1">
            <a:extLst>
              <a:ext uri="{FF2B5EF4-FFF2-40B4-BE49-F238E27FC236}">
                <a16:creationId xmlns:a16="http://schemas.microsoft.com/office/drawing/2014/main" id="{68FF39A3-B897-484B-A42B-59D201CBAB33}"/>
              </a:ext>
            </a:extLst>
          </p:cNvPr>
          <p:cNvSpPr/>
          <p:nvPr/>
        </p:nvSpPr>
        <p:spPr>
          <a:xfrm>
            <a:off x="-34464" y="924769"/>
            <a:ext cx="9178464" cy="523220"/>
          </a:xfrm>
          <a:prstGeom prst="rect">
            <a:avLst/>
          </a:prstGeom>
          <a:solidFill>
            <a:schemeClr val="bg1"/>
          </a:solidFill>
        </p:spPr>
        <p:txBody>
          <a:bodyPr wrap="square">
            <a:spAutoFit/>
          </a:bodyPr>
          <a:lstStyle/>
          <a:p>
            <a:pPr lvl="0" algn="ctr" defTabSz="457200" fontAlgn="auto">
              <a:lnSpc>
                <a:spcPct val="100000"/>
              </a:lnSpc>
              <a:spcBef>
                <a:spcPts val="0"/>
              </a:spcBef>
              <a:spcAft>
                <a:spcPts val="750"/>
              </a:spcAft>
              <a:buClrTx/>
              <a:buSzTx/>
              <a:defRPr/>
            </a:pP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揭示假教师的罪恶品格（第</a:t>
            </a:r>
            <a:r>
              <a:rPr lang="en-US"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rPr>
              <a:t>10</a:t>
            </a: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节）</a:t>
            </a:r>
          </a:p>
        </p:txBody>
      </p:sp>
      <p:sp>
        <p:nvSpPr>
          <p:cNvPr id="5" name="Rectangle 4">
            <a:extLst>
              <a:ext uri="{FF2B5EF4-FFF2-40B4-BE49-F238E27FC236}">
                <a16:creationId xmlns:a16="http://schemas.microsoft.com/office/drawing/2014/main" id="{CC62AFDA-A803-4726-8996-DEEF40D4367D}"/>
              </a:ext>
            </a:extLst>
          </p:cNvPr>
          <p:cNvSpPr/>
          <p:nvPr/>
        </p:nvSpPr>
        <p:spPr>
          <a:xfrm>
            <a:off x="-33138" y="1784836"/>
            <a:ext cx="9178464" cy="523220"/>
          </a:xfrm>
          <a:prstGeom prst="rect">
            <a:avLst/>
          </a:prstGeom>
          <a:solidFill>
            <a:schemeClr val="bg1"/>
          </a:solidFill>
        </p:spPr>
        <p:txBody>
          <a:bodyPr wrap="square">
            <a:spAutoFit/>
          </a:bodyPr>
          <a:lstStyle/>
          <a:p>
            <a:pPr lvl="0" algn="ctr" defTabSz="457200" fontAlgn="auto">
              <a:lnSpc>
                <a:spcPct val="100000"/>
              </a:lnSpc>
              <a:spcBef>
                <a:spcPts val="0"/>
              </a:spcBef>
              <a:spcAft>
                <a:spcPts val="750"/>
              </a:spcAft>
              <a:buClrTx/>
              <a:buSzTx/>
              <a:defRPr/>
            </a:pP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小心地将教会与假教师隔离（第</a:t>
            </a:r>
            <a:r>
              <a:rPr lang="en-US"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rPr>
              <a:t>11-13</a:t>
            </a: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节）</a:t>
            </a:r>
          </a:p>
        </p:txBody>
      </p:sp>
      <p:sp>
        <p:nvSpPr>
          <p:cNvPr id="6" name="Rectangle 5">
            <a:extLst>
              <a:ext uri="{FF2B5EF4-FFF2-40B4-BE49-F238E27FC236}">
                <a16:creationId xmlns:a16="http://schemas.microsoft.com/office/drawing/2014/main" id="{AADC51E0-C32C-45D3-8E0D-51A296976150}"/>
              </a:ext>
            </a:extLst>
          </p:cNvPr>
          <p:cNvSpPr/>
          <p:nvPr/>
        </p:nvSpPr>
        <p:spPr>
          <a:xfrm>
            <a:off x="842837" y="3047590"/>
            <a:ext cx="5517618" cy="461665"/>
          </a:xfrm>
          <a:prstGeom prst="rect">
            <a:avLst/>
          </a:prstGeom>
          <a:solidFill>
            <a:schemeClr val="tx1">
              <a:lumMod val="75000"/>
              <a:lumOff val="25000"/>
            </a:schemeClr>
          </a:solidFill>
        </p:spPr>
        <p:txBody>
          <a:bodyPr wrap="square">
            <a:spAutoFit/>
          </a:bodyPr>
          <a:lstStyle/>
          <a:p>
            <a:pPr marL="342900" lvl="0" indent="-342900" defTabSz="457200" fontAlgn="auto">
              <a:lnSpc>
                <a:spcPct val="100000"/>
              </a:lnSpc>
              <a:spcBef>
                <a:spcPts val="0"/>
              </a:spcBef>
              <a:spcAft>
                <a:spcPts val="750"/>
              </a:spcAft>
              <a:buClrTx/>
              <a:buSzTx/>
              <a:buFont typeface="Symbol" panose="05050102010706020507" pitchFamily="18" charset="2"/>
              <a:buChar char=""/>
              <a:defRPr/>
            </a:pPr>
            <a:r>
              <a:rPr lang="zh-CN" altLang="en-US"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停止破坏（第</a:t>
            </a:r>
            <a:r>
              <a:rPr lang="en-US" altLang="zh-CN"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11</a:t>
            </a:r>
            <a:r>
              <a:rPr lang="zh-CN" altLang="en-US"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节，第</a:t>
            </a:r>
            <a:r>
              <a:rPr lang="en-US" altLang="zh-CN"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13</a:t>
            </a:r>
            <a:r>
              <a:rPr lang="zh-CN" altLang="en-US"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节上）</a:t>
            </a:r>
          </a:p>
        </p:txBody>
      </p:sp>
      <p:sp>
        <p:nvSpPr>
          <p:cNvPr id="7" name="Rectangle 6">
            <a:extLst>
              <a:ext uri="{FF2B5EF4-FFF2-40B4-BE49-F238E27FC236}">
                <a16:creationId xmlns:a16="http://schemas.microsoft.com/office/drawing/2014/main" id="{56B8F8EF-FC9F-4F4C-A18D-A5039CB5EFAD}"/>
              </a:ext>
            </a:extLst>
          </p:cNvPr>
          <p:cNvSpPr/>
          <p:nvPr/>
        </p:nvSpPr>
        <p:spPr>
          <a:xfrm>
            <a:off x="852116" y="3589604"/>
            <a:ext cx="7896348" cy="461665"/>
          </a:xfrm>
          <a:prstGeom prst="rect">
            <a:avLst/>
          </a:prstGeom>
          <a:solidFill>
            <a:schemeClr val="tx1">
              <a:lumMod val="75000"/>
              <a:lumOff val="25000"/>
            </a:schemeClr>
          </a:solidFill>
        </p:spPr>
        <p:txBody>
          <a:bodyPr wrap="square">
            <a:spAutoFit/>
          </a:bodyPr>
          <a:lstStyle/>
          <a:p>
            <a:pPr marL="342900" lvl="0" indent="-342900" defTabSz="457200" fontAlgn="auto">
              <a:lnSpc>
                <a:spcPct val="100000"/>
              </a:lnSpc>
              <a:spcBef>
                <a:spcPts val="0"/>
              </a:spcBef>
              <a:spcAft>
                <a:spcPts val="750"/>
              </a:spcAft>
              <a:buClrTx/>
              <a:buSzTx/>
              <a:buFont typeface="Symbol" panose="05050102010706020507" pitchFamily="18" charset="2"/>
              <a:buChar char=""/>
              <a:defRPr/>
            </a:pPr>
            <a:r>
              <a:rPr lang="zh-CN" altLang="en-US"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揭示罪恶肉体的习性（第</a:t>
            </a:r>
            <a:r>
              <a:rPr lang="en-US" altLang="zh-CN"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12</a:t>
            </a:r>
            <a:r>
              <a:rPr lang="zh-CN" altLang="en-US"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节）</a:t>
            </a:r>
          </a:p>
        </p:txBody>
      </p:sp>
    </p:spTree>
    <p:extLst>
      <p:ext uri="{BB962C8B-B14F-4D97-AF65-F5344CB8AC3E}">
        <p14:creationId xmlns:p14="http://schemas.microsoft.com/office/powerpoint/2010/main" val="3806629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2738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solidFill>
                  <a:srgbClr val="ED7D31">
                    <a:lumMod val="40000"/>
                    <a:lumOff val="60000"/>
                  </a:srgbClr>
                </a:solidFill>
                <a:latin typeface="Arial" panose="020B0604020202020204" pitchFamily="34" charset="0"/>
                <a:cs typeface="Arial" panose="020B0604020202020204" pitchFamily="34" charset="0"/>
              </a:rPr>
              <a:t>腓立比书</a:t>
            </a:r>
            <a:r>
              <a:rPr kumimoji="0" lang="en-US" sz="2800" b="1"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 1:9-10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9</a:t>
            </a:r>
            <a:r>
              <a:rPr kumimoji="0" lang="zh-CN" altLang="en-US" sz="4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 我所祷告的，是要你们的爱心，在充足的知识和各样的见识上，多而又多，</a:t>
            </a:r>
            <a:endParaRPr kumimoji="0" lang="en-US" altLang="zh-CN" sz="4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altLang="zh-CN" sz="4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10</a:t>
            </a:r>
            <a:r>
              <a:rPr kumimoji="0" lang="zh-CN" altLang="en-US" sz="4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 使你们可以辨别是非，成为真诚无可指摘的人，直到基督的日子，</a:t>
            </a:r>
          </a:p>
        </p:txBody>
      </p:sp>
    </p:spTree>
    <p:extLst>
      <p:ext uri="{BB962C8B-B14F-4D97-AF65-F5344CB8AC3E}">
        <p14:creationId xmlns:p14="http://schemas.microsoft.com/office/powerpoint/2010/main" val="3347391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33139" y="0"/>
            <a:ext cx="9177138"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我们如何面对假教师？</a:t>
            </a:r>
          </a:p>
        </p:txBody>
      </p:sp>
      <p:sp>
        <p:nvSpPr>
          <p:cNvPr id="2" name="Rectangle 1">
            <a:extLst>
              <a:ext uri="{FF2B5EF4-FFF2-40B4-BE49-F238E27FC236}">
                <a16:creationId xmlns:a16="http://schemas.microsoft.com/office/drawing/2014/main" id="{68FF39A3-B897-484B-A42B-59D201CBAB33}"/>
              </a:ext>
            </a:extLst>
          </p:cNvPr>
          <p:cNvSpPr/>
          <p:nvPr/>
        </p:nvSpPr>
        <p:spPr>
          <a:xfrm>
            <a:off x="-33139" y="985437"/>
            <a:ext cx="9175812" cy="523220"/>
          </a:xfrm>
          <a:prstGeom prst="rect">
            <a:avLst/>
          </a:prstGeom>
          <a:solidFill>
            <a:schemeClr val="bg1"/>
          </a:solidFill>
        </p:spPr>
        <p:txBody>
          <a:bodyPr wrap="square">
            <a:spAutoFit/>
          </a:bodyPr>
          <a:lstStyle/>
          <a:p>
            <a:pPr lvl="0" algn="ctr" defTabSz="457200" fontAlgn="auto">
              <a:lnSpc>
                <a:spcPct val="100000"/>
              </a:lnSpc>
              <a:spcBef>
                <a:spcPts val="0"/>
              </a:spcBef>
              <a:spcAft>
                <a:spcPts val="750"/>
              </a:spcAft>
              <a:buClrTx/>
              <a:buSzTx/>
              <a:defRPr/>
            </a:pP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揭示假教师的罪恶品格（第</a:t>
            </a:r>
            <a:r>
              <a:rPr lang="en-US"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rPr>
              <a:t>10</a:t>
            </a: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节）</a:t>
            </a:r>
          </a:p>
        </p:txBody>
      </p:sp>
      <p:sp>
        <p:nvSpPr>
          <p:cNvPr id="5" name="Rectangle 4">
            <a:extLst>
              <a:ext uri="{FF2B5EF4-FFF2-40B4-BE49-F238E27FC236}">
                <a16:creationId xmlns:a16="http://schemas.microsoft.com/office/drawing/2014/main" id="{CC62AFDA-A803-4726-8996-DEEF40D4367D}"/>
              </a:ext>
            </a:extLst>
          </p:cNvPr>
          <p:cNvSpPr/>
          <p:nvPr/>
        </p:nvSpPr>
        <p:spPr>
          <a:xfrm>
            <a:off x="-31813" y="1845504"/>
            <a:ext cx="9175812" cy="523220"/>
          </a:xfrm>
          <a:prstGeom prst="rect">
            <a:avLst/>
          </a:prstGeom>
          <a:solidFill>
            <a:schemeClr val="bg1"/>
          </a:solidFill>
        </p:spPr>
        <p:txBody>
          <a:bodyPr wrap="square">
            <a:spAutoFit/>
          </a:bodyPr>
          <a:lstStyle/>
          <a:p>
            <a:pPr lvl="0" algn="ctr" defTabSz="457200" fontAlgn="auto">
              <a:lnSpc>
                <a:spcPct val="100000"/>
              </a:lnSpc>
              <a:spcBef>
                <a:spcPts val="0"/>
              </a:spcBef>
              <a:spcAft>
                <a:spcPts val="750"/>
              </a:spcAft>
              <a:buClrTx/>
              <a:buSzTx/>
              <a:defRPr/>
            </a:pP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小心地将教会与假教师隔离（第</a:t>
            </a:r>
            <a:r>
              <a:rPr lang="en-US"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rPr>
              <a:t>11-13</a:t>
            </a: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节）</a:t>
            </a:r>
          </a:p>
        </p:txBody>
      </p:sp>
      <p:sp>
        <p:nvSpPr>
          <p:cNvPr id="6" name="Rectangle 5">
            <a:extLst>
              <a:ext uri="{FF2B5EF4-FFF2-40B4-BE49-F238E27FC236}">
                <a16:creationId xmlns:a16="http://schemas.microsoft.com/office/drawing/2014/main" id="{AADC51E0-C32C-45D3-8E0D-51A296976150}"/>
              </a:ext>
            </a:extLst>
          </p:cNvPr>
          <p:cNvSpPr/>
          <p:nvPr/>
        </p:nvSpPr>
        <p:spPr>
          <a:xfrm>
            <a:off x="842837" y="3047590"/>
            <a:ext cx="4964142" cy="461665"/>
          </a:xfrm>
          <a:prstGeom prst="rect">
            <a:avLst/>
          </a:prstGeom>
          <a:solidFill>
            <a:schemeClr val="tx1">
              <a:lumMod val="75000"/>
              <a:lumOff val="25000"/>
            </a:schemeClr>
          </a:solidFill>
        </p:spPr>
        <p:txBody>
          <a:bodyPr wrap="square">
            <a:spAutoFit/>
          </a:bodyPr>
          <a:lstStyle/>
          <a:p>
            <a:pPr marL="342900" lvl="0" indent="-342900" defTabSz="457200" fontAlgn="auto">
              <a:lnSpc>
                <a:spcPct val="100000"/>
              </a:lnSpc>
              <a:spcBef>
                <a:spcPts val="0"/>
              </a:spcBef>
              <a:spcAft>
                <a:spcPts val="750"/>
              </a:spcAft>
              <a:buClrTx/>
              <a:buSzTx/>
              <a:buFont typeface="Symbol" panose="05050102010706020507" pitchFamily="18" charset="2"/>
              <a:buChar char=""/>
              <a:defRPr/>
            </a:pPr>
            <a:r>
              <a:rPr lang="zh-CN" altLang="en-US"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停止破坏（第</a:t>
            </a:r>
            <a:r>
              <a:rPr lang="en-US" altLang="zh-CN"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11</a:t>
            </a:r>
            <a:r>
              <a:rPr lang="zh-CN" altLang="en-US"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节，第</a:t>
            </a:r>
            <a:r>
              <a:rPr lang="en-US" altLang="zh-CN"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13</a:t>
            </a:r>
            <a:r>
              <a:rPr lang="zh-CN" altLang="en-US"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节上）</a:t>
            </a:r>
          </a:p>
        </p:txBody>
      </p:sp>
      <p:sp>
        <p:nvSpPr>
          <p:cNvPr id="7" name="Rectangle 6">
            <a:extLst>
              <a:ext uri="{FF2B5EF4-FFF2-40B4-BE49-F238E27FC236}">
                <a16:creationId xmlns:a16="http://schemas.microsoft.com/office/drawing/2014/main" id="{56B8F8EF-FC9F-4F4C-A18D-A5039CB5EFAD}"/>
              </a:ext>
            </a:extLst>
          </p:cNvPr>
          <p:cNvSpPr/>
          <p:nvPr/>
        </p:nvSpPr>
        <p:spPr>
          <a:xfrm>
            <a:off x="852116" y="3589604"/>
            <a:ext cx="7104260" cy="461665"/>
          </a:xfrm>
          <a:prstGeom prst="rect">
            <a:avLst/>
          </a:prstGeom>
          <a:solidFill>
            <a:schemeClr val="tx1">
              <a:lumMod val="75000"/>
              <a:lumOff val="25000"/>
            </a:schemeClr>
          </a:solidFill>
        </p:spPr>
        <p:txBody>
          <a:bodyPr wrap="square">
            <a:spAutoFit/>
          </a:bodyPr>
          <a:lstStyle/>
          <a:p>
            <a:pPr marL="342900" lvl="0" indent="-342900" defTabSz="457200" fontAlgn="auto">
              <a:lnSpc>
                <a:spcPct val="100000"/>
              </a:lnSpc>
              <a:spcBef>
                <a:spcPts val="0"/>
              </a:spcBef>
              <a:spcAft>
                <a:spcPts val="750"/>
              </a:spcAft>
              <a:buClrTx/>
              <a:buSzTx/>
              <a:buFont typeface="Symbol" panose="05050102010706020507" pitchFamily="18" charset="2"/>
              <a:buChar char=""/>
              <a:defRPr/>
            </a:pPr>
            <a:r>
              <a:rPr lang="zh-CN" altLang="en-US"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揭示罪恶肉体的习性（第</a:t>
            </a:r>
            <a:r>
              <a:rPr lang="en-US" altLang="zh-CN"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12</a:t>
            </a:r>
            <a:r>
              <a:rPr lang="zh-CN" altLang="en-US"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节）</a:t>
            </a:r>
          </a:p>
        </p:txBody>
      </p:sp>
      <p:sp>
        <p:nvSpPr>
          <p:cNvPr id="8" name="Rectangle 7">
            <a:extLst>
              <a:ext uri="{FF2B5EF4-FFF2-40B4-BE49-F238E27FC236}">
                <a16:creationId xmlns:a16="http://schemas.microsoft.com/office/drawing/2014/main" id="{45B8CC7A-D71A-4087-BF33-A296747BA1CE}"/>
              </a:ext>
            </a:extLst>
          </p:cNvPr>
          <p:cNvSpPr/>
          <p:nvPr/>
        </p:nvSpPr>
        <p:spPr>
          <a:xfrm>
            <a:off x="883920" y="4162106"/>
            <a:ext cx="5874910" cy="461665"/>
          </a:xfrm>
          <a:prstGeom prst="rect">
            <a:avLst/>
          </a:prstGeom>
          <a:solidFill>
            <a:schemeClr val="tx1">
              <a:lumMod val="75000"/>
              <a:lumOff val="25000"/>
            </a:schemeClr>
          </a:solidFill>
        </p:spPr>
        <p:txBody>
          <a:bodyPr wrap="square">
            <a:spAutoFit/>
          </a:bodyPr>
          <a:lstStyle/>
          <a:p>
            <a:pPr marL="342900" lvl="0" indent="-342900" defTabSz="457200" fontAlgn="auto">
              <a:lnSpc>
                <a:spcPct val="100000"/>
              </a:lnSpc>
              <a:spcBef>
                <a:spcPts val="0"/>
              </a:spcBef>
              <a:spcAft>
                <a:spcPts val="750"/>
              </a:spcAft>
              <a:buClrTx/>
              <a:buSzTx/>
              <a:buFont typeface="Symbol" panose="05050102010706020507" pitchFamily="18" charset="2"/>
              <a:buChar char=""/>
              <a:defRPr/>
            </a:pPr>
            <a:r>
              <a:rPr lang="zh-CN" altLang="en-US"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引导人们回归真理（第</a:t>
            </a:r>
            <a:r>
              <a:rPr lang="en-US" altLang="zh-CN"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13</a:t>
            </a:r>
            <a:r>
              <a:rPr lang="zh-CN" altLang="en-US"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节下）</a:t>
            </a:r>
          </a:p>
        </p:txBody>
      </p:sp>
    </p:spTree>
    <p:extLst>
      <p:ext uri="{BB962C8B-B14F-4D97-AF65-F5344CB8AC3E}">
        <p14:creationId xmlns:p14="http://schemas.microsoft.com/office/powerpoint/2010/main" val="1540760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259A91C-F96B-5145-9160-526D83A0CF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4704"/>
            <a:ext cx="9144000" cy="5233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2549446"/>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提多书</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Arial" charset="0"/>
                <a:ea typeface="ＭＳ Ｐゴシック" charset="0"/>
                <a:cs typeface="ＭＳ Ｐゴシック" charset="0"/>
              </a:rPr>
              <a:t>要信誉良好</a:t>
            </a:r>
            <a:endParaRPr lang="en-US" sz="88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177228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33139" y="0"/>
            <a:ext cx="9177138"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我们如何面对假教师？</a:t>
            </a:r>
          </a:p>
        </p:txBody>
      </p:sp>
      <p:sp>
        <p:nvSpPr>
          <p:cNvPr id="6" name="Rectangle 5">
            <a:extLst>
              <a:ext uri="{FF2B5EF4-FFF2-40B4-BE49-F238E27FC236}">
                <a16:creationId xmlns:a16="http://schemas.microsoft.com/office/drawing/2014/main" id="{AADC51E0-C32C-45D3-8E0D-51A296976150}"/>
              </a:ext>
            </a:extLst>
          </p:cNvPr>
          <p:cNvSpPr/>
          <p:nvPr/>
        </p:nvSpPr>
        <p:spPr>
          <a:xfrm>
            <a:off x="852115" y="3684564"/>
            <a:ext cx="8302995" cy="461665"/>
          </a:xfrm>
          <a:prstGeom prst="rect">
            <a:avLst/>
          </a:prstGeom>
          <a:solidFill>
            <a:schemeClr val="tx1">
              <a:lumMod val="75000"/>
              <a:lumOff val="25000"/>
            </a:schemeClr>
          </a:solidFill>
        </p:spPr>
        <p:txBody>
          <a:bodyPr wrap="square">
            <a:spAutoFit/>
          </a:bodyPr>
          <a:lstStyle/>
          <a:p>
            <a:pPr marL="342900" lvl="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他们的权威来源是人类智慧还是神的启示？（第</a:t>
            </a:r>
            <a:r>
              <a:rPr lang="en-US" altLang="zh-CN" sz="2400" b="1" dirty="0">
                <a:solidFill>
                  <a:prstClr val="white"/>
                </a:solidFill>
                <a:latin typeface="Arial" panose="020B0604020202020204" pitchFamily="34" charset="0"/>
                <a:ea typeface="ＭＳ Ｐゴシック" charset="0"/>
                <a:cs typeface="Arial" panose="020B0604020202020204" pitchFamily="34" charset="0"/>
              </a:rPr>
              <a:t>14</a:t>
            </a:r>
            <a:r>
              <a:rPr lang="zh-CN" altLang="en-US" sz="2400" b="1" dirty="0">
                <a:solidFill>
                  <a:prstClr val="white"/>
                </a:solidFill>
                <a:latin typeface="Arial" panose="020B0604020202020204" pitchFamily="34" charset="0"/>
                <a:ea typeface="ＭＳ Ｐゴシック" charset="0"/>
                <a:cs typeface="Arial" panose="020B0604020202020204" pitchFamily="34" charset="0"/>
              </a:rPr>
              <a:t>节）</a:t>
            </a:r>
          </a:p>
        </p:txBody>
      </p:sp>
      <p:sp>
        <p:nvSpPr>
          <p:cNvPr id="7" name="Rectangle 6">
            <a:extLst>
              <a:ext uri="{FF2B5EF4-FFF2-40B4-BE49-F238E27FC236}">
                <a16:creationId xmlns:a16="http://schemas.microsoft.com/office/drawing/2014/main" id="{56B8F8EF-FC9F-4F4C-A18D-A5039CB5EFAD}"/>
              </a:ext>
            </a:extLst>
          </p:cNvPr>
          <p:cNvSpPr/>
          <p:nvPr/>
        </p:nvSpPr>
        <p:spPr>
          <a:xfrm>
            <a:off x="848885" y="4471158"/>
            <a:ext cx="8290557" cy="461665"/>
          </a:xfrm>
          <a:prstGeom prst="rect">
            <a:avLst/>
          </a:prstGeom>
          <a:solidFill>
            <a:schemeClr val="tx1">
              <a:lumMod val="75000"/>
              <a:lumOff val="25000"/>
            </a:schemeClr>
          </a:solidFill>
        </p:spPr>
        <p:txBody>
          <a:bodyPr wrap="square">
            <a:spAutoFit/>
          </a:bodyPr>
          <a:lstStyle/>
          <a:p>
            <a:pPr marL="342900" lvl="0" indent="-342900" defTabSz="457200" fontAlgn="auto">
              <a:lnSpc>
                <a:spcPct val="100000"/>
              </a:lnSpc>
              <a:spcBef>
                <a:spcPts val="0"/>
              </a:spcBef>
              <a:spcAft>
                <a:spcPts val="750"/>
              </a:spcAft>
              <a:buClrTx/>
              <a:buSzTx/>
              <a:buFont typeface="Symbol" panose="05050102010706020507" pitchFamily="18" charset="2"/>
              <a:buChar char=""/>
              <a:defRPr/>
            </a:pPr>
            <a:r>
              <a:rPr lang="zh-CN" altLang="en-US"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他们的焦点是内部的还是外部的？（第</a:t>
            </a:r>
            <a:r>
              <a:rPr lang="en-US" altLang="zh-CN"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15</a:t>
            </a:r>
            <a:r>
              <a:rPr lang="zh-CN" altLang="en-US"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节）</a:t>
            </a:r>
          </a:p>
        </p:txBody>
      </p:sp>
      <p:sp>
        <p:nvSpPr>
          <p:cNvPr id="9" name="Rectangle 8">
            <a:extLst>
              <a:ext uri="{FF2B5EF4-FFF2-40B4-BE49-F238E27FC236}">
                <a16:creationId xmlns:a16="http://schemas.microsoft.com/office/drawing/2014/main" id="{61AE709C-8669-4135-B66C-359FB4EFCBC7}"/>
              </a:ext>
            </a:extLst>
          </p:cNvPr>
          <p:cNvSpPr/>
          <p:nvPr/>
        </p:nvSpPr>
        <p:spPr>
          <a:xfrm>
            <a:off x="-16570" y="2822061"/>
            <a:ext cx="9177139" cy="523220"/>
          </a:xfrm>
          <a:prstGeom prst="rect">
            <a:avLst/>
          </a:prstGeom>
          <a:solidFill>
            <a:schemeClr val="bg1"/>
          </a:solidFill>
        </p:spPr>
        <p:txBody>
          <a:bodyPr wrap="square">
            <a:spAutoFit/>
          </a:bodyPr>
          <a:lstStyle/>
          <a:p>
            <a:pPr lvl="0" algn="ctr" defTabSz="457200" fontAlgn="auto">
              <a:lnSpc>
                <a:spcPct val="100000"/>
              </a:lnSpc>
              <a:spcBef>
                <a:spcPts val="0"/>
              </a:spcBef>
              <a:spcAft>
                <a:spcPts val="750"/>
              </a:spcAft>
              <a:buClrTx/>
              <a:buSzTx/>
              <a:defRPr/>
            </a:pP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训练教会辨识虚假教义（第</a:t>
            </a:r>
            <a:r>
              <a:rPr lang="en-US"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rPr>
              <a:t>14-16</a:t>
            </a: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节）</a:t>
            </a:r>
          </a:p>
        </p:txBody>
      </p:sp>
      <p:sp>
        <p:nvSpPr>
          <p:cNvPr id="10" name="Rectangle 9">
            <a:extLst>
              <a:ext uri="{FF2B5EF4-FFF2-40B4-BE49-F238E27FC236}">
                <a16:creationId xmlns:a16="http://schemas.microsoft.com/office/drawing/2014/main" id="{B4D465DC-4810-B342-BB85-50327BECBD79}"/>
              </a:ext>
            </a:extLst>
          </p:cNvPr>
          <p:cNvSpPr/>
          <p:nvPr/>
        </p:nvSpPr>
        <p:spPr>
          <a:xfrm>
            <a:off x="-33139" y="985437"/>
            <a:ext cx="9175812" cy="523220"/>
          </a:xfrm>
          <a:prstGeom prst="rect">
            <a:avLst/>
          </a:prstGeom>
          <a:solidFill>
            <a:schemeClr val="bg1"/>
          </a:solidFill>
        </p:spPr>
        <p:txBody>
          <a:bodyPr wrap="square">
            <a:spAutoFit/>
          </a:bodyPr>
          <a:lstStyle/>
          <a:p>
            <a:pPr lvl="0" algn="ctr" defTabSz="457200" fontAlgn="auto">
              <a:lnSpc>
                <a:spcPct val="100000"/>
              </a:lnSpc>
              <a:spcBef>
                <a:spcPts val="0"/>
              </a:spcBef>
              <a:spcAft>
                <a:spcPts val="750"/>
              </a:spcAft>
              <a:buClrTx/>
              <a:buSzTx/>
              <a:defRPr/>
            </a:pP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揭示假教师的罪恶品格（第</a:t>
            </a:r>
            <a:r>
              <a:rPr lang="en-US"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rPr>
              <a:t>10</a:t>
            </a: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节）</a:t>
            </a:r>
          </a:p>
        </p:txBody>
      </p:sp>
      <p:sp>
        <p:nvSpPr>
          <p:cNvPr id="11" name="Rectangle 10">
            <a:extLst>
              <a:ext uri="{FF2B5EF4-FFF2-40B4-BE49-F238E27FC236}">
                <a16:creationId xmlns:a16="http://schemas.microsoft.com/office/drawing/2014/main" id="{790C2653-02FF-BE47-BB0B-E35E95ED52E7}"/>
              </a:ext>
            </a:extLst>
          </p:cNvPr>
          <p:cNvSpPr/>
          <p:nvPr/>
        </p:nvSpPr>
        <p:spPr>
          <a:xfrm>
            <a:off x="-31813" y="1845504"/>
            <a:ext cx="9175812" cy="523220"/>
          </a:xfrm>
          <a:prstGeom prst="rect">
            <a:avLst/>
          </a:prstGeom>
          <a:solidFill>
            <a:schemeClr val="bg1"/>
          </a:solidFill>
        </p:spPr>
        <p:txBody>
          <a:bodyPr wrap="square">
            <a:spAutoFit/>
          </a:bodyPr>
          <a:lstStyle/>
          <a:p>
            <a:pPr lvl="0" algn="ctr" defTabSz="457200" fontAlgn="auto">
              <a:lnSpc>
                <a:spcPct val="100000"/>
              </a:lnSpc>
              <a:spcBef>
                <a:spcPts val="0"/>
              </a:spcBef>
              <a:spcAft>
                <a:spcPts val="750"/>
              </a:spcAft>
              <a:buClrTx/>
              <a:buSzTx/>
              <a:defRPr/>
            </a:pP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小心地将教会与假教师隔离（第</a:t>
            </a:r>
            <a:r>
              <a:rPr lang="en-US"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rPr>
              <a:t>11-13</a:t>
            </a: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节）</a:t>
            </a:r>
          </a:p>
        </p:txBody>
      </p:sp>
    </p:spTree>
    <p:extLst>
      <p:ext uri="{BB962C8B-B14F-4D97-AF65-F5344CB8AC3E}">
        <p14:creationId xmlns:p14="http://schemas.microsoft.com/office/powerpoint/2010/main" val="2778819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马可福音</a:t>
            </a:r>
            <a:r>
              <a:rPr kumimoji="0" lang="en-US" sz="4400" b="1"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 7:14-23</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endParaRPr>
          </a:p>
          <a:p>
            <a:pPr algn="ctr" defTabSz="457200" fontAlgn="auto">
              <a:lnSpc>
                <a:spcPct val="100000"/>
              </a:lnSpc>
              <a:spcBef>
                <a:spcPts val="0"/>
              </a:spcBef>
              <a:spcAft>
                <a:spcPts val="0"/>
              </a:spcAft>
              <a:buClrTx/>
              <a:buSzTx/>
              <a:defRPr/>
            </a:pPr>
            <a:r>
              <a:rPr kumimoji="0" lang="en-US" altLang="zh-CN"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14</a:t>
            </a:r>
            <a:r>
              <a:rPr kumimoji="0" lang="zh-CN" altLang="en-US"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于是耶稣又把群众叫过来，对他们说：“你们大家都要听我说，也要明白：</a:t>
            </a:r>
            <a:r>
              <a:rPr kumimoji="0" lang="en-US" altLang="zh-CN"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15</a:t>
            </a:r>
            <a:r>
              <a:rPr kumimoji="0" lang="zh-CN" altLang="en-US"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从外面进去的，不能使人污秽，从里面出来的，才能使人污秽。”</a:t>
            </a:r>
            <a:r>
              <a:rPr kumimoji="0" lang="en-US" altLang="zh-CN"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17</a:t>
            </a:r>
            <a:r>
              <a:rPr kumimoji="0" lang="zh-CN" altLang="en-US"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耶稣离开群众，进了屋子，门徒就来问他这比喻的意思。</a:t>
            </a:r>
            <a:r>
              <a:rPr kumimoji="0" lang="en-US" altLang="zh-CN"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18</a:t>
            </a:r>
            <a:r>
              <a:rPr kumimoji="0" lang="zh-CN" altLang="en-US"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他对他们说：“连你们也是这样不明白吗？难道不知道从外面进去的，不能使人污秽吗？</a:t>
            </a:r>
            <a:r>
              <a:rPr kumimoji="0" lang="en-US" altLang="zh-CN"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19</a:t>
            </a:r>
            <a:r>
              <a:rPr kumimoji="0" lang="zh-CN" altLang="en-US"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因为不是进到他的心，而是进到他的肚腹，再排泄到外面去。”</a:t>
            </a:r>
            <a:r>
              <a:rPr kumimoji="0" lang="en-US" altLang="zh-CN"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20</a:t>
            </a:r>
            <a:r>
              <a:rPr kumimoji="0" lang="zh-CN" altLang="en-US"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接着他又说：“从人里面出来的，才会使人污秽。</a:t>
            </a:r>
            <a:r>
              <a:rPr kumimoji="0" lang="en-US" altLang="zh-CN"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21</a:t>
            </a:r>
            <a:r>
              <a:rPr kumimoji="0" lang="zh-CN" altLang="en-US"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因为从里面，就是从人的心里，发出恶念、淫乱、偷盗、凶杀、</a:t>
            </a:r>
            <a:r>
              <a:rPr kumimoji="0" lang="en-US" altLang="zh-CN"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22</a:t>
            </a:r>
            <a:r>
              <a:rPr kumimoji="0" lang="zh-CN" altLang="en-US"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奸淫、贪心、邪恶、诡诈、放荡、嫉妒、毁谤、骄傲、愚妄；</a:t>
            </a:r>
            <a:r>
              <a:rPr kumimoji="0" lang="en-US" altLang="zh-CN"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23</a:t>
            </a:r>
            <a:r>
              <a:rPr kumimoji="0" lang="zh-CN" altLang="en-US" sz="4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这一切恶事，是从人里面出来的，都能使人污秽。”</a:t>
            </a:r>
            <a:endParaRPr kumimoji="0" lang="en-US" sz="8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3879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6" name="Rectangle 5">
            <a:extLst>
              <a:ext uri="{FF2B5EF4-FFF2-40B4-BE49-F238E27FC236}">
                <a16:creationId xmlns:a16="http://schemas.microsoft.com/office/drawing/2014/main" id="{AADC51E0-C32C-45D3-8E0D-51A296976150}"/>
              </a:ext>
            </a:extLst>
          </p:cNvPr>
          <p:cNvSpPr/>
          <p:nvPr/>
        </p:nvSpPr>
        <p:spPr>
          <a:xfrm>
            <a:off x="842837" y="3713260"/>
            <a:ext cx="8302995" cy="461665"/>
          </a:xfrm>
          <a:prstGeom prst="rect">
            <a:avLst/>
          </a:prstGeom>
          <a:solidFill>
            <a:schemeClr val="tx1">
              <a:lumMod val="75000"/>
              <a:lumOff val="25000"/>
            </a:schemeClr>
          </a:solidFill>
        </p:spPr>
        <p:txBody>
          <a:bodyPr wrap="square">
            <a:spAutoFit/>
          </a:bodyPr>
          <a:lstStyle/>
          <a:p>
            <a:pPr marL="342900" lvl="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他们的权威来源是人类智慧还是神的启示？（第</a:t>
            </a:r>
            <a:r>
              <a:rPr lang="en-US" altLang="zh-CN" sz="2400" b="1" dirty="0">
                <a:solidFill>
                  <a:prstClr val="white"/>
                </a:solidFill>
                <a:latin typeface="Arial" panose="020B0604020202020204" pitchFamily="34" charset="0"/>
                <a:ea typeface="ＭＳ Ｐゴシック" charset="0"/>
                <a:cs typeface="Arial" panose="020B0604020202020204" pitchFamily="34" charset="0"/>
              </a:rPr>
              <a:t>14</a:t>
            </a:r>
            <a:r>
              <a:rPr lang="zh-CN" altLang="en-US" sz="2400" b="1" dirty="0">
                <a:solidFill>
                  <a:prstClr val="white"/>
                </a:solidFill>
                <a:latin typeface="Arial" panose="020B0604020202020204" pitchFamily="34" charset="0"/>
                <a:ea typeface="ＭＳ Ｐゴシック" charset="0"/>
                <a:cs typeface="Arial" panose="020B0604020202020204" pitchFamily="34" charset="0"/>
              </a:rPr>
              <a:t>节）</a:t>
            </a:r>
          </a:p>
        </p:txBody>
      </p:sp>
      <p:sp>
        <p:nvSpPr>
          <p:cNvPr id="7" name="Rectangle 6">
            <a:extLst>
              <a:ext uri="{FF2B5EF4-FFF2-40B4-BE49-F238E27FC236}">
                <a16:creationId xmlns:a16="http://schemas.microsoft.com/office/drawing/2014/main" id="{56B8F8EF-FC9F-4F4C-A18D-A5039CB5EFAD}"/>
              </a:ext>
            </a:extLst>
          </p:cNvPr>
          <p:cNvSpPr/>
          <p:nvPr/>
        </p:nvSpPr>
        <p:spPr>
          <a:xfrm>
            <a:off x="852115" y="4639176"/>
            <a:ext cx="8290557" cy="461665"/>
          </a:xfrm>
          <a:prstGeom prst="rect">
            <a:avLst/>
          </a:prstGeom>
          <a:solidFill>
            <a:schemeClr val="tx1">
              <a:lumMod val="75000"/>
              <a:lumOff val="25000"/>
            </a:schemeClr>
          </a:solidFill>
        </p:spPr>
        <p:txBody>
          <a:bodyPr wrap="square">
            <a:spAutoFit/>
          </a:bodyPr>
          <a:lstStyle/>
          <a:p>
            <a:pPr marL="342900" lvl="0" indent="-342900" defTabSz="457200" fontAlgn="auto">
              <a:lnSpc>
                <a:spcPct val="100000"/>
              </a:lnSpc>
              <a:spcBef>
                <a:spcPts val="0"/>
              </a:spcBef>
              <a:spcAft>
                <a:spcPts val="750"/>
              </a:spcAft>
              <a:buClrTx/>
              <a:buSzTx/>
              <a:buFont typeface="Symbol" panose="05050102010706020507" pitchFamily="18" charset="2"/>
              <a:buChar char=""/>
              <a:defRPr/>
            </a:pPr>
            <a:r>
              <a:rPr lang="zh-CN" altLang="en-US"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他们的焦点是内部的还是外部的？（第</a:t>
            </a:r>
            <a:r>
              <a:rPr lang="en-US" altLang="zh-CN"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15</a:t>
            </a:r>
            <a:r>
              <a:rPr lang="zh-CN" altLang="en-US"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节）</a:t>
            </a:r>
          </a:p>
        </p:txBody>
      </p:sp>
      <p:sp>
        <p:nvSpPr>
          <p:cNvPr id="12" name="Rectangle 11">
            <a:extLst>
              <a:ext uri="{FF2B5EF4-FFF2-40B4-BE49-F238E27FC236}">
                <a16:creationId xmlns:a16="http://schemas.microsoft.com/office/drawing/2014/main" id="{A8D871DB-A8F1-2943-8A2C-E91892A2DA13}"/>
              </a:ext>
            </a:extLst>
          </p:cNvPr>
          <p:cNvSpPr/>
          <p:nvPr/>
        </p:nvSpPr>
        <p:spPr>
          <a:xfrm>
            <a:off x="852115" y="5215419"/>
            <a:ext cx="8302995" cy="830997"/>
          </a:xfrm>
          <a:prstGeom prst="rect">
            <a:avLst/>
          </a:prstGeom>
          <a:solidFill>
            <a:schemeClr val="tx1">
              <a:lumMod val="75000"/>
              <a:lumOff val="25000"/>
            </a:schemeClr>
          </a:solidFill>
        </p:spPr>
        <p:txBody>
          <a:bodyPr wrap="square">
            <a:spAutoFit/>
          </a:bodyPr>
          <a:lstStyle/>
          <a:p>
            <a:pPr marL="342900" lvl="0" indent="-342900" defTabSz="457200" fontAlgn="auto">
              <a:lnSpc>
                <a:spcPct val="100000"/>
              </a:lnSpc>
              <a:spcBef>
                <a:spcPts val="0"/>
              </a:spcBef>
              <a:spcAft>
                <a:spcPts val="750"/>
              </a:spcAft>
              <a:buClrTx/>
              <a:buSzTx/>
              <a:buFont typeface="Symbol" panose="05050102010706020507" pitchFamily="18" charset="2"/>
              <a:buChar char=""/>
              <a:defRPr/>
            </a:pPr>
            <a:r>
              <a:rPr lang="zh-CN" altLang="en-US"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他们的实践是在生活中，还是仅仅停留在言语上？（第</a:t>
            </a:r>
            <a:r>
              <a:rPr lang="en-US" altLang="zh-CN"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16</a:t>
            </a:r>
            <a:r>
              <a:rPr lang="zh-CN" altLang="en-US"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节）</a:t>
            </a:r>
          </a:p>
        </p:txBody>
      </p:sp>
      <p:sp>
        <p:nvSpPr>
          <p:cNvPr id="2" name="TextBox 3">
            <a:extLst>
              <a:ext uri="{FF2B5EF4-FFF2-40B4-BE49-F238E27FC236}">
                <a16:creationId xmlns:a16="http://schemas.microsoft.com/office/drawing/2014/main" id="{85884399-106C-B39F-E436-96EBEEC8B88A}"/>
              </a:ext>
            </a:extLst>
          </p:cNvPr>
          <p:cNvSpPr txBox="1"/>
          <p:nvPr/>
        </p:nvSpPr>
        <p:spPr>
          <a:xfrm flipH="1">
            <a:off x="-33139" y="0"/>
            <a:ext cx="9177138"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我们如何面对假教师？</a:t>
            </a:r>
          </a:p>
        </p:txBody>
      </p:sp>
      <p:sp>
        <p:nvSpPr>
          <p:cNvPr id="5" name="Rectangle 8">
            <a:extLst>
              <a:ext uri="{FF2B5EF4-FFF2-40B4-BE49-F238E27FC236}">
                <a16:creationId xmlns:a16="http://schemas.microsoft.com/office/drawing/2014/main" id="{B02F1912-CD9C-F0F1-AB6E-D42539A413F2}"/>
              </a:ext>
            </a:extLst>
          </p:cNvPr>
          <p:cNvSpPr/>
          <p:nvPr/>
        </p:nvSpPr>
        <p:spPr>
          <a:xfrm>
            <a:off x="-16570" y="2822061"/>
            <a:ext cx="9177139" cy="523220"/>
          </a:xfrm>
          <a:prstGeom prst="rect">
            <a:avLst/>
          </a:prstGeom>
          <a:solidFill>
            <a:schemeClr val="bg1"/>
          </a:solidFill>
        </p:spPr>
        <p:txBody>
          <a:bodyPr wrap="square">
            <a:spAutoFit/>
          </a:bodyPr>
          <a:lstStyle/>
          <a:p>
            <a:pPr lvl="0" algn="ctr" defTabSz="457200" fontAlgn="auto">
              <a:lnSpc>
                <a:spcPct val="100000"/>
              </a:lnSpc>
              <a:spcBef>
                <a:spcPts val="0"/>
              </a:spcBef>
              <a:spcAft>
                <a:spcPts val="750"/>
              </a:spcAft>
              <a:buClrTx/>
              <a:buSzTx/>
              <a:defRPr/>
            </a:pP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训练教会辨识虚假教义（第</a:t>
            </a:r>
            <a:r>
              <a:rPr lang="en-US"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rPr>
              <a:t>14-16</a:t>
            </a: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节）</a:t>
            </a:r>
          </a:p>
        </p:txBody>
      </p:sp>
      <p:sp>
        <p:nvSpPr>
          <p:cNvPr id="8" name="Rectangle 9">
            <a:extLst>
              <a:ext uri="{FF2B5EF4-FFF2-40B4-BE49-F238E27FC236}">
                <a16:creationId xmlns:a16="http://schemas.microsoft.com/office/drawing/2014/main" id="{161B0460-8639-AECF-757D-FF52D1F5AC86}"/>
              </a:ext>
            </a:extLst>
          </p:cNvPr>
          <p:cNvSpPr/>
          <p:nvPr/>
        </p:nvSpPr>
        <p:spPr>
          <a:xfrm>
            <a:off x="-33139" y="985437"/>
            <a:ext cx="9175812" cy="523220"/>
          </a:xfrm>
          <a:prstGeom prst="rect">
            <a:avLst/>
          </a:prstGeom>
          <a:solidFill>
            <a:schemeClr val="bg1"/>
          </a:solidFill>
        </p:spPr>
        <p:txBody>
          <a:bodyPr wrap="square">
            <a:spAutoFit/>
          </a:bodyPr>
          <a:lstStyle/>
          <a:p>
            <a:pPr lvl="0" algn="ctr" defTabSz="457200" fontAlgn="auto">
              <a:lnSpc>
                <a:spcPct val="100000"/>
              </a:lnSpc>
              <a:spcBef>
                <a:spcPts val="0"/>
              </a:spcBef>
              <a:spcAft>
                <a:spcPts val="750"/>
              </a:spcAft>
              <a:buClrTx/>
              <a:buSzTx/>
              <a:defRPr/>
            </a:pP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揭示假教师的罪恶品格（第</a:t>
            </a:r>
            <a:r>
              <a:rPr lang="en-US"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rPr>
              <a:t>10</a:t>
            </a: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节）</a:t>
            </a:r>
          </a:p>
        </p:txBody>
      </p:sp>
      <p:sp>
        <p:nvSpPr>
          <p:cNvPr id="13" name="Rectangle 10">
            <a:extLst>
              <a:ext uri="{FF2B5EF4-FFF2-40B4-BE49-F238E27FC236}">
                <a16:creationId xmlns:a16="http://schemas.microsoft.com/office/drawing/2014/main" id="{2B257AA5-BF4F-1617-D660-404F54E70736}"/>
              </a:ext>
            </a:extLst>
          </p:cNvPr>
          <p:cNvSpPr/>
          <p:nvPr/>
        </p:nvSpPr>
        <p:spPr>
          <a:xfrm>
            <a:off x="-31813" y="1845504"/>
            <a:ext cx="9175812" cy="523220"/>
          </a:xfrm>
          <a:prstGeom prst="rect">
            <a:avLst/>
          </a:prstGeom>
          <a:solidFill>
            <a:schemeClr val="bg1"/>
          </a:solidFill>
        </p:spPr>
        <p:txBody>
          <a:bodyPr wrap="square">
            <a:spAutoFit/>
          </a:bodyPr>
          <a:lstStyle/>
          <a:p>
            <a:pPr lvl="0" algn="ctr" defTabSz="457200" fontAlgn="auto">
              <a:lnSpc>
                <a:spcPct val="100000"/>
              </a:lnSpc>
              <a:spcBef>
                <a:spcPts val="0"/>
              </a:spcBef>
              <a:spcAft>
                <a:spcPts val="750"/>
              </a:spcAft>
              <a:buClrTx/>
              <a:buSzTx/>
              <a:defRPr/>
            </a:pP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小心地将教会与假教师隔离（第</a:t>
            </a:r>
            <a:r>
              <a:rPr lang="en-US"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rPr>
              <a:t>11-13</a:t>
            </a: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节）</a:t>
            </a:r>
          </a:p>
        </p:txBody>
      </p:sp>
    </p:spTree>
    <p:extLst>
      <p:ext uri="{BB962C8B-B14F-4D97-AF65-F5344CB8AC3E}">
        <p14:creationId xmlns:p14="http://schemas.microsoft.com/office/powerpoint/2010/main" val="2013760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539552" y="1"/>
            <a:ext cx="8208912" cy="6858000"/>
          </a:xfrm>
          <a:prstGeom prst="rect">
            <a:avLst/>
          </a:prstGeom>
          <a:gradFill flip="none" rotWithShape="1">
            <a:gsLst>
              <a:gs pos="0">
                <a:srgbClr val="002060"/>
              </a:gs>
              <a:gs pos="100000">
                <a:schemeClr val="tx1"/>
              </a:gs>
            </a:gsLst>
            <a:path path="circle">
              <a:fillToRect l="50000" t="50000" r="50000" b="50000"/>
            </a:path>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“人生的终极考验是有用性，那些带来坏影响并且有污染作用的人，对神和他人都是没有用的。他们不仅不帮助神在世上的工作，反而阻碍它；而无用总是招来灾难。”</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威廉</a:t>
            </a: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巴克莱</a:t>
            </a:r>
          </a:p>
        </p:txBody>
      </p:sp>
    </p:spTree>
    <p:extLst>
      <p:ext uri="{BB962C8B-B14F-4D97-AF65-F5344CB8AC3E}">
        <p14:creationId xmlns:p14="http://schemas.microsoft.com/office/powerpoint/2010/main" val="3783937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6" name="Rectangle 5">
            <a:extLst>
              <a:ext uri="{FF2B5EF4-FFF2-40B4-BE49-F238E27FC236}">
                <a16:creationId xmlns:a16="http://schemas.microsoft.com/office/drawing/2014/main" id="{AADC51E0-C32C-45D3-8E0D-51A296976150}"/>
              </a:ext>
            </a:extLst>
          </p:cNvPr>
          <p:cNvSpPr/>
          <p:nvPr/>
        </p:nvSpPr>
        <p:spPr>
          <a:xfrm>
            <a:off x="842837" y="3713260"/>
            <a:ext cx="8302995"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他们的权威来源是人类智慧还是神的启示？（第</a:t>
            </a: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14</a:t>
            </a: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节）</a:t>
            </a:r>
          </a:p>
        </p:txBody>
      </p:sp>
      <p:sp>
        <p:nvSpPr>
          <p:cNvPr id="7" name="Rectangle 6">
            <a:extLst>
              <a:ext uri="{FF2B5EF4-FFF2-40B4-BE49-F238E27FC236}">
                <a16:creationId xmlns:a16="http://schemas.microsoft.com/office/drawing/2014/main" id="{56B8F8EF-FC9F-4F4C-A18D-A5039CB5EFAD}"/>
              </a:ext>
            </a:extLst>
          </p:cNvPr>
          <p:cNvSpPr/>
          <p:nvPr/>
        </p:nvSpPr>
        <p:spPr>
          <a:xfrm>
            <a:off x="852115" y="4639176"/>
            <a:ext cx="8290557"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他们的焦点是内部的还是外部的？（第</a:t>
            </a: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15</a:t>
            </a: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12" name="Rectangle 11">
            <a:extLst>
              <a:ext uri="{FF2B5EF4-FFF2-40B4-BE49-F238E27FC236}">
                <a16:creationId xmlns:a16="http://schemas.microsoft.com/office/drawing/2014/main" id="{A8D871DB-A8F1-2943-8A2C-E91892A2DA13}"/>
              </a:ext>
            </a:extLst>
          </p:cNvPr>
          <p:cNvSpPr/>
          <p:nvPr/>
        </p:nvSpPr>
        <p:spPr>
          <a:xfrm>
            <a:off x="852115" y="5215419"/>
            <a:ext cx="8302995" cy="830997"/>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他们的实践是在生活中，还是仅仅停留在言语上？（第</a:t>
            </a: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16</a:t>
            </a: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2" name="TextBox 3">
            <a:extLst>
              <a:ext uri="{FF2B5EF4-FFF2-40B4-BE49-F238E27FC236}">
                <a16:creationId xmlns:a16="http://schemas.microsoft.com/office/drawing/2014/main" id="{85884399-106C-B39F-E436-96EBEEC8B88A}"/>
              </a:ext>
            </a:extLst>
          </p:cNvPr>
          <p:cNvSpPr txBox="1"/>
          <p:nvPr/>
        </p:nvSpPr>
        <p:spPr>
          <a:xfrm flipH="1">
            <a:off x="-33139" y="0"/>
            <a:ext cx="9177138"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我们如何面对假教师？</a:t>
            </a:r>
          </a:p>
        </p:txBody>
      </p:sp>
      <p:sp>
        <p:nvSpPr>
          <p:cNvPr id="5" name="Rectangle 8">
            <a:extLst>
              <a:ext uri="{FF2B5EF4-FFF2-40B4-BE49-F238E27FC236}">
                <a16:creationId xmlns:a16="http://schemas.microsoft.com/office/drawing/2014/main" id="{B02F1912-CD9C-F0F1-AB6E-D42539A413F2}"/>
              </a:ext>
            </a:extLst>
          </p:cNvPr>
          <p:cNvSpPr/>
          <p:nvPr/>
        </p:nvSpPr>
        <p:spPr>
          <a:xfrm>
            <a:off x="-16570" y="2822061"/>
            <a:ext cx="9177139"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 typeface="Times New Roman" pitchFamily="18" charset="0"/>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训练教会辨识虚假教义（第</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14-16</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8" name="Rectangle 9">
            <a:extLst>
              <a:ext uri="{FF2B5EF4-FFF2-40B4-BE49-F238E27FC236}">
                <a16:creationId xmlns:a16="http://schemas.microsoft.com/office/drawing/2014/main" id="{161B0460-8639-AECF-757D-FF52D1F5AC86}"/>
              </a:ext>
            </a:extLst>
          </p:cNvPr>
          <p:cNvSpPr/>
          <p:nvPr/>
        </p:nvSpPr>
        <p:spPr>
          <a:xfrm>
            <a:off x="-33139" y="985437"/>
            <a:ext cx="9175812"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 typeface="Times New Roman" pitchFamily="18" charset="0"/>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揭示假教师的罪恶品格（第</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10</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13" name="Rectangle 10">
            <a:extLst>
              <a:ext uri="{FF2B5EF4-FFF2-40B4-BE49-F238E27FC236}">
                <a16:creationId xmlns:a16="http://schemas.microsoft.com/office/drawing/2014/main" id="{2B257AA5-BF4F-1617-D660-404F54E70736}"/>
              </a:ext>
            </a:extLst>
          </p:cNvPr>
          <p:cNvSpPr/>
          <p:nvPr/>
        </p:nvSpPr>
        <p:spPr>
          <a:xfrm>
            <a:off x="-31813" y="1845504"/>
            <a:ext cx="9175812"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 typeface="Times New Roman" pitchFamily="18" charset="0"/>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小心地将教会与假教师隔离（第</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11-13</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Tree>
    <p:extLst>
      <p:ext uri="{BB962C8B-B14F-4D97-AF65-F5344CB8AC3E}">
        <p14:creationId xmlns:p14="http://schemas.microsoft.com/office/powerpoint/2010/main" val="1820972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p:txBody>
          <a:bodyPr/>
          <a:lstStyle/>
          <a:p>
            <a:pPr defTabSz="914400" eaLnBrk="1"/>
            <a:endParaRPr lang="en-US" altLang="en-US" sz="4400">
              <a:solidFill>
                <a:srgbClr val="006600"/>
              </a:solidFill>
              <a:latin typeface="Engravers MT" pitchFamily="18" charset="0"/>
              <a:sym typeface="Engravers MT" pitchFamily="18" charset="0"/>
            </a:endParaRPr>
          </a:p>
        </p:txBody>
      </p:sp>
      <p:sp>
        <p:nvSpPr>
          <p:cNvPr id="60418" name="Rectangle 2"/>
          <p:cNvSpPr>
            <a:spLocks noGrp="1" noChangeArrowheads="1"/>
          </p:cNvSpPr>
          <p:nvPr>
            <p:ph type="body" idx="1"/>
          </p:nvPr>
        </p:nvSpPr>
        <p:spPr>
          <a:xfrm>
            <a:off x="1371600" y="4267200"/>
            <a:ext cx="6399213" cy="2589213"/>
          </a:xfrm>
        </p:spPr>
        <p:txBody>
          <a:bodyPr/>
          <a:lstStyle/>
          <a:p>
            <a:pPr marL="0" indent="0" defTabSz="914400" eaLnBrk="1">
              <a:spcBef>
                <a:spcPts val="700"/>
              </a:spcBef>
            </a:pPr>
            <a:endParaRPr lang="en-US" altLang="en-US" sz="3200">
              <a:latin typeface="Arial" pitchFamily="34" charset="0"/>
              <a:cs typeface="Arial" pitchFamily="34" charset="0"/>
              <a:sym typeface="Arial" pitchFamily="34" charset="0"/>
            </a:endParaRPr>
          </a:p>
        </p:txBody>
      </p:sp>
      <p:sp>
        <p:nvSpPr>
          <p:cNvPr id="60419" name="AutoShape 3"/>
          <p:cNvSpPr>
            <a:spLocks/>
          </p:cNvSpPr>
          <p:nvPr/>
        </p:nvSpPr>
        <p:spPr bwMode="auto">
          <a:xfrm>
            <a:off x="7086600" y="6248400"/>
            <a:ext cx="1905000" cy="293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9015EA0F-8B9D-4508-9ED1-55AA8B7CA926}" type="slidenum">
              <a:rPr lang="en-US" altLang="en-US" sz="1400">
                <a:latin typeface="Arial Narrow" pitchFamily="34" charset="0"/>
                <a:sym typeface="Arial Narrow" pitchFamily="34" charset="0"/>
              </a:rPr>
              <a:pPr algn="r" defTabSz="914400" eaLnBrk="1" hangingPunct="0">
                <a:lnSpc>
                  <a:spcPct val="100000"/>
                </a:lnSpc>
                <a:buClrTx/>
                <a:buSzTx/>
                <a:buFontTx/>
                <a:buNone/>
              </a:pPr>
              <a:t>125</a:t>
            </a:fld>
            <a:endParaRPr lang="en-US" altLang="en-US"/>
          </a:p>
        </p:txBody>
      </p:sp>
      <p:pic>
        <p:nvPicPr>
          <p:cNvPr id="60420" name="Picture 4" descr="TheWordMtl"/>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21" name="AutoShape 5"/>
          <p:cNvSpPr>
            <a:spLocks/>
          </p:cNvSpPr>
          <p:nvPr/>
        </p:nvSpPr>
        <p:spPr bwMode="auto">
          <a:xfrm>
            <a:off x="1031875" y="258763"/>
            <a:ext cx="6746875" cy="1150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700">
                <a:solidFill>
                  <a:srgbClr val="FFFFFF"/>
                </a:solidFill>
                <a:effectLst>
                  <a:outerShdw blurRad="38100" dist="38100" dir="2700000" algn="tl">
                    <a:srgbClr val="C0C0C0"/>
                  </a:outerShdw>
                </a:effectLst>
                <a:latin typeface="SimSun" pitchFamily="2" charset="-122"/>
                <a:ea typeface="SimSun" pitchFamily="2" charset="-122"/>
                <a:sym typeface="SimSun" pitchFamily="2" charset="-122"/>
              </a:rPr>
              <a:t>如何在教会里挑选领袖？</a:t>
            </a:r>
            <a:endParaRPr lang="en-US" altLang="en-US" sz="1200">
              <a:solidFill>
                <a:srgbClr val="FFFFFF"/>
              </a:solidFill>
              <a:effectLst>
                <a:outerShdw blurRad="38100" dist="38100" dir="2700000" algn="tl">
                  <a:srgbClr val="C0C0C0"/>
                </a:outerShdw>
              </a:effectLst>
              <a:latin typeface="SimSun" pitchFamily="2" charset="-122"/>
              <a:ea typeface="SimSun" pitchFamily="2" charset="-122"/>
              <a:sym typeface="SimSun" pitchFamily="2" charset="-122"/>
            </a:endParaRPr>
          </a:p>
        </p:txBody>
      </p:sp>
      <p:pic>
        <p:nvPicPr>
          <p:cNvPr id="60422" name="Picture 6"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475" y="420688"/>
            <a:ext cx="3717925" cy="4852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0423" name="Picture 7"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2513" y="1968500"/>
            <a:ext cx="6364287" cy="415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24" name="AutoShape 8"/>
          <p:cNvSpPr>
            <a:spLocks/>
          </p:cNvSpPr>
          <p:nvPr/>
        </p:nvSpPr>
        <p:spPr bwMode="auto">
          <a:xfrm>
            <a:off x="5770622" y="1600200"/>
            <a:ext cx="1962150" cy="4627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3388" indent="-207963"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50000"/>
              </a:lnSpc>
              <a:spcBef>
                <a:spcPts val="1000"/>
              </a:spcBef>
              <a:buClrTx/>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好名声</a:t>
            </a:r>
            <a:endParaRPr lang="en-US" altLang="ja-JP" sz="3200" dirty="0">
              <a:solidFill>
                <a:srgbClr val="FFFFFF"/>
              </a:solidFill>
              <a:latin typeface="SimSun" pitchFamily="2" charset="-122"/>
              <a:ea typeface="SimSun" pitchFamily="2" charset="-122"/>
              <a:sym typeface="SimSun" pitchFamily="2" charset="-122"/>
            </a:endParaRPr>
          </a:p>
          <a:p>
            <a:pPr eaLnBrk="1" hangingPunct="0">
              <a:lnSpc>
                <a:spcPct val="150000"/>
              </a:lnSpc>
              <a:spcBef>
                <a:spcPts val="1000"/>
              </a:spcBef>
              <a:buClrTx/>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背景</a:t>
            </a:r>
            <a:endParaRPr lang="en-US" altLang="ja-JP" sz="3200" dirty="0">
              <a:solidFill>
                <a:srgbClr val="FFFFFF"/>
              </a:solidFill>
              <a:latin typeface="SimSun" pitchFamily="2" charset="-122"/>
              <a:ea typeface="SimSun" pitchFamily="2" charset="-122"/>
              <a:sym typeface="SimSun" pitchFamily="2" charset="-122"/>
            </a:endParaRPr>
          </a:p>
          <a:p>
            <a:pPr eaLnBrk="1" hangingPunct="0">
              <a:lnSpc>
                <a:spcPct val="150000"/>
              </a:lnSpc>
              <a:spcBef>
                <a:spcPts val="1000"/>
              </a:spcBef>
              <a:buClrTx/>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精明</a:t>
            </a:r>
            <a:endParaRPr lang="en-US" altLang="ja-JP" sz="3200" dirty="0">
              <a:solidFill>
                <a:srgbClr val="FFFFFF"/>
              </a:solidFill>
              <a:latin typeface="SimSun" pitchFamily="2" charset="-122"/>
              <a:ea typeface="SimSun" pitchFamily="2" charset="-122"/>
              <a:sym typeface="SimSun" pitchFamily="2" charset="-122"/>
            </a:endParaRPr>
          </a:p>
          <a:p>
            <a:pPr eaLnBrk="1" hangingPunct="0">
              <a:lnSpc>
                <a:spcPct val="150000"/>
              </a:lnSpc>
              <a:spcBef>
                <a:spcPts val="1000"/>
              </a:spcBef>
              <a:buClrTx/>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皮夹子</a:t>
            </a:r>
            <a:endParaRPr lang="en-US" altLang="ja-JP" sz="3200" dirty="0">
              <a:solidFill>
                <a:srgbClr val="FFFFFF"/>
              </a:solidFill>
              <a:latin typeface="SimSun" pitchFamily="2" charset="-122"/>
              <a:ea typeface="SimSun" pitchFamily="2" charset="-122"/>
              <a:sym typeface="SimSun" pitchFamily="2" charset="-122"/>
            </a:endParaRPr>
          </a:p>
          <a:p>
            <a:pPr eaLnBrk="1" hangingPunct="0">
              <a:lnSpc>
                <a:spcPct val="150000"/>
              </a:lnSpc>
              <a:spcBef>
                <a:spcPts val="1000"/>
              </a:spcBef>
              <a:buClrTx/>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专业</a:t>
            </a:r>
            <a:endParaRPr lang="en-US" altLang="en-US" sz="3200" dirty="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132008022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0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1441" name="AutoShape 1"/>
          <p:cNvSpPr>
            <a:spLocks/>
          </p:cNvSpPr>
          <p:nvPr/>
        </p:nvSpPr>
        <p:spPr bwMode="auto">
          <a:xfrm>
            <a:off x="1433513" y="314325"/>
            <a:ext cx="6237287" cy="1173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800" b="1" i="1">
                <a:latin typeface="Silom" pitchFamily="2" charset="0"/>
                <a:sym typeface="Silom" pitchFamily="2" charset="0"/>
              </a:rPr>
              <a:t>教会当</a:t>
            </a:r>
            <a:r>
              <a:rPr lang="ja-JP" altLang="en-US" sz="4800" b="1" i="1">
                <a:solidFill>
                  <a:srgbClr val="531B93"/>
                </a:solidFill>
                <a:latin typeface="Silom" pitchFamily="2" charset="0"/>
                <a:sym typeface="Silom" pitchFamily="2" charset="0"/>
              </a:rPr>
              <a:t>如何</a:t>
            </a:r>
            <a:r>
              <a:rPr lang="ja-JP" altLang="en-US" sz="4800" b="1" i="1">
                <a:latin typeface="Silom" pitchFamily="2" charset="0"/>
                <a:sym typeface="Silom" pitchFamily="2" charset="0"/>
              </a:rPr>
              <a:t>挑选领袖？</a:t>
            </a:r>
            <a:endParaRPr lang="en-US" altLang="en-US" sz="1200" b="1" i="1">
              <a:latin typeface="Silom" pitchFamily="2" charset="0"/>
              <a:sym typeface="Silom" pitchFamily="2" charset="0"/>
            </a:endParaRPr>
          </a:p>
        </p:txBody>
      </p:sp>
      <p:sp>
        <p:nvSpPr>
          <p:cNvPr id="61442" name="AutoShape 2"/>
          <p:cNvSpPr>
            <a:spLocks/>
          </p:cNvSpPr>
          <p:nvPr/>
        </p:nvSpPr>
        <p:spPr bwMode="auto">
          <a:xfrm>
            <a:off x="-158750" y="1065213"/>
            <a:ext cx="9461500" cy="1458912"/>
          </a:xfrm>
          <a:custGeom>
            <a:avLst/>
            <a:gdLst>
              <a:gd name="T0" fmla="*/ 4730750 w 21600"/>
              <a:gd name="T1" fmla="*/ 729456 h 21600"/>
              <a:gd name="T2" fmla="*/ 4730750 w 21600"/>
              <a:gd name="T3" fmla="*/ 729456 h 21600"/>
              <a:gd name="T4" fmla="*/ 4730750 w 21600"/>
              <a:gd name="T5" fmla="*/ 729456 h 21600"/>
              <a:gd name="T6" fmla="*/ 4730750 w 21600"/>
              <a:gd name="T7" fmla="*/ 72945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gradFill rotWithShape="0">
            <a:gsLst>
              <a:gs pos="0">
                <a:srgbClr val="FCF5D7"/>
              </a:gs>
              <a:gs pos="100000">
                <a:srgbClr val="FFFBEA"/>
              </a:gs>
            </a:gsLst>
            <a:lin ang="5400000"/>
          </a:gradFill>
          <a:ln w="9525">
            <a:solidFill>
              <a:srgbClr val="F3EDD5"/>
            </a:solidFill>
            <a:round/>
            <a:headEnd/>
            <a:tailEnd/>
          </a:ln>
          <a:effectLst>
            <a:outerShdw blurRad="38100" dist="23000" dir="5400000" algn="ctr" rotWithShape="0">
              <a:srgbClr val="808080">
                <a:alpha val="34998"/>
              </a:srgbClr>
            </a:outerShdw>
          </a:effectLst>
        </p:spPr>
        <p:txBody>
          <a:bodyPr lIns="0" tIns="0" rIns="0" bIns="0" anchor="ctr"/>
          <a:lstStyle>
            <a:lvl1pPr marL="447675" indent="-104775"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FontTx/>
              <a:buAutoNum type="arabicPeriod"/>
            </a:pPr>
            <a:r>
              <a:rPr lang="ja-JP" altLang="en-US" sz="3600">
                <a:latin typeface="SimSun" pitchFamily="2" charset="-122"/>
                <a:ea typeface="SimSun" pitchFamily="2" charset="-122"/>
                <a:sym typeface="SimSun" pitchFamily="2" charset="-122"/>
              </a:rPr>
              <a:t>圣经例子：</a:t>
            </a:r>
            <a:endParaRPr lang="en-US" altLang="ja-JP" sz="3600">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en-US" altLang="en-US" sz="3400">
                <a:latin typeface="Calibri" pitchFamily="34" charset="0"/>
                <a:cs typeface="Calibri" pitchFamily="34" charset="0"/>
                <a:sym typeface="Calibri" pitchFamily="34" charset="0"/>
              </a:rPr>
              <a:t>                    </a:t>
            </a:r>
            <a:r>
              <a:rPr lang="en-US" altLang="en-US" sz="3400">
                <a:latin typeface="Stencil" pitchFamily="82" charset="0"/>
                <a:sym typeface="Stencil" pitchFamily="82" charset="0"/>
              </a:rPr>
              <a:t> </a:t>
            </a:r>
            <a:r>
              <a:rPr lang="ja-JP" altLang="en-US" sz="3400">
                <a:latin typeface="Stencil" pitchFamily="82" charset="0"/>
                <a:sym typeface="Stencil" pitchFamily="82" charset="0"/>
              </a:rPr>
              <a:t>会众决定</a:t>
            </a:r>
            <a:r>
              <a:rPr lang="en-US" altLang="ja-JP" sz="3400">
                <a:latin typeface="Stencil" pitchFamily="82" charset="0"/>
                <a:sym typeface="Stencil" pitchFamily="82" charset="0"/>
              </a:rPr>
              <a:t>/</a:t>
            </a:r>
            <a:r>
              <a:rPr lang="ja-JP" altLang="en-US" sz="3400">
                <a:latin typeface="Stencil" pitchFamily="82" charset="0"/>
                <a:sym typeface="Stencil" pitchFamily="82" charset="0"/>
              </a:rPr>
              <a:t>推举</a:t>
            </a:r>
            <a:endParaRPr lang="en-US" altLang="en-US" sz="3400">
              <a:latin typeface="Stencil" pitchFamily="82" charset="0"/>
              <a:sym typeface="Stencil" pitchFamily="82" charset="0"/>
            </a:endParaRPr>
          </a:p>
        </p:txBody>
      </p:sp>
      <p:sp>
        <p:nvSpPr>
          <p:cNvPr id="61443" name="AutoShape 3"/>
          <p:cNvSpPr>
            <a:spLocks/>
          </p:cNvSpPr>
          <p:nvPr/>
        </p:nvSpPr>
        <p:spPr bwMode="auto">
          <a:xfrm>
            <a:off x="381000" y="3152775"/>
            <a:ext cx="7673975" cy="3211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720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200">
                <a:latin typeface="SimSun" pitchFamily="2" charset="-122"/>
                <a:ea typeface="SimSun" pitchFamily="2" charset="-122"/>
                <a:sym typeface="SimSun" pitchFamily="2" charset="-122"/>
              </a:rPr>
              <a:t>a. </a:t>
            </a:r>
            <a:r>
              <a:rPr lang="ja-JP" altLang="en-US" sz="3200">
                <a:latin typeface="SimSun" pitchFamily="2" charset="-122"/>
                <a:ea typeface="SimSun" pitchFamily="2" charset="-122"/>
                <a:sym typeface="SimSun" pitchFamily="2" charset="-122"/>
              </a:rPr>
              <a:t>使徒</a:t>
            </a:r>
            <a:endParaRPr lang="en-US" altLang="ja-JP" sz="3200">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en-US" altLang="en-US" sz="3200">
                <a:latin typeface="SimSun" pitchFamily="2" charset="-122"/>
                <a:ea typeface="SimSun" pitchFamily="2" charset="-122"/>
                <a:sym typeface="SimSun" pitchFamily="2" charset="-122"/>
              </a:rPr>
              <a:t>   </a:t>
            </a:r>
            <a:r>
              <a:rPr lang="ja-JP" altLang="en-US" sz="3200">
                <a:latin typeface="SimSun" pitchFamily="2" charset="-122"/>
                <a:ea typeface="SimSun" pitchFamily="2" charset="-122"/>
                <a:sym typeface="SimSun" pitchFamily="2" charset="-122"/>
              </a:rPr>
              <a:t>徒</a:t>
            </a:r>
            <a:r>
              <a:rPr lang="en-US" altLang="ja-JP" sz="3200">
                <a:latin typeface="SimSun" pitchFamily="2" charset="-122"/>
                <a:ea typeface="SimSun" pitchFamily="2" charset="-122"/>
                <a:sym typeface="SimSun" pitchFamily="2" charset="-122"/>
              </a:rPr>
              <a:t>1:12-26——</a:t>
            </a:r>
            <a:r>
              <a:rPr lang="ja-JP" altLang="en-US" sz="3200">
                <a:latin typeface="SimSun" pitchFamily="2" charset="-122"/>
                <a:ea typeface="SimSun" pitchFamily="2" charset="-122"/>
                <a:sym typeface="SimSun" pitchFamily="2" charset="-122"/>
              </a:rPr>
              <a:t>会众选出，使徒指派</a:t>
            </a:r>
            <a:endParaRPr lang="en-US" altLang="ja-JP" sz="3200">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en-US" altLang="en-US" sz="3200">
                <a:latin typeface="SimSun" pitchFamily="2" charset="-122"/>
                <a:ea typeface="SimSun" pitchFamily="2" charset="-122"/>
                <a:sym typeface="SimSun" pitchFamily="2" charset="-122"/>
              </a:rPr>
              <a:t>b. </a:t>
            </a:r>
            <a:r>
              <a:rPr lang="ja-JP" altLang="en-US" sz="3200">
                <a:latin typeface="SimSun" pitchFamily="2" charset="-122"/>
                <a:ea typeface="SimSun" pitchFamily="2" charset="-122"/>
                <a:sym typeface="SimSun" pitchFamily="2" charset="-122"/>
              </a:rPr>
              <a:t>执事</a:t>
            </a:r>
            <a:endParaRPr lang="en-US" altLang="ja-JP" sz="3200">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en-US" altLang="en-US" sz="3200">
                <a:latin typeface="SimSun" pitchFamily="2" charset="-122"/>
                <a:ea typeface="SimSun" pitchFamily="2" charset="-122"/>
                <a:sym typeface="SimSun" pitchFamily="2" charset="-122"/>
              </a:rPr>
              <a:t>   </a:t>
            </a:r>
            <a:r>
              <a:rPr lang="ja-JP" altLang="en-US" sz="3200">
                <a:latin typeface="SimSun" pitchFamily="2" charset="-122"/>
                <a:ea typeface="SimSun" pitchFamily="2" charset="-122"/>
                <a:sym typeface="SimSun" pitchFamily="2" charset="-122"/>
              </a:rPr>
              <a:t>徒</a:t>
            </a:r>
            <a:r>
              <a:rPr lang="en-US" altLang="ja-JP" sz="3200">
                <a:latin typeface="SimSun" pitchFamily="2" charset="-122"/>
                <a:ea typeface="SimSun" pitchFamily="2" charset="-122"/>
                <a:sym typeface="SimSun" pitchFamily="2" charset="-122"/>
              </a:rPr>
              <a:t>6:3——</a:t>
            </a:r>
            <a:r>
              <a:rPr lang="ja-JP" altLang="en-US" sz="3200">
                <a:latin typeface="SimSun" pitchFamily="2" charset="-122"/>
                <a:ea typeface="SimSun" pitchFamily="2" charset="-122"/>
                <a:sym typeface="SimSun" pitchFamily="2" charset="-122"/>
              </a:rPr>
              <a:t>会众选出，使徒指派</a:t>
            </a:r>
            <a:endParaRPr lang="en-US" altLang="en-US" sz="3200">
              <a:latin typeface="SimSun" pitchFamily="2" charset="-122"/>
              <a:ea typeface="SimSun" pitchFamily="2" charset="-122"/>
              <a:sym typeface="SimSun" pitchFamily="2" charset="-122"/>
            </a:endParaRPr>
          </a:p>
        </p:txBody>
      </p:sp>
      <p:sp>
        <p:nvSpPr>
          <p:cNvPr id="61444" name="AutoShape 4"/>
          <p:cNvSpPr>
            <a:spLocks/>
          </p:cNvSpPr>
          <p:nvPr/>
        </p:nvSpPr>
        <p:spPr bwMode="auto">
          <a:xfrm rot="16200000">
            <a:off x="-11112" y="3005138"/>
            <a:ext cx="890587" cy="846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CC9900"/>
          </a:solidFill>
          <a:ln w="25400" cap="flat" cmpd="sng">
            <a:solidFill>
              <a:srgbClr val="29292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700">
                <a:latin typeface="SimSun" pitchFamily="2" charset="-122"/>
                <a:ea typeface="SimSun" pitchFamily="2" charset="-122"/>
                <a:sym typeface="SimSun" pitchFamily="2" charset="-122"/>
              </a:rPr>
              <a:t>身体</a:t>
            </a:r>
            <a:endParaRPr lang="en-US" altLang="en-US" sz="1200">
              <a:latin typeface="SimSun" pitchFamily="2" charset="-122"/>
              <a:ea typeface="SimSun" pitchFamily="2" charset="-122"/>
              <a:sym typeface="SimSun" pitchFamily="2" charset="-122"/>
            </a:endParaRPr>
          </a:p>
        </p:txBody>
      </p:sp>
      <p:sp>
        <p:nvSpPr>
          <p:cNvPr id="61445" name="AutoShape 5"/>
          <p:cNvSpPr>
            <a:spLocks/>
          </p:cNvSpPr>
          <p:nvPr/>
        </p:nvSpPr>
        <p:spPr bwMode="auto">
          <a:xfrm rot="16200000">
            <a:off x="-1172369" y="1229519"/>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00"/>
          </a:solidFill>
          <a:ln w="25400" cap="flat" cmpd="sng">
            <a:solidFill>
              <a:srgbClr val="29292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CC9900"/>
                </a:solidFill>
              </a:rPr>
              <a:t>INTRODUCTION</a:t>
            </a:r>
            <a:endParaRPr lang="en-US" altLang="en-US"/>
          </a:p>
        </p:txBody>
      </p:sp>
    </p:spTree>
    <p:extLst>
      <p:ext uri="{BB962C8B-B14F-4D97-AF65-F5344CB8AC3E}">
        <p14:creationId xmlns:p14="http://schemas.microsoft.com/office/powerpoint/2010/main" val="632410830"/>
      </p:ext>
    </p:extLst>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246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D3C95BD1-995C-4312-A271-7A80E8782CAE}" type="slidenum">
              <a:rPr lang="en-US" altLang="en-US" sz="1400"/>
              <a:pPr algn="r" defTabSz="914400" eaLnBrk="1" hangingPunct="0">
                <a:lnSpc>
                  <a:spcPct val="100000"/>
                </a:lnSpc>
                <a:buClrTx/>
                <a:buSzTx/>
                <a:buFontTx/>
                <a:buNone/>
              </a:pPr>
              <a:t>127</a:t>
            </a:fld>
            <a:endParaRPr lang="en-US" altLang="en-US"/>
          </a:p>
        </p:txBody>
      </p:sp>
      <p:sp>
        <p:nvSpPr>
          <p:cNvPr id="62466" name="AutoShape 2"/>
          <p:cNvSpPr>
            <a:spLocks/>
          </p:cNvSpPr>
          <p:nvPr/>
        </p:nvSpPr>
        <p:spPr bwMode="auto">
          <a:xfrm>
            <a:off x="857250" y="449263"/>
            <a:ext cx="4772025" cy="715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900">
                <a:latin typeface="SimSun" pitchFamily="2" charset="-122"/>
                <a:ea typeface="SimSun" pitchFamily="2" charset="-122"/>
                <a:sym typeface="SimSun" pitchFamily="2" charset="-122"/>
              </a:rPr>
              <a:t>教会同工的指派</a:t>
            </a:r>
            <a:r>
              <a:rPr lang="en-US" altLang="ja-JP" sz="4900">
                <a:latin typeface="SimSun" pitchFamily="2" charset="-122"/>
                <a:ea typeface="SimSun" pitchFamily="2" charset="-122"/>
                <a:sym typeface="SimSun" pitchFamily="2" charset="-122"/>
              </a:rPr>
              <a:t> </a:t>
            </a:r>
            <a:endParaRPr lang="en-US" altLang="en-US"/>
          </a:p>
        </p:txBody>
      </p:sp>
      <p:pic>
        <p:nvPicPr>
          <p:cNvPr id="62467" name="Picture 3" descr="church of HolyCro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0738" y="2286000"/>
            <a:ext cx="3243262"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2468" name="AutoShape 4"/>
          <p:cNvSpPr>
            <a:spLocks/>
          </p:cNvSpPr>
          <p:nvPr/>
        </p:nvSpPr>
        <p:spPr bwMode="auto">
          <a:xfrm>
            <a:off x="769938" y="1739900"/>
            <a:ext cx="6675437" cy="2155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0850" indent="-698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FontTx/>
              <a:buAutoNum type="arabicPeriod" startAt="2"/>
            </a:pPr>
            <a:r>
              <a:rPr lang="ja-JP" altLang="en-US" sz="2700">
                <a:latin typeface="SimSun" pitchFamily="2" charset="-122"/>
                <a:ea typeface="SimSun" pitchFamily="2" charset="-122"/>
                <a:sym typeface="SimSun" pitchFamily="2" charset="-122"/>
              </a:rPr>
              <a:t>使徒（例：保罗）或他的助手按立长老</a:t>
            </a:r>
            <a:endParaRPr lang="en-US" altLang="ja-JP" sz="2700">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en-US" altLang="en-US" sz="2700">
                <a:latin typeface="SimSun" pitchFamily="2" charset="-122"/>
                <a:ea typeface="SimSun" pitchFamily="2" charset="-122"/>
                <a:sym typeface="SimSun" pitchFamily="2" charset="-122"/>
              </a:rPr>
              <a:t>a. </a:t>
            </a:r>
            <a:r>
              <a:rPr lang="ja-JP" altLang="en-US" sz="2700">
                <a:latin typeface="SimSun" pitchFamily="2" charset="-122"/>
                <a:ea typeface="SimSun" pitchFamily="2" charset="-122"/>
                <a:sym typeface="SimSun" pitchFamily="2" charset="-122"/>
              </a:rPr>
              <a:t>徒</a:t>
            </a:r>
            <a:r>
              <a:rPr lang="en-US" altLang="ja-JP" sz="2700">
                <a:latin typeface="SimSun" pitchFamily="2" charset="-122"/>
                <a:ea typeface="SimSun" pitchFamily="2" charset="-122"/>
                <a:sym typeface="SimSun" pitchFamily="2" charset="-122"/>
              </a:rPr>
              <a:t>14:23</a:t>
            </a:r>
          </a:p>
          <a:p>
            <a:pPr eaLnBrk="1" hangingPunct="0">
              <a:lnSpc>
                <a:spcPct val="115000"/>
              </a:lnSpc>
              <a:spcBef>
                <a:spcPts val="1000"/>
              </a:spcBef>
              <a:buClrTx/>
              <a:buSzTx/>
              <a:buFontTx/>
              <a:buNone/>
            </a:pPr>
            <a:r>
              <a:rPr lang="en-US" altLang="en-US" sz="2700">
                <a:latin typeface="SimSun" pitchFamily="2" charset="-122"/>
                <a:ea typeface="SimSun" pitchFamily="2" charset="-122"/>
                <a:sym typeface="SimSun" pitchFamily="2" charset="-122"/>
              </a:rPr>
              <a:t>b. </a:t>
            </a:r>
            <a:r>
              <a:rPr lang="ja-JP" altLang="en-US" sz="2700">
                <a:latin typeface="SimSun" pitchFamily="2" charset="-122"/>
                <a:ea typeface="SimSun" pitchFamily="2" charset="-122"/>
                <a:sym typeface="SimSun" pitchFamily="2" charset="-122"/>
              </a:rPr>
              <a:t>多</a:t>
            </a:r>
            <a:r>
              <a:rPr lang="en-US" altLang="ja-JP" sz="2700">
                <a:latin typeface="SimSun" pitchFamily="2" charset="-122"/>
                <a:ea typeface="SimSun" pitchFamily="2" charset="-122"/>
                <a:sym typeface="SimSun" pitchFamily="2" charset="-122"/>
              </a:rPr>
              <a:t>1:5</a:t>
            </a:r>
            <a:endParaRPr lang="en-US" altLang="en-US" sz="2700">
              <a:latin typeface="SimSun" pitchFamily="2" charset="-122"/>
              <a:ea typeface="SimSun" pitchFamily="2" charset="-122"/>
              <a:sym typeface="SimSun" pitchFamily="2" charset="-122"/>
            </a:endParaRPr>
          </a:p>
        </p:txBody>
      </p:sp>
      <p:sp>
        <p:nvSpPr>
          <p:cNvPr id="62469" name="AutoShape 5"/>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BBE0E3"/>
                </a:solidFill>
              </a:rPr>
              <a:t>INTRODUCTION</a:t>
            </a:r>
            <a:endParaRPr lang="en-US" altLang="en-US"/>
          </a:p>
        </p:txBody>
      </p:sp>
      <p:sp>
        <p:nvSpPr>
          <p:cNvPr id="62470" name="AutoShape 6"/>
          <p:cNvSpPr>
            <a:spLocks/>
          </p:cNvSpPr>
          <p:nvPr/>
        </p:nvSpPr>
        <p:spPr bwMode="auto">
          <a:xfrm rot="16200000">
            <a:off x="-161131" y="3191669"/>
            <a:ext cx="833437" cy="473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800">
                <a:latin typeface="SimSun" pitchFamily="2" charset="-122"/>
                <a:ea typeface="SimSun" pitchFamily="2" charset="-122"/>
                <a:sym typeface="SimSun" pitchFamily="2" charset="-122"/>
              </a:rPr>
              <a:t>身体</a:t>
            </a:r>
            <a:endParaRPr lang="en-US" altLang="en-US"/>
          </a:p>
        </p:txBody>
      </p:sp>
    </p:spTree>
    <p:extLst>
      <p:ext uri="{BB962C8B-B14F-4D97-AF65-F5344CB8AC3E}">
        <p14:creationId xmlns:p14="http://schemas.microsoft.com/office/powerpoint/2010/main" val="1297782927"/>
      </p:ext>
    </p:extLst>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bg bwMode="auto">
      <p:bgPr>
        <a:solidFill>
          <a:srgbClr val="182EA6"/>
        </a:solidFill>
        <a:effectLst/>
      </p:bgPr>
    </p:bg>
    <p:spTree>
      <p:nvGrpSpPr>
        <p:cNvPr id="1" name=""/>
        <p:cNvGrpSpPr/>
        <p:nvPr/>
      </p:nvGrpSpPr>
      <p:grpSpPr>
        <a:xfrm>
          <a:off x="0" y="0"/>
          <a:ext cx="0" cy="0"/>
          <a:chOff x="0" y="0"/>
          <a:chExt cx="0" cy="0"/>
        </a:xfrm>
      </p:grpSpPr>
      <p:sp>
        <p:nvSpPr>
          <p:cNvPr id="6348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B03A6AE0-8757-4716-8938-1827EF1887D1}" type="slidenum">
              <a:rPr lang="en-US" altLang="en-US" sz="1400"/>
              <a:pPr algn="r" defTabSz="914400" eaLnBrk="1" hangingPunct="0">
                <a:lnSpc>
                  <a:spcPct val="100000"/>
                </a:lnSpc>
                <a:buClrTx/>
                <a:buSzTx/>
                <a:buFontTx/>
                <a:buNone/>
              </a:pPr>
              <a:t>128</a:t>
            </a:fld>
            <a:endParaRPr lang="en-US" altLang="en-US"/>
          </a:p>
        </p:txBody>
      </p:sp>
      <p:grpSp>
        <p:nvGrpSpPr>
          <p:cNvPr id="198659" name="Group 2"/>
          <p:cNvGrpSpPr>
            <a:grpSpLocks/>
          </p:cNvGrpSpPr>
          <p:nvPr/>
        </p:nvGrpSpPr>
        <p:grpSpPr bwMode="auto">
          <a:xfrm>
            <a:off x="0" y="0"/>
            <a:ext cx="9140825" cy="6850063"/>
            <a:chOff x="0" y="0"/>
            <a:chExt cx="9140825" cy="6850063"/>
          </a:xfrm>
        </p:grpSpPr>
        <p:grpSp>
          <p:nvGrpSpPr>
            <p:cNvPr id="198662" name="Group 3"/>
            <p:cNvGrpSpPr>
              <a:grpSpLocks/>
            </p:cNvGrpSpPr>
            <p:nvPr/>
          </p:nvGrpSpPr>
          <p:grpSpPr bwMode="auto">
            <a:xfrm>
              <a:off x="2743200" y="3540125"/>
              <a:ext cx="6392863" cy="3309938"/>
              <a:chOff x="0" y="0"/>
              <a:chExt cx="6392863" cy="3309938"/>
            </a:xfrm>
          </p:grpSpPr>
          <p:sp>
            <p:nvSpPr>
              <p:cNvPr id="63492" name="AutoShape 4"/>
              <p:cNvSpPr>
                <a:spLocks/>
              </p:cNvSpPr>
              <p:nvPr/>
            </p:nvSpPr>
            <p:spPr bwMode="auto">
              <a:xfrm>
                <a:off x="0" y="657225"/>
                <a:ext cx="4575175" cy="2652713"/>
              </a:xfrm>
              <a:custGeom>
                <a:avLst/>
                <a:gdLst>
                  <a:gd name="T0" fmla="*/ 2287588 w 21600"/>
                  <a:gd name="T1" fmla="*/ 1326357 h 21600"/>
                  <a:gd name="T2" fmla="*/ 2287588 w 21600"/>
                  <a:gd name="T3" fmla="*/ 1326357 h 21600"/>
                  <a:gd name="T4" fmla="*/ 2287588 w 21600"/>
                  <a:gd name="T5" fmla="*/ 1326357 h 21600"/>
                  <a:gd name="T6" fmla="*/ 2287588 w 21600"/>
                  <a:gd name="T7" fmla="*/ 13263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83" y="7031"/>
                    </a:moveTo>
                    <a:lnTo>
                      <a:pt x="20535" y="6825"/>
                    </a:lnTo>
                    <a:lnTo>
                      <a:pt x="20175" y="6540"/>
                    </a:lnTo>
                    <a:lnTo>
                      <a:pt x="19726" y="6256"/>
                    </a:lnTo>
                    <a:lnTo>
                      <a:pt x="19194" y="5907"/>
                    </a:lnTo>
                    <a:lnTo>
                      <a:pt x="18587" y="5480"/>
                    </a:lnTo>
                    <a:lnTo>
                      <a:pt x="17897" y="5131"/>
                    </a:lnTo>
                    <a:lnTo>
                      <a:pt x="16511" y="4433"/>
                    </a:lnTo>
                    <a:lnTo>
                      <a:pt x="15574" y="4007"/>
                    </a:lnTo>
                    <a:lnTo>
                      <a:pt x="14764" y="3580"/>
                    </a:lnTo>
                    <a:lnTo>
                      <a:pt x="14075" y="3166"/>
                    </a:lnTo>
                    <a:lnTo>
                      <a:pt x="13543" y="2740"/>
                    </a:lnTo>
                    <a:lnTo>
                      <a:pt x="13055" y="2313"/>
                    </a:lnTo>
                    <a:lnTo>
                      <a:pt x="12688" y="1964"/>
                    </a:lnTo>
                    <a:lnTo>
                      <a:pt x="12403" y="1615"/>
                    </a:lnTo>
                    <a:lnTo>
                      <a:pt x="12201" y="1331"/>
                    </a:lnTo>
                    <a:lnTo>
                      <a:pt x="12036" y="1047"/>
                    </a:lnTo>
                    <a:lnTo>
                      <a:pt x="11916" y="775"/>
                    </a:lnTo>
                    <a:lnTo>
                      <a:pt x="11879" y="555"/>
                    </a:lnTo>
                    <a:lnTo>
                      <a:pt x="11834" y="349"/>
                    </a:lnTo>
                    <a:lnTo>
                      <a:pt x="11879" y="64"/>
                    </a:lnTo>
                    <a:lnTo>
                      <a:pt x="11879" y="0"/>
                    </a:lnTo>
                    <a:lnTo>
                      <a:pt x="11751" y="349"/>
                    </a:lnTo>
                    <a:lnTo>
                      <a:pt x="11669" y="633"/>
                    </a:lnTo>
                    <a:lnTo>
                      <a:pt x="11669" y="982"/>
                    </a:lnTo>
                    <a:lnTo>
                      <a:pt x="11751" y="1266"/>
                    </a:lnTo>
                    <a:lnTo>
                      <a:pt x="11916" y="1551"/>
                    </a:lnTo>
                    <a:lnTo>
                      <a:pt x="12119" y="1822"/>
                    </a:lnTo>
                    <a:lnTo>
                      <a:pt x="12366" y="2107"/>
                    </a:lnTo>
                    <a:lnTo>
                      <a:pt x="12651" y="2391"/>
                    </a:lnTo>
                    <a:lnTo>
                      <a:pt x="13018" y="2675"/>
                    </a:lnTo>
                    <a:lnTo>
                      <a:pt x="13423" y="2947"/>
                    </a:lnTo>
                    <a:lnTo>
                      <a:pt x="14277" y="3451"/>
                    </a:lnTo>
                    <a:lnTo>
                      <a:pt x="15289" y="4007"/>
                    </a:lnTo>
                    <a:lnTo>
                      <a:pt x="16353" y="4498"/>
                    </a:lnTo>
                    <a:lnTo>
                      <a:pt x="17125" y="4924"/>
                    </a:lnTo>
                    <a:lnTo>
                      <a:pt x="17852" y="5273"/>
                    </a:lnTo>
                    <a:lnTo>
                      <a:pt x="18467" y="5622"/>
                    </a:lnTo>
                    <a:lnTo>
                      <a:pt x="19036" y="5971"/>
                    </a:lnTo>
                    <a:lnTo>
                      <a:pt x="19523" y="6256"/>
                    </a:lnTo>
                    <a:lnTo>
                      <a:pt x="19928" y="6540"/>
                    </a:lnTo>
                    <a:lnTo>
                      <a:pt x="20295" y="6825"/>
                    </a:lnTo>
                    <a:lnTo>
                      <a:pt x="20535" y="7031"/>
                    </a:lnTo>
                    <a:lnTo>
                      <a:pt x="20745" y="7238"/>
                    </a:lnTo>
                    <a:lnTo>
                      <a:pt x="20865" y="7458"/>
                    </a:lnTo>
                    <a:lnTo>
                      <a:pt x="20947" y="7665"/>
                    </a:lnTo>
                    <a:lnTo>
                      <a:pt x="20985" y="7949"/>
                    </a:lnTo>
                    <a:lnTo>
                      <a:pt x="20947" y="8298"/>
                    </a:lnTo>
                    <a:lnTo>
                      <a:pt x="20865" y="8583"/>
                    </a:lnTo>
                    <a:lnTo>
                      <a:pt x="20700" y="8932"/>
                    </a:lnTo>
                    <a:lnTo>
                      <a:pt x="20460" y="9216"/>
                    </a:lnTo>
                    <a:lnTo>
                      <a:pt x="20175" y="9500"/>
                    </a:lnTo>
                    <a:lnTo>
                      <a:pt x="19808" y="9772"/>
                    </a:lnTo>
                    <a:lnTo>
                      <a:pt x="19404" y="10056"/>
                    </a:lnTo>
                    <a:lnTo>
                      <a:pt x="18954" y="10341"/>
                    </a:lnTo>
                    <a:lnTo>
                      <a:pt x="18422" y="10625"/>
                    </a:lnTo>
                    <a:lnTo>
                      <a:pt x="17852" y="10896"/>
                    </a:lnTo>
                    <a:lnTo>
                      <a:pt x="17245" y="11181"/>
                    </a:lnTo>
                    <a:lnTo>
                      <a:pt x="16593" y="11465"/>
                    </a:lnTo>
                    <a:lnTo>
                      <a:pt x="15214" y="12021"/>
                    </a:lnTo>
                    <a:lnTo>
                      <a:pt x="13663" y="12654"/>
                    </a:lnTo>
                    <a:lnTo>
                      <a:pt x="12036" y="13365"/>
                    </a:lnTo>
                    <a:lnTo>
                      <a:pt x="10327" y="14141"/>
                    </a:lnTo>
                    <a:lnTo>
                      <a:pt x="8581" y="15046"/>
                    </a:lnTo>
                    <a:lnTo>
                      <a:pt x="6835" y="16041"/>
                    </a:lnTo>
                    <a:lnTo>
                      <a:pt x="5043" y="17166"/>
                    </a:lnTo>
                    <a:lnTo>
                      <a:pt x="3297" y="18497"/>
                    </a:lnTo>
                    <a:lnTo>
                      <a:pt x="1626" y="19971"/>
                    </a:lnTo>
                    <a:lnTo>
                      <a:pt x="0" y="21600"/>
                    </a:lnTo>
                    <a:lnTo>
                      <a:pt x="2645" y="21600"/>
                    </a:lnTo>
                    <a:lnTo>
                      <a:pt x="4152" y="20255"/>
                    </a:lnTo>
                    <a:lnTo>
                      <a:pt x="5651" y="18988"/>
                    </a:lnTo>
                    <a:lnTo>
                      <a:pt x="7157" y="17941"/>
                    </a:lnTo>
                    <a:lnTo>
                      <a:pt x="8581" y="16946"/>
                    </a:lnTo>
                    <a:lnTo>
                      <a:pt x="10005" y="16041"/>
                    </a:lnTo>
                    <a:lnTo>
                      <a:pt x="11384" y="15330"/>
                    </a:lnTo>
                    <a:lnTo>
                      <a:pt x="12688" y="14632"/>
                    </a:lnTo>
                    <a:lnTo>
                      <a:pt x="13947" y="13999"/>
                    </a:lnTo>
                    <a:lnTo>
                      <a:pt x="15131" y="13508"/>
                    </a:lnTo>
                    <a:lnTo>
                      <a:pt x="16226" y="13016"/>
                    </a:lnTo>
                    <a:lnTo>
                      <a:pt x="17245" y="12590"/>
                    </a:lnTo>
                    <a:lnTo>
                      <a:pt x="18182" y="12241"/>
                    </a:lnTo>
                    <a:lnTo>
                      <a:pt x="18991" y="11814"/>
                    </a:lnTo>
                    <a:lnTo>
                      <a:pt x="19681" y="11530"/>
                    </a:lnTo>
                    <a:lnTo>
                      <a:pt x="20250" y="11181"/>
                    </a:lnTo>
                    <a:lnTo>
                      <a:pt x="20700" y="10832"/>
                    </a:lnTo>
                    <a:lnTo>
                      <a:pt x="20985" y="10547"/>
                    </a:lnTo>
                    <a:lnTo>
                      <a:pt x="21187" y="10263"/>
                    </a:lnTo>
                    <a:lnTo>
                      <a:pt x="21352" y="9914"/>
                    </a:lnTo>
                    <a:lnTo>
                      <a:pt x="21472" y="9630"/>
                    </a:lnTo>
                    <a:lnTo>
                      <a:pt x="21555" y="9358"/>
                    </a:lnTo>
                    <a:lnTo>
                      <a:pt x="21600" y="9074"/>
                    </a:lnTo>
                    <a:lnTo>
                      <a:pt x="21555" y="8505"/>
                    </a:lnTo>
                    <a:lnTo>
                      <a:pt x="21390" y="8014"/>
                    </a:lnTo>
                    <a:lnTo>
                      <a:pt x="21232" y="7600"/>
                    </a:lnTo>
                    <a:lnTo>
                      <a:pt x="20985" y="7238"/>
                    </a:lnTo>
                    <a:lnTo>
                      <a:pt x="20783" y="7031"/>
                    </a:lnTo>
                    <a:close/>
                  </a:path>
                </a:pathLst>
              </a:custGeom>
              <a:gradFill rotWithShape="0">
                <a:gsLst>
                  <a:gs pos="0">
                    <a:srgbClr val="003399"/>
                  </a:gs>
                  <a:gs pos="100000">
                    <a:srgbClr val="002E8B"/>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3493" name="AutoShape 5"/>
              <p:cNvSpPr>
                <a:spLocks/>
              </p:cNvSpPr>
              <p:nvPr/>
            </p:nvSpPr>
            <p:spPr bwMode="auto">
              <a:xfrm>
                <a:off x="3876675" y="700087"/>
                <a:ext cx="1998663" cy="1287463"/>
              </a:xfrm>
              <a:custGeom>
                <a:avLst/>
                <a:gdLst>
                  <a:gd name="T0" fmla="*/ 999332 w 21600"/>
                  <a:gd name="T1" fmla="*/ 643732 h 21600"/>
                  <a:gd name="T2" fmla="*/ 999332 w 21600"/>
                  <a:gd name="T3" fmla="*/ 643732 h 21600"/>
                  <a:gd name="T4" fmla="*/ 999332 w 21600"/>
                  <a:gd name="T5" fmla="*/ 643732 h 21600"/>
                  <a:gd name="T6" fmla="*/ 999332 w 21600"/>
                  <a:gd name="T7" fmla="*/ 6437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6379"/>
                    </a:moveTo>
                    <a:lnTo>
                      <a:pt x="21411" y="15660"/>
                    </a:lnTo>
                    <a:lnTo>
                      <a:pt x="21222" y="15074"/>
                    </a:lnTo>
                    <a:lnTo>
                      <a:pt x="20862" y="14355"/>
                    </a:lnTo>
                    <a:lnTo>
                      <a:pt x="20381" y="13769"/>
                    </a:lnTo>
                    <a:lnTo>
                      <a:pt x="19266" y="12757"/>
                    </a:lnTo>
                    <a:lnTo>
                      <a:pt x="17877" y="11745"/>
                    </a:lnTo>
                    <a:lnTo>
                      <a:pt x="16195" y="10866"/>
                    </a:lnTo>
                    <a:lnTo>
                      <a:pt x="14428" y="10147"/>
                    </a:lnTo>
                    <a:lnTo>
                      <a:pt x="12472" y="9268"/>
                    </a:lnTo>
                    <a:lnTo>
                      <a:pt x="8561" y="7830"/>
                    </a:lnTo>
                    <a:lnTo>
                      <a:pt x="6708" y="6951"/>
                    </a:lnTo>
                    <a:lnTo>
                      <a:pt x="4941" y="6099"/>
                    </a:lnTo>
                    <a:lnTo>
                      <a:pt x="3345" y="5220"/>
                    </a:lnTo>
                    <a:lnTo>
                      <a:pt x="2041" y="4048"/>
                    </a:lnTo>
                    <a:lnTo>
                      <a:pt x="926" y="2903"/>
                    </a:lnTo>
                    <a:lnTo>
                      <a:pt x="566" y="2317"/>
                    </a:lnTo>
                    <a:lnTo>
                      <a:pt x="274" y="1598"/>
                    </a:lnTo>
                    <a:lnTo>
                      <a:pt x="85" y="878"/>
                    </a:lnTo>
                    <a:lnTo>
                      <a:pt x="0" y="0"/>
                    </a:lnTo>
                    <a:lnTo>
                      <a:pt x="0" y="1012"/>
                    </a:lnTo>
                    <a:lnTo>
                      <a:pt x="85" y="1598"/>
                    </a:lnTo>
                    <a:lnTo>
                      <a:pt x="274" y="2317"/>
                    </a:lnTo>
                    <a:lnTo>
                      <a:pt x="566" y="3036"/>
                    </a:lnTo>
                    <a:lnTo>
                      <a:pt x="926" y="3781"/>
                    </a:lnTo>
                    <a:lnTo>
                      <a:pt x="1492" y="4634"/>
                    </a:lnTo>
                    <a:lnTo>
                      <a:pt x="2144" y="5513"/>
                    </a:lnTo>
                    <a:lnTo>
                      <a:pt x="3071" y="6392"/>
                    </a:lnTo>
                    <a:lnTo>
                      <a:pt x="4186" y="7404"/>
                    </a:lnTo>
                    <a:lnTo>
                      <a:pt x="5593" y="8256"/>
                    </a:lnTo>
                    <a:lnTo>
                      <a:pt x="7171" y="9268"/>
                    </a:lnTo>
                    <a:lnTo>
                      <a:pt x="9024" y="10147"/>
                    </a:lnTo>
                    <a:lnTo>
                      <a:pt x="11271" y="11026"/>
                    </a:lnTo>
                    <a:lnTo>
                      <a:pt x="12850" y="11585"/>
                    </a:lnTo>
                    <a:lnTo>
                      <a:pt x="14239" y="12331"/>
                    </a:lnTo>
                    <a:lnTo>
                      <a:pt x="15457" y="13050"/>
                    </a:lnTo>
                    <a:lnTo>
                      <a:pt x="16573" y="13636"/>
                    </a:lnTo>
                    <a:lnTo>
                      <a:pt x="17413" y="14355"/>
                    </a:lnTo>
                    <a:lnTo>
                      <a:pt x="18065" y="15074"/>
                    </a:lnTo>
                    <a:lnTo>
                      <a:pt x="18528" y="15793"/>
                    </a:lnTo>
                    <a:lnTo>
                      <a:pt x="18906" y="16512"/>
                    </a:lnTo>
                    <a:lnTo>
                      <a:pt x="19077" y="17258"/>
                    </a:lnTo>
                    <a:lnTo>
                      <a:pt x="19180" y="17977"/>
                    </a:lnTo>
                    <a:lnTo>
                      <a:pt x="19077" y="18563"/>
                    </a:lnTo>
                    <a:lnTo>
                      <a:pt x="18803" y="19282"/>
                    </a:lnTo>
                    <a:lnTo>
                      <a:pt x="18528" y="19868"/>
                    </a:lnTo>
                    <a:lnTo>
                      <a:pt x="18065" y="20428"/>
                    </a:lnTo>
                    <a:lnTo>
                      <a:pt x="16761" y="21599"/>
                    </a:lnTo>
                    <a:lnTo>
                      <a:pt x="17962" y="21014"/>
                    </a:lnTo>
                    <a:lnTo>
                      <a:pt x="18992" y="20428"/>
                    </a:lnTo>
                    <a:lnTo>
                      <a:pt x="19832" y="19868"/>
                    </a:lnTo>
                    <a:lnTo>
                      <a:pt x="20570" y="19282"/>
                    </a:lnTo>
                    <a:lnTo>
                      <a:pt x="21033" y="18696"/>
                    </a:lnTo>
                    <a:lnTo>
                      <a:pt x="21411" y="17977"/>
                    </a:lnTo>
                    <a:lnTo>
                      <a:pt x="21599" y="17258"/>
                    </a:lnTo>
                    <a:lnTo>
                      <a:pt x="21599" y="16379"/>
                    </a:lnTo>
                    <a:close/>
                  </a:path>
                </a:pathLst>
              </a:custGeom>
              <a:gradFill rotWithShape="0">
                <a:gsLst>
                  <a:gs pos="0">
                    <a:srgbClr val="003399"/>
                  </a:gs>
                  <a:gs pos="100000">
                    <a:srgbClr val="002E8B"/>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3494" name="AutoShape 6"/>
              <p:cNvSpPr>
                <a:spLocks/>
              </p:cNvSpPr>
              <p:nvPr/>
            </p:nvSpPr>
            <p:spPr bwMode="auto">
              <a:xfrm>
                <a:off x="1860550" y="1771650"/>
                <a:ext cx="4522788" cy="1538288"/>
              </a:xfrm>
              <a:custGeom>
                <a:avLst/>
                <a:gdLst>
                  <a:gd name="T0" fmla="*/ 2261394 w 21600"/>
                  <a:gd name="T1" fmla="*/ 769144 h 21600"/>
                  <a:gd name="T2" fmla="*/ 2261394 w 21600"/>
                  <a:gd name="T3" fmla="*/ 769144 h 21600"/>
                  <a:gd name="T4" fmla="*/ 2261394 w 21600"/>
                  <a:gd name="T5" fmla="*/ 769144 h 21600"/>
                  <a:gd name="T6" fmla="*/ 2261394 w 21600"/>
                  <a:gd name="T7" fmla="*/ 769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697" y="21354"/>
                    </a:moveTo>
                    <a:lnTo>
                      <a:pt x="0" y="21599"/>
                    </a:lnTo>
                    <a:lnTo>
                      <a:pt x="2964" y="21599"/>
                    </a:lnTo>
                    <a:lnTo>
                      <a:pt x="3290" y="21109"/>
                    </a:lnTo>
                    <a:lnTo>
                      <a:pt x="3661" y="20373"/>
                    </a:lnTo>
                    <a:lnTo>
                      <a:pt x="4200" y="19526"/>
                    </a:lnTo>
                    <a:lnTo>
                      <a:pt x="4814" y="18679"/>
                    </a:lnTo>
                    <a:lnTo>
                      <a:pt x="5511" y="17699"/>
                    </a:lnTo>
                    <a:lnTo>
                      <a:pt x="6338" y="16606"/>
                    </a:lnTo>
                    <a:lnTo>
                      <a:pt x="7285" y="15514"/>
                    </a:lnTo>
                    <a:lnTo>
                      <a:pt x="8354" y="14310"/>
                    </a:lnTo>
                    <a:lnTo>
                      <a:pt x="9545" y="12973"/>
                    </a:lnTo>
                    <a:lnTo>
                      <a:pt x="10864" y="11635"/>
                    </a:lnTo>
                    <a:lnTo>
                      <a:pt x="12304" y="10298"/>
                    </a:lnTo>
                    <a:lnTo>
                      <a:pt x="13866" y="8983"/>
                    </a:lnTo>
                    <a:lnTo>
                      <a:pt x="15595" y="7645"/>
                    </a:lnTo>
                    <a:lnTo>
                      <a:pt x="17445" y="6308"/>
                    </a:lnTo>
                    <a:lnTo>
                      <a:pt x="19461" y="4970"/>
                    </a:lnTo>
                    <a:lnTo>
                      <a:pt x="21600" y="3633"/>
                    </a:lnTo>
                    <a:lnTo>
                      <a:pt x="21600" y="0"/>
                    </a:lnTo>
                    <a:lnTo>
                      <a:pt x="21357" y="356"/>
                    </a:lnTo>
                    <a:lnTo>
                      <a:pt x="21023" y="735"/>
                    </a:lnTo>
                    <a:lnTo>
                      <a:pt x="20614" y="1203"/>
                    </a:lnTo>
                    <a:lnTo>
                      <a:pt x="20076" y="1694"/>
                    </a:lnTo>
                    <a:lnTo>
                      <a:pt x="19499" y="2184"/>
                    </a:lnTo>
                    <a:lnTo>
                      <a:pt x="18885" y="2674"/>
                    </a:lnTo>
                    <a:lnTo>
                      <a:pt x="18188" y="3276"/>
                    </a:lnTo>
                    <a:lnTo>
                      <a:pt x="17445" y="3767"/>
                    </a:lnTo>
                    <a:lnTo>
                      <a:pt x="14321" y="6174"/>
                    </a:lnTo>
                    <a:lnTo>
                      <a:pt x="12797" y="7266"/>
                    </a:lnTo>
                    <a:lnTo>
                      <a:pt x="12054" y="7891"/>
                    </a:lnTo>
                    <a:lnTo>
                      <a:pt x="11395" y="8492"/>
                    </a:lnTo>
                    <a:lnTo>
                      <a:pt x="8392" y="11279"/>
                    </a:lnTo>
                    <a:lnTo>
                      <a:pt x="6914" y="12861"/>
                    </a:lnTo>
                    <a:lnTo>
                      <a:pt x="5511" y="14422"/>
                    </a:lnTo>
                    <a:lnTo>
                      <a:pt x="4154" y="16004"/>
                    </a:lnTo>
                    <a:lnTo>
                      <a:pt x="2881" y="17699"/>
                    </a:lnTo>
                    <a:lnTo>
                      <a:pt x="1728" y="19526"/>
                    </a:lnTo>
                    <a:lnTo>
                      <a:pt x="697" y="21354"/>
                    </a:lnTo>
                    <a:close/>
                  </a:path>
                </a:pathLst>
              </a:custGeom>
              <a:gradFill rotWithShape="0">
                <a:gsLst>
                  <a:gs pos="0">
                    <a:srgbClr val="002A7D"/>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3495" name="AutoShape 7"/>
              <p:cNvSpPr>
                <a:spLocks/>
              </p:cNvSpPr>
              <p:nvPr/>
            </p:nvSpPr>
            <p:spPr bwMode="auto">
              <a:xfrm>
                <a:off x="1619250" y="0"/>
                <a:ext cx="4773613" cy="3309938"/>
              </a:xfrm>
              <a:custGeom>
                <a:avLst/>
                <a:gdLst>
                  <a:gd name="T0" fmla="*/ 2386807 w 21600"/>
                  <a:gd name="T1" fmla="*/ 1654969 h 21600"/>
                  <a:gd name="T2" fmla="*/ 2386807 w 21600"/>
                  <a:gd name="T3" fmla="*/ 1654969 h 21600"/>
                  <a:gd name="T4" fmla="*/ 2386807 w 21600"/>
                  <a:gd name="T5" fmla="*/ 1654969 h 21600"/>
                  <a:gd name="T6" fmla="*/ 2386807 w 21600"/>
                  <a:gd name="T7" fmla="*/ 16549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250" y="4568"/>
                    </a:moveTo>
                    <a:lnTo>
                      <a:pt x="10293" y="4910"/>
                    </a:lnTo>
                    <a:lnTo>
                      <a:pt x="10372" y="5190"/>
                    </a:lnTo>
                    <a:lnTo>
                      <a:pt x="10487" y="5469"/>
                    </a:lnTo>
                    <a:lnTo>
                      <a:pt x="10645" y="5697"/>
                    </a:lnTo>
                    <a:lnTo>
                      <a:pt x="11069" y="6143"/>
                    </a:lnTo>
                    <a:lnTo>
                      <a:pt x="11658" y="6599"/>
                    </a:lnTo>
                    <a:lnTo>
                      <a:pt x="12319" y="6941"/>
                    </a:lnTo>
                    <a:lnTo>
                      <a:pt x="13059" y="7272"/>
                    </a:lnTo>
                    <a:lnTo>
                      <a:pt x="13842" y="7614"/>
                    </a:lnTo>
                    <a:lnTo>
                      <a:pt x="15479" y="8173"/>
                    </a:lnTo>
                    <a:lnTo>
                      <a:pt x="16298" y="8515"/>
                    </a:lnTo>
                    <a:lnTo>
                      <a:pt x="17038" y="8795"/>
                    </a:lnTo>
                    <a:lnTo>
                      <a:pt x="17699" y="9137"/>
                    </a:lnTo>
                    <a:lnTo>
                      <a:pt x="18324" y="9530"/>
                    </a:lnTo>
                    <a:lnTo>
                      <a:pt x="18791" y="9924"/>
                    </a:lnTo>
                    <a:lnTo>
                      <a:pt x="18949" y="10152"/>
                    </a:lnTo>
                    <a:lnTo>
                      <a:pt x="19100" y="10432"/>
                    </a:lnTo>
                    <a:lnTo>
                      <a:pt x="19222" y="10660"/>
                    </a:lnTo>
                    <a:lnTo>
                      <a:pt x="19258" y="10939"/>
                    </a:lnTo>
                    <a:lnTo>
                      <a:pt x="19258" y="11219"/>
                    </a:lnTo>
                    <a:lnTo>
                      <a:pt x="19222" y="11447"/>
                    </a:lnTo>
                    <a:lnTo>
                      <a:pt x="19143" y="11675"/>
                    </a:lnTo>
                    <a:lnTo>
                      <a:pt x="18985" y="11903"/>
                    </a:lnTo>
                    <a:lnTo>
                      <a:pt x="18791" y="12120"/>
                    </a:lnTo>
                    <a:lnTo>
                      <a:pt x="18554" y="12296"/>
                    </a:lnTo>
                    <a:lnTo>
                      <a:pt x="18281" y="12514"/>
                    </a:lnTo>
                    <a:lnTo>
                      <a:pt x="17972" y="12690"/>
                    </a:lnTo>
                    <a:lnTo>
                      <a:pt x="17584" y="12856"/>
                    </a:lnTo>
                    <a:lnTo>
                      <a:pt x="17153" y="13022"/>
                    </a:lnTo>
                    <a:lnTo>
                      <a:pt x="16722" y="13198"/>
                    </a:lnTo>
                    <a:lnTo>
                      <a:pt x="16219" y="13364"/>
                    </a:lnTo>
                    <a:lnTo>
                      <a:pt x="15127" y="13757"/>
                    </a:lnTo>
                    <a:lnTo>
                      <a:pt x="13878" y="14213"/>
                    </a:lnTo>
                    <a:lnTo>
                      <a:pt x="12513" y="14721"/>
                    </a:lnTo>
                    <a:lnTo>
                      <a:pt x="10997" y="15280"/>
                    </a:lnTo>
                    <a:lnTo>
                      <a:pt x="9395" y="15953"/>
                    </a:lnTo>
                    <a:lnTo>
                      <a:pt x="7678" y="16751"/>
                    </a:lnTo>
                    <a:lnTo>
                      <a:pt x="5890" y="17704"/>
                    </a:lnTo>
                    <a:lnTo>
                      <a:pt x="3979" y="18833"/>
                    </a:lnTo>
                    <a:lnTo>
                      <a:pt x="2025" y="20128"/>
                    </a:lnTo>
                    <a:lnTo>
                      <a:pt x="0" y="21600"/>
                    </a:lnTo>
                    <a:lnTo>
                      <a:pt x="1091" y="21600"/>
                    </a:lnTo>
                    <a:lnTo>
                      <a:pt x="1752" y="21486"/>
                    </a:lnTo>
                    <a:lnTo>
                      <a:pt x="2772" y="20636"/>
                    </a:lnTo>
                    <a:lnTo>
                      <a:pt x="3857" y="19787"/>
                    </a:lnTo>
                    <a:lnTo>
                      <a:pt x="5028" y="18999"/>
                    </a:lnTo>
                    <a:lnTo>
                      <a:pt x="6314" y="18264"/>
                    </a:lnTo>
                    <a:lnTo>
                      <a:pt x="7642" y="17538"/>
                    </a:lnTo>
                    <a:lnTo>
                      <a:pt x="9043" y="16803"/>
                    </a:lnTo>
                    <a:lnTo>
                      <a:pt x="11931" y="15508"/>
                    </a:lnTo>
                    <a:lnTo>
                      <a:pt x="12556" y="15228"/>
                    </a:lnTo>
                    <a:lnTo>
                      <a:pt x="13253" y="14938"/>
                    </a:lnTo>
                    <a:lnTo>
                      <a:pt x="14696" y="14431"/>
                    </a:lnTo>
                    <a:lnTo>
                      <a:pt x="17656" y="13312"/>
                    </a:lnTo>
                    <a:lnTo>
                      <a:pt x="18324" y="13084"/>
                    </a:lnTo>
                    <a:lnTo>
                      <a:pt x="18985" y="12804"/>
                    </a:lnTo>
                    <a:lnTo>
                      <a:pt x="19610" y="12576"/>
                    </a:lnTo>
                    <a:lnTo>
                      <a:pt x="20156" y="12348"/>
                    </a:lnTo>
                    <a:lnTo>
                      <a:pt x="20658" y="12120"/>
                    </a:lnTo>
                    <a:lnTo>
                      <a:pt x="21054" y="11903"/>
                    </a:lnTo>
                    <a:lnTo>
                      <a:pt x="21362" y="11727"/>
                    </a:lnTo>
                    <a:lnTo>
                      <a:pt x="21599" y="11561"/>
                    </a:lnTo>
                    <a:lnTo>
                      <a:pt x="21599" y="9023"/>
                    </a:lnTo>
                    <a:lnTo>
                      <a:pt x="21125" y="8909"/>
                    </a:lnTo>
                    <a:lnTo>
                      <a:pt x="20544" y="8743"/>
                    </a:lnTo>
                    <a:lnTo>
                      <a:pt x="19919" y="8567"/>
                    </a:lnTo>
                    <a:lnTo>
                      <a:pt x="19179" y="8349"/>
                    </a:lnTo>
                    <a:lnTo>
                      <a:pt x="18439" y="8122"/>
                    </a:lnTo>
                    <a:lnTo>
                      <a:pt x="17656" y="7842"/>
                    </a:lnTo>
                    <a:lnTo>
                      <a:pt x="16097" y="7272"/>
                    </a:lnTo>
                    <a:lnTo>
                      <a:pt x="15357" y="6941"/>
                    </a:lnTo>
                    <a:lnTo>
                      <a:pt x="14696" y="6599"/>
                    </a:lnTo>
                    <a:lnTo>
                      <a:pt x="14071" y="6257"/>
                    </a:lnTo>
                    <a:lnTo>
                      <a:pt x="13526" y="5863"/>
                    </a:lnTo>
                    <a:lnTo>
                      <a:pt x="13102" y="5532"/>
                    </a:lnTo>
                    <a:lnTo>
                      <a:pt x="12786" y="5128"/>
                    </a:lnTo>
                    <a:lnTo>
                      <a:pt x="12707" y="4910"/>
                    </a:lnTo>
                    <a:lnTo>
                      <a:pt x="12628" y="4734"/>
                    </a:lnTo>
                    <a:lnTo>
                      <a:pt x="12592" y="4516"/>
                    </a:lnTo>
                    <a:lnTo>
                      <a:pt x="12628" y="4340"/>
                    </a:lnTo>
                    <a:lnTo>
                      <a:pt x="12786" y="3947"/>
                    </a:lnTo>
                    <a:lnTo>
                      <a:pt x="13023" y="3553"/>
                    </a:lnTo>
                    <a:lnTo>
                      <a:pt x="13375" y="3273"/>
                    </a:lnTo>
                    <a:lnTo>
                      <a:pt x="13799" y="2993"/>
                    </a:lnTo>
                    <a:lnTo>
                      <a:pt x="14265" y="2766"/>
                    </a:lnTo>
                    <a:lnTo>
                      <a:pt x="14811" y="2538"/>
                    </a:lnTo>
                    <a:lnTo>
                      <a:pt x="16061" y="2206"/>
                    </a:lnTo>
                    <a:lnTo>
                      <a:pt x="17462" y="1864"/>
                    </a:lnTo>
                    <a:lnTo>
                      <a:pt x="18870" y="1636"/>
                    </a:lnTo>
                    <a:lnTo>
                      <a:pt x="20307" y="1294"/>
                    </a:lnTo>
                    <a:lnTo>
                      <a:pt x="20975" y="1129"/>
                    </a:lnTo>
                    <a:lnTo>
                      <a:pt x="21599" y="901"/>
                    </a:lnTo>
                    <a:lnTo>
                      <a:pt x="21599" y="0"/>
                    </a:lnTo>
                    <a:lnTo>
                      <a:pt x="20896" y="227"/>
                    </a:lnTo>
                    <a:lnTo>
                      <a:pt x="20077" y="455"/>
                    </a:lnTo>
                    <a:lnTo>
                      <a:pt x="19222" y="683"/>
                    </a:lnTo>
                    <a:lnTo>
                      <a:pt x="18324" y="849"/>
                    </a:lnTo>
                    <a:lnTo>
                      <a:pt x="16413" y="1243"/>
                    </a:lnTo>
                    <a:lnTo>
                      <a:pt x="15479" y="1408"/>
                    </a:lnTo>
                    <a:lnTo>
                      <a:pt x="14581" y="1636"/>
                    </a:lnTo>
                    <a:lnTo>
                      <a:pt x="13684" y="1802"/>
                    </a:lnTo>
                    <a:lnTo>
                      <a:pt x="12865" y="2092"/>
                    </a:lnTo>
                    <a:lnTo>
                      <a:pt x="12125" y="2372"/>
                    </a:lnTo>
                    <a:lnTo>
                      <a:pt x="11500" y="2703"/>
                    </a:lnTo>
                    <a:lnTo>
                      <a:pt x="10954" y="3107"/>
                    </a:lnTo>
                    <a:lnTo>
                      <a:pt x="10566" y="3501"/>
                    </a:lnTo>
                    <a:lnTo>
                      <a:pt x="10451" y="3719"/>
                    </a:lnTo>
                    <a:lnTo>
                      <a:pt x="10329" y="4009"/>
                    </a:lnTo>
                    <a:lnTo>
                      <a:pt x="10250" y="4288"/>
                    </a:lnTo>
                    <a:lnTo>
                      <a:pt x="10250" y="4568"/>
                    </a:lnTo>
                    <a:close/>
                  </a:path>
                </a:pathLst>
              </a:custGeom>
              <a:solidFill>
                <a:srgbClr val="0033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3496" name="AutoShape 8"/>
              <p:cNvSpPr>
                <a:spLocks/>
              </p:cNvSpPr>
              <p:nvPr/>
            </p:nvSpPr>
            <p:spPr bwMode="auto">
              <a:xfrm>
                <a:off x="4402137" y="138112"/>
                <a:ext cx="1981201" cy="855663"/>
              </a:xfrm>
              <a:custGeom>
                <a:avLst/>
                <a:gdLst>
                  <a:gd name="T0" fmla="*/ 990601 w 21600"/>
                  <a:gd name="T1" fmla="*/ 427832 h 21600"/>
                  <a:gd name="T2" fmla="*/ 990601 w 21600"/>
                  <a:gd name="T3" fmla="*/ 427832 h 21600"/>
                  <a:gd name="T4" fmla="*/ 990601 w 21600"/>
                  <a:gd name="T5" fmla="*/ 427832 h 21600"/>
                  <a:gd name="T6" fmla="*/ 990601 w 21600"/>
                  <a:gd name="T7" fmla="*/ 4278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304"/>
                    </a:moveTo>
                    <a:lnTo>
                      <a:pt x="0" y="14426"/>
                    </a:lnTo>
                    <a:lnTo>
                      <a:pt x="86" y="15508"/>
                    </a:lnTo>
                    <a:lnTo>
                      <a:pt x="467" y="16590"/>
                    </a:lnTo>
                    <a:lnTo>
                      <a:pt x="934" y="17472"/>
                    </a:lnTo>
                    <a:lnTo>
                      <a:pt x="1592" y="18554"/>
                    </a:lnTo>
                    <a:lnTo>
                      <a:pt x="2440" y="19636"/>
                    </a:lnTo>
                    <a:lnTo>
                      <a:pt x="3375" y="20517"/>
                    </a:lnTo>
                    <a:lnTo>
                      <a:pt x="4413" y="21599"/>
                    </a:lnTo>
                    <a:lnTo>
                      <a:pt x="3669" y="20718"/>
                    </a:lnTo>
                    <a:lnTo>
                      <a:pt x="3098" y="19636"/>
                    </a:lnTo>
                    <a:lnTo>
                      <a:pt x="2717" y="18754"/>
                    </a:lnTo>
                    <a:lnTo>
                      <a:pt x="2440" y="17913"/>
                    </a:lnTo>
                    <a:lnTo>
                      <a:pt x="2353" y="17031"/>
                    </a:lnTo>
                    <a:lnTo>
                      <a:pt x="2353" y="16149"/>
                    </a:lnTo>
                    <a:lnTo>
                      <a:pt x="2440" y="15268"/>
                    </a:lnTo>
                    <a:lnTo>
                      <a:pt x="3098" y="13745"/>
                    </a:lnTo>
                    <a:lnTo>
                      <a:pt x="3478" y="13104"/>
                    </a:lnTo>
                    <a:lnTo>
                      <a:pt x="4603" y="11781"/>
                    </a:lnTo>
                    <a:lnTo>
                      <a:pt x="6109" y="10499"/>
                    </a:lnTo>
                    <a:lnTo>
                      <a:pt x="7701" y="9377"/>
                    </a:lnTo>
                    <a:lnTo>
                      <a:pt x="9588" y="8535"/>
                    </a:lnTo>
                    <a:lnTo>
                      <a:pt x="11457" y="7654"/>
                    </a:lnTo>
                    <a:lnTo>
                      <a:pt x="15403" y="6131"/>
                    </a:lnTo>
                    <a:lnTo>
                      <a:pt x="17186" y="5450"/>
                    </a:lnTo>
                    <a:lnTo>
                      <a:pt x="18882" y="4808"/>
                    </a:lnTo>
                    <a:lnTo>
                      <a:pt x="20388" y="4608"/>
                    </a:lnTo>
                    <a:lnTo>
                      <a:pt x="21599" y="4167"/>
                    </a:lnTo>
                    <a:lnTo>
                      <a:pt x="21599" y="0"/>
                    </a:lnTo>
                    <a:lnTo>
                      <a:pt x="20094" y="881"/>
                    </a:lnTo>
                    <a:lnTo>
                      <a:pt x="18501" y="1522"/>
                    </a:lnTo>
                    <a:lnTo>
                      <a:pt x="15126" y="2845"/>
                    </a:lnTo>
                    <a:lnTo>
                      <a:pt x="11648" y="3726"/>
                    </a:lnTo>
                    <a:lnTo>
                      <a:pt x="8359" y="5049"/>
                    </a:lnTo>
                    <a:lnTo>
                      <a:pt x="6767" y="5690"/>
                    </a:lnTo>
                    <a:lnTo>
                      <a:pt x="5348" y="6331"/>
                    </a:lnTo>
                    <a:lnTo>
                      <a:pt x="3946" y="7213"/>
                    </a:lnTo>
                    <a:lnTo>
                      <a:pt x="2821" y="8094"/>
                    </a:lnTo>
                    <a:lnTo>
                      <a:pt x="1782" y="9176"/>
                    </a:lnTo>
                    <a:lnTo>
                      <a:pt x="934" y="10258"/>
                    </a:lnTo>
                    <a:lnTo>
                      <a:pt x="380" y="11781"/>
                    </a:lnTo>
                    <a:lnTo>
                      <a:pt x="0" y="13304"/>
                    </a:lnTo>
                    <a:close/>
                  </a:path>
                </a:pathLst>
              </a:custGeom>
              <a:gradFill rotWithShape="0">
                <a:gsLst>
                  <a:gs pos="0">
                    <a:srgbClr val="002D86"/>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63497" name="AutoShape 9"/>
            <p:cNvSpPr>
              <a:spLocks/>
            </p:cNvSpPr>
            <p:nvPr/>
          </p:nvSpPr>
          <p:spPr bwMode="auto">
            <a:xfrm>
              <a:off x="5273675" y="2128837"/>
              <a:ext cx="2897188" cy="2439989"/>
            </a:xfrm>
            <a:custGeom>
              <a:avLst/>
              <a:gdLst>
                <a:gd name="T0" fmla="*/ 1448594 w 21600"/>
                <a:gd name="T1" fmla="*/ 1219995 h 21600"/>
                <a:gd name="T2" fmla="*/ 1448594 w 21600"/>
                <a:gd name="T3" fmla="*/ 1219995 h 21600"/>
                <a:gd name="T4" fmla="*/ 1448594 w 21600"/>
                <a:gd name="T5" fmla="*/ 1219995 h 21600"/>
                <a:gd name="T6" fmla="*/ 1448594 w 21600"/>
                <a:gd name="T7" fmla="*/ 121999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253" y="15997"/>
                  </a:moveTo>
                  <a:lnTo>
                    <a:pt x="9238" y="15600"/>
                  </a:lnTo>
                  <a:lnTo>
                    <a:pt x="11082" y="15203"/>
                  </a:lnTo>
                  <a:lnTo>
                    <a:pt x="12766" y="14880"/>
                  </a:lnTo>
                  <a:lnTo>
                    <a:pt x="14299" y="14483"/>
                  </a:lnTo>
                  <a:lnTo>
                    <a:pt x="15673" y="14071"/>
                  </a:lnTo>
                  <a:lnTo>
                    <a:pt x="16896" y="13674"/>
                  </a:lnTo>
                  <a:lnTo>
                    <a:pt x="18025" y="13189"/>
                  </a:lnTo>
                  <a:lnTo>
                    <a:pt x="18937" y="12792"/>
                  </a:lnTo>
                  <a:lnTo>
                    <a:pt x="19756" y="12233"/>
                  </a:lnTo>
                  <a:lnTo>
                    <a:pt x="20424" y="11763"/>
                  </a:lnTo>
                  <a:lnTo>
                    <a:pt x="20885" y="11116"/>
                  </a:lnTo>
                  <a:lnTo>
                    <a:pt x="21289" y="10469"/>
                  </a:lnTo>
                  <a:lnTo>
                    <a:pt x="21496" y="9836"/>
                  </a:lnTo>
                  <a:lnTo>
                    <a:pt x="21599" y="9028"/>
                  </a:lnTo>
                  <a:lnTo>
                    <a:pt x="21543" y="8234"/>
                  </a:lnTo>
                  <a:lnTo>
                    <a:pt x="21345" y="7351"/>
                  </a:lnTo>
                  <a:lnTo>
                    <a:pt x="21082" y="6719"/>
                  </a:lnTo>
                  <a:lnTo>
                    <a:pt x="20678" y="5999"/>
                  </a:lnTo>
                  <a:lnTo>
                    <a:pt x="20170" y="5352"/>
                  </a:lnTo>
                  <a:lnTo>
                    <a:pt x="19558" y="4719"/>
                  </a:lnTo>
                  <a:lnTo>
                    <a:pt x="18890" y="4072"/>
                  </a:lnTo>
                  <a:lnTo>
                    <a:pt x="18128" y="3440"/>
                  </a:lnTo>
                  <a:lnTo>
                    <a:pt x="16642" y="2308"/>
                  </a:lnTo>
                  <a:lnTo>
                    <a:pt x="15880" y="1837"/>
                  </a:lnTo>
                  <a:lnTo>
                    <a:pt x="15165" y="1352"/>
                  </a:lnTo>
                  <a:lnTo>
                    <a:pt x="14450" y="955"/>
                  </a:lnTo>
                  <a:lnTo>
                    <a:pt x="13885" y="632"/>
                  </a:lnTo>
                  <a:lnTo>
                    <a:pt x="13377" y="397"/>
                  </a:lnTo>
                  <a:lnTo>
                    <a:pt x="13020" y="147"/>
                  </a:lnTo>
                  <a:lnTo>
                    <a:pt x="12766" y="73"/>
                  </a:lnTo>
                  <a:lnTo>
                    <a:pt x="12662" y="0"/>
                  </a:lnTo>
                  <a:lnTo>
                    <a:pt x="14092" y="794"/>
                  </a:lnTo>
                  <a:lnTo>
                    <a:pt x="15569" y="1749"/>
                  </a:lnTo>
                  <a:lnTo>
                    <a:pt x="16999" y="2720"/>
                  </a:lnTo>
                  <a:lnTo>
                    <a:pt x="18326" y="3749"/>
                  </a:lnTo>
                  <a:lnTo>
                    <a:pt x="18937" y="4234"/>
                  </a:lnTo>
                  <a:lnTo>
                    <a:pt x="19455" y="4793"/>
                  </a:lnTo>
                  <a:lnTo>
                    <a:pt x="19963" y="5352"/>
                  </a:lnTo>
                  <a:lnTo>
                    <a:pt x="20424" y="5910"/>
                  </a:lnTo>
                  <a:lnTo>
                    <a:pt x="20781" y="6469"/>
                  </a:lnTo>
                  <a:lnTo>
                    <a:pt x="21035" y="7028"/>
                  </a:lnTo>
                  <a:lnTo>
                    <a:pt x="21186" y="7675"/>
                  </a:lnTo>
                  <a:lnTo>
                    <a:pt x="21289" y="8234"/>
                  </a:lnTo>
                  <a:lnTo>
                    <a:pt x="21242" y="8792"/>
                  </a:lnTo>
                  <a:lnTo>
                    <a:pt x="21082" y="9351"/>
                  </a:lnTo>
                  <a:lnTo>
                    <a:pt x="20828" y="9836"/>
                  </a:lnTo>
                  <a:lnTo>
                    <a:pt x="20424" y="10322"/>
                  </a:lnTo>
                  <a:lnTo>
                    <a:pt x="19963" y="10719"/>
                  </a:lnTo>
                  <a:lnTo>
                    <a:pt x="19398" y="11116"/>
                  </a:lnTo>
                  <a:lnTo>
                    <a:pt x="18787" y="11439"/>
                  </a:lnTo>
                  <a:lnTo>
                    <a:pt x="18072" y="11763"/>
                  </a:lnTo>
                  <a:lnTo>
                    <a:pt x="17253" y="12071"/>
                  </a:lnTo>
                  <a:lnTo>
                    <a:pt x="16444" y="12395"/>
                  </a:lnTo>
                  <a:lnTo>
                    <a:pt x="14600" y="12880"/>
                  </a:lnTo>
                  <a:lnTo>
                    <a:pt x="12709" y="13351"/>
                  </a:lnTo>
                  <a:lnTo>
                    <a:pt x="10668" y="13836"/>
                  </a:lnTo>
                  <a:lnTo>
                    <a:pt x="8683" y="14233"/>
                  </a:lnTo>
                  <a:lnTo>
                    <a:pt x="6735" y="14630"/>
                  </a:lnTo>
                  <a:lnTo>
                    <a:pt x="4901" y="15115"/>
                  </a:lnTo>
                  <a:lnTo>
                    <a:pt x="4082" y="15350"/>
                  </a:lnTo>
                  <a:lnTo>
                    <a:pt x="3320" y="15674"/>
                  </a:lnTo>
                  <a:lnTo>
                    <a:pt x="2605" y="15909"/>
                  </a:lnTo>
                  <a:lnTo>
                    <a:pt x="1937" y="16233"/>
                  </a:lnTo>
                  <a:lnTo>
                    <a:pt x="1382" y="16556"/>
                  </a:lnTo>
                  <a:lnTo>
                    <a:pt x="865" y="16880"/>
                  </a:lnTo>
                  <a:lnTo>
                    <a:pt x="508" y="17277"/>
                  </a:lnTo>
                  <a:lnTo>
                    <a:pt x="206" y="17674"/>
                  </a:lnTo>
                  <a:lnTo>
                    <a:pt x="56" y="18071"/>
                  </a:lnTo>
                  <a:lnTo>
                    <a:pt x="0" y="18556"/>
                  </a:lnTo>
                  <a:lnTo>
                    <a:pt x="103" y="19041"/>
                  </a:lnTo>
                  <a:lnTo>
                    <a:pt x="254" y="19512"/>
                  </a:lnTo>
                  <a:lnTo>
                    <a:pt x="508" y="19923"/>
                  </a:lnTo>
                  <a:lnTo>
                    <a:pt x="921" y="20320"/>
                  </a:lnTo>
                  <a:lnTo>
                    <a:pt x="1326" y="20644"/>
                  </a:lnTo>
                  <a:lnTo>
                    <a:pt x="1843" y="20953"/>
                  </a:lnTo>
                  <a:lnTo>
                    <a:pt x="3066" y="21599"/>
                  </a:lnTo>
                  <a:lnTo>
                    <a:pt x="2502" y="21202"/>
                  </a:lnTo>
                  <a:lnTo>
                    <a:pt x="2041" y="20791"/>
                  </a:lnTo>
                  <a:lnTo>
                    <a:pt x="1636" y="20394"/>
                  </a:lnTo>
                  <a:lnTo>
                    <a:pt x="1382" y="19997"/>
                  </a:lnTo>
                  <a:lnTo>
                    <a:pt x="1175" y="19600"/>
                  </a:lnTo>
                  <a:lnTo>
                    <a:pt x="1128" y="19203"/>
                  </a:lnTo>
                  <a:lnTo>
                    <a:pt x="1175" y="18791"/>
                  </a:lnTo>
                  <a:lnTo>
                    <a:pt x="1326" y="18482"/>
                  </a:lnTo>
                  <a:lnTo>
                    <a:pt x="1636" y="18071"/>
                  </a:lnTo>
                  <a:lnTo>
                    <a:pt x="1994" y="17762"/>
                  </a:lnTo>
                  <a:lnTo>
                    <a:pt x="2558" y="17438"/>
                  </a:lnTo>
                  <a:lnTo>
                    <a:pt x="3217" y="17115"/>
                  </a:lnTo>
                  <a:lnTo>
                    <a:pt x="3979" y="16791"/>
                  </a:lnTo>
                  <a:lnTo>
                    <a:pt x="4957" y="16483"/>
                  </a:lnTo>
                  <a:lnTo>
                    <a:pt x="6030" y="16233"/>
                  </a:lnTo>
                  <a:lnTo>
                    <a:pt x="7253" y="15997"/>
                  </a:lnTo>
                  <a:close/>
                </a:path>
              </a:pathLst>
            </a:custGeom>
            <a:gradFill rotWithShape="0">
              <a:gsLst>
                <a:gs pos="0">
                  <a:srgbClr val="002B82"/>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3498" name="AutoShape 10"/>
            <p:cNvSpPr>
              <a:spLocks/>
            </p:cNvSpPr>
            <p:nvPr/>
          </p:nvSpPr>
          <p:spPr bwMode="auto">
            <a:xfrm>
              <a:off x="0" y="0"/>
              <a:ext cx="9140825" cy="2819400"/>
            </a:xfrm>
            <a:custGeom>
              <a:avLst/>
              <a:gdLst>
                <a:gd name="T0" fmla="*/ 4570413 w 21600"/>
                <a:gd name="T1" fmla="*/ 1409700 h 21600"/>
                <a:gd name="T2" fmla="*/ 4570413 w 21600"/>
                <a:gd name="T3" fmla="*/ 1409700 h 21600"/>
                <a:gd name="T4" fmla="*/ 4570413 w 21600"/>
                <a:gd name="T5" fmla="*/ 1409700 h 21600"/>
                <a:gd name="T6" fmla="*/ 4570413 w 21600"/>
                <a:gd name="T7" fmla="*/ 1409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99"/>
                  </a:lnTo>
                  <a:lnTo>
                    <a:pt x="21599" y="21599"/>
                  </a:lnTo>
                  <a:lnTo>
                    <a:pt x="21599" y="0"/>
                  </a:lnTo>
                  <a:lnTo>
                    <a:pt x="0" y="0"/>
                  </a:lnTo>
                  <a:close/>
                </a:path>
              </a:pathLst>
            </a:custGeom>
            <a:gradFill rotWithShape="0">
              <a:gsLst>
                <a:gs pos="0">
                  <a:srgbClr val="000514"/>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pic>
        <p:nvPicPr>
          <p:cNvPr id="63499" name="Picture 11" descr="Scrib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00200"/>
            <a:ext cx="4286250" cy="501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3500" name="AutoShape 12" descr="White marble.jpg"/>
          <p:cNvSpPr>
            <a:spLocks/>
          </p:cNvSpPr>
          <p:nvPr/>
        </p:nvSpPr>
        <p:spPr bwMode="auto">
          <a:xfrm>
            <a:off x="0" y="273050"/>
            <a:ext cx="8229600" cy="1144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4900">
                <a:latin typeface="Calibri" pitchFamily="34" charset="0"/>
                <a:cs typeface="Calibri" pitchFamily="34" charset="0"/>
                <a:sym typeface="Calibri" pitchFamily="34" charset="0"/>
              </a:rPr>
              <a:t>       </a:t>
            </a:r>
            <a:r>
              <a:rPr lang="ja-JP" altLang="en-US" sz="4900">
                <a:latin typeface="SimSun" pitchFamily="2" charset="-122"/>
                <a:ea typeface="SimSun" pitchFamily="2" charset="-122"/>
                <a:sym typeface="SimSun" pitchFamily="2" charset="-122"/>
              </a:rPr>
              <a:t>长老的资格是什么？</a:t>
            </a:r>
            <a:endParaRPr lang="en-US" altLang="en-US"/>
          </a:p>
        </p:txBody>
      </p:sp>
    </p:spTree>
    <p:extLst>
      <p:ext uri="{BB962C8B-B14F-4D97-AF65-F5344CB8AC3E}">
        <p14:creationId xmlns:p14="http://schemas.microsoft.com/office/powerpoint/2010/main" val="925794806"/>
      </p:ext>
    </p:extLst>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2800">
                <a:solidFill>
                  <a:srgbClr val="006600"/>
                </a:solidFill>
                <a:latin typeface="SimSun" pitchFamily="2" charset="-122"/>
                <a:ea typeface="SimSun" pitchFamily="2" charset="-122"/>
                <a:sym typeface="SimSun" pitchFamily="2" charset="-122"/>
              </a:rPr>
              <a:t>监督</a:t>
            </a:r>
            <a:r>
              <a:rPr lang="en-US" altLang="ja-JP" sz="2800" b="1">
                <a:solidFill>
                  <a:srgbClr val="006600"/>
                </a:solidFill>
                <a:latin typeface="Engravers MT Bold" charset="0"/>
                <a:sym typeface="Engravers MT Bold" charset="0"/>
              </a:rPr>
              <a:t>(O) </a:t>
            </a:r>
            <a:r>
              <a:rPr lang="ja-JP" altLang="en-US" sz="2800">
                <a:solidFill>
                  <a:srgbClr val="006600"/>
                </a:solidFill>
                <a:latin typeface="SimSun" pitchFamily="2" charset="-122"/>
                <a:ea typeface="SimSun" pitchFamily="2" charset="-122"/>
                <a:sym typeface="SimSun" pitchFamily="2" charset="-122"/>
              </a:rPr>
              <a:t>与执事</a:t>
            </a:r>
            <a:r>
              <a:rPr lang="en-US" altLang="ja-JP" sz="2800" b="1">
                <a:solidFill>
                  <a:srgbClr val="006600"/>
                </a:solidFill>
                <a:latin typeface="Engravers MT Bold" charset="0"/>
                <a:sym typeface="Engravers MT Bold" charset="0"/>
              </a:rPr>
              <a:t>(d) </a:t>
            </a:r>
            <a:r>
              <a:rPr lang="ja-JP" altLang="en-US" sz="2800">
                <a:solidFill>
                  <a:srgbClr val="006600"/>
                </a:solidFill>
                <a:latin typeface="SimSun" pitchFamily="2" charset="-122"/>
                <a:ea typeface="SimSun" pitchFamily="2" charset="-122"/>
                <a:sym typeface="SimSun" pitchFamily="2" charset="-122"/>
              </a:rPr>
              <a:t>的品质</a:t>
            </a:r>
            <a:endParaRPr lang="en-US" altLang="en-US"/>
          </a:p>
        </p:txBody>
      </p:sp>
      <p:sp>
        <p:nvSpPr>
          <p:cNvPr id="64514" name="Rectangle 2"/>
          <p:cNvSpPr>
            <a:spLocks noGrp="1" noChangeArrowheads="1"/>
          </p:cNvSpPr>
          <p:nvPr>
            <p:ph type="body" idx="1"/>
          </p:nvPr>
        </p:nvSpPr>
        <p:spPr>
          <a:xfrm>
            <a:off x="685800" y="1981200"/>
            <a:ext cx="8229600" cy="4114800"/>
          </a:xfrm>
        </p:spPr>
        <p:txBody>
          <a:bodyPr lIns="0" tIns="0" rIns="0" bIns="0"/>
          <a:lstStyle/>
          <a:p>
            <a:pPr marL="1016000" indent="-1016000" defTabSz="914400" eaLnBrk="1">
              <a:spcBef>
                <a:spcPts val="900"/>
              </a:spcBef>
              <a:buClr>
                <a:srgbClr val="FF9900"/>
              </a:buClr>
              <a:buFontTx/>
              <a:buAutoNum type="romanUcPeriod"/>
            </a:pPr>
            <a:r>
              <a:rPr lang="ja-JP" altLang="en-US" sz="4000">
                <a:solidFill>
                  <a:srgbClr val="FF9900"/>
                </a:solidFill>
                <a:latin typeface="SimSun" pitchFamily="2" charset="-122"/>
                <a:ea typeface="SimSun" pitchFamily="2" charset="-122"/>
                <a:sym typeface="SimSun" pitchFamily="2" charset="-122"/>
              </a:rPr>
              <a:t>一般的名誉</a:t>
            </a:r>
            <a:r>
              <a:rPr lang="en-US" altLang="ja-JP" sz="4000">
                <a:latin typeface="Arial" pitchFamily="34" charset="0"/>
                <a:cs typeface="Arial" pitchFamily="34" charset="0"/>
                <a:sym typeface="Arial" pitchFamily="34" charset="0"/>
              </a:rPr>
              <a:t> </a:t>
            </a:r>
          </a:p>
          <a:p>
            <a:pPr marL="914400" lvl="2" indent="0" defTabSz="914400" eaLnBrk="1">
              <a:spcBef>
                <a:spcPts val="700"/>
              </a:spcBef>
            </a:pPr>
            <a:r>
              <a:rPr lang="en-US" altLang="en-US" sz="3200">
                <a:latin typeface="Arial" pitchFamily="34" charset="0"/>
                <a:ea typeface="MS PGothic" pitchFamily="34" charset="-128"/>
                <a:cs typeface="Arial" pitchFamily="34" charset="0"/>
                <a:sym typeface="Arial" pitchFamily="34" charset="0"/>
              </a:rPr>
              <a:t>(</a:t>
            </a:r>
            <a:r>
              <a:rPr lang="ja-JP" altLang="en-US" sz="3200">
                <a:latin typeface="SimSun" pitchFamily="2" charset="-122"/>
                <a:ea typeface="SimSun" pitchFamily="2" charset="-122"/>
                <a:sym typeface="SimSun" pitchFamily="2" charset="-122"/>
              </a:rPr>
              <a:t>察觉品格</a:t>
            </a:r>
            <a:r>
              <a:rPr lang="en-US" altLang="ja-JP" sz="3200">
                <a:latin typeface="Arial" pitchFamily="34" charset="0"/>
                <a:ea typeface="MS PGothic" pitchFamily="34" charset="-128"/>
                <a:cs typeface="Arial" pitchFamily="34" charset="0"/>
                <a:sym typeface="Arial" pitchFamily="34" charset="0"/>
              </a:rPr>
              <a:t>)</a:t>
            </a:r>
          </a:p>
          <a:p>
            <a:pPr marL="1320800" lvl="1" indent="-863600" defTabSz="914400" eaLnBrk="1">
              <a:spcBef>
                <a:spcPts val="800"/>
              </a:spcBef>
              <a:buFontTx/>
              <a:buAutoNum type="alphaLcParenR"/>
            </a:pPr>
            <a:r>
              <a:rPr lang="ja-JP" altLang="en-US" sz="3400">
                <a:latin typeface="SimSun" pitchFamily="2" charset="-122"/>
                <a:ea typeface="SimSun" pitchFamily="2" charset="-122"/>
                <a:sym typeface="SimSun" pitchFamily="2" charset="-122"/>
              </a:rPr>
              <a:t>无可指摘</a:t>
            </a:r>
            <a:r>
              <a:rPr lang="en-US" altLang="ja-JP" sz="3400">
                <a:latin typeface="Arial" pitchFamily="34" charset="0"/>
                <a:ea typeface="MS PGothic" pitchFamily="34" charset="-128"/>
                <a:cs typeface="Arial" pitchFamily="34" charset="0"/>
                <a:sym typeface="Arial" pitchFamily="34" charset="0"/>
              </a:rPr>
              <a:t>		(O)</a:t>
            </a:r>
          </a:p>
          <a:p>
            <a:pPr marL="1320800" lvl="1" indent="-863600" defTabSz="914400" eaLnBrk="1">
              <a:spcBef>
                <a:spcPts val="800"/>
              </a:spcBef>
              <a:buFontTx/>
              <a:buAutoNum type="alphaLcParenR"/>
            </a:pPr>
            <a:r>
              <a:rPr lang="ja-JP" altLang="en-US" sz="3400">
                <a:latin typeface="SimSun" pitchFamily="2" charset="-122"/>
                <a:ea typeface="SimSun" pitchFamily="2" charset="-122"/>
                <a:sym typeface="SimSun" pitchFamily="2" charset="-122"/>
              </a:rPr>
              <a:t>教外有好名誉</a:t>
            </a:r>
            <a:r>
              <a:rPr lang="en-US" altLang="ja-JP" sz="3400">
                <a:latin typeface="Arial" pitchFamily="34" charset="0"/>
                <a:ea typeface="MS PGothic" pitchFamily="34" charset="-128"/>
                <a:cs typeface="Arial" pitchFamily="34" charset="0"/>
                <a:sym typeface="Arial" pitchFamily="34" charset="0"/>
              </a:rPr>
              <a:t>  	(O)</a:t>
            </a:r>
          </a:p>
          <a:p>
            <a:pPr marL="1320800" lvl="1" indent="-863600" defTabSz="914400" eaLnBrk="1">
              <a:spcBef>
                <a:spcPts val="800"/>
              </a:spcBef>
              <a:buFontTx/>
              <a:buAutoNum type="alphaLcParenR"/>
            </a:pPr>
            <a:r>
              <a:rPr lang="ja-JP" altLang="en-US" sz="3400">
                <a:latin typeface="SimSun" pitchFamily="2" charset="-122"/>
                <a:ea typeface="SimSun" pitchFamily="2" charset="-122"/>
                <a:sym typeface="SimSun" pitchFamily="2" charset="-122"/>
              </a:rPr>
              <a:t>庄重</a:t>
            </a:r>
            <a:r>
              <a:rPr lang="en-US" altLang="ja-JP" sz="3400">
                <a:latin typeface="SimSun" pitchFamily="2" charset="-122"/>
                <a:ea typeface="SimSun" pitchFamily="2" charset="-122"/>
                <a:sym typeface="SimSun" pitchFamily="2" charset="-122"/>
              </a:rPr>
              <a:t>	</a:t>
            </a:r>
            <a:r>
              <a:rPr lang="en-US" altLang="ja-JP" sz="3400">
                <a:latin typeface="Arial" pitchFamily="34" charset="0"/>
                <a:ea typeface="MS PGothic" pitchFamily="34" charset="-128"/>
                <a:cs typeface="Arial" pitchFamily="34" charset="0"/>
                <a:sym typeface="Arial" pitchFamily="34" charset="0"/>
              </a:rPr>
              <a:t> 		(O &amp; D)</a:t>
            </a:r>
            <a:endParaRPr lang="en-US" altLang="en-US">
              <a:ea typeface="Helvetica" pitchFamily="2" charset="0"/>
            </a:endParaRPr>
          </a:p>
        </p:txBody>
      </p:sp>
      <p:sp>
        <p:nvSpPr>
          <p:cNvPr id="64515" name="AutoShape 3"/>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r>
              <a:rPr lang="en-US" altLang="en-US" sz="2000">
                <a:effectLst>
                  <a:outerShdw blurRad="38100" dist="38100" dir="2700000" algn="tl">
                    <a:srgbClr val="C0C0C0"/>
                  </a:outerShdw>
                </a:effectLst>
                <a:latin typeface="Geneva" pitchFamily="2" charset="0"/>
                <a:sym typeface="Geneva" pitchFamily="2" charset="0"/>
              </a:rPr>
              <a:t>224</a:t>
            </a:r>
            <a:endParaRPr lang="en-US" altLang="en-US"/>
          </a:p>
        </p:txBody>
      </p:sp>
    </p:spTree>
    <p:extLst>
      <p:ext uri="{BB962C8B-B14F-4D97-AF65-F5344CB8AC3E}">
        <p14:creationId xmlns:p14="http://schemas.microsoft.com/office/powerpoint/2010/main" val="172570421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001357"/>
          </a:xfrm>
          <a:blipFill>
            <a:blip r:embed="rId3"/>
            <a:tile tx="0" ty="0" sx="100000" sy="100000" flip="none" algn="tl"/>
          </a:blip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现代假福音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A03956F7-6F08-9445-A9E5-D1BCD3CAA06E}"/>
              </a:ext>
            </a:extLst>
          </p:cNvPr>
          <p:cNvSpPr txBox="1">
            <a:spLocks noChangeArrowheads="1"/>
          </p:cNvSpPr>
          <p:nvPr/>
        </p:nvSpPr>
        <p:spPr bwMode="auto">
          <a:xfrm>
            <a:off x="28575" y="1556792"/>
            <a:ext cx="9144000"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若是有真信心，上帝就会医治</a:t>
            </a: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世上财宝是我们神圣的权柄</a:t>
            </a: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主的圣餐能治百病</a:t>
            </a: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D7CDAD7A-F83B-1347-A6FF-17FA0B054D9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16955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body" idx="1"/>
          </p:nvPr>
        </p:nvSpPr>
        <p:spPr>
          <a:xfrm>
            <a:off x="685800" y="1981200"/>
            <a:ext cx="7772400" cy="4114800"/>
          </a:xfrm>
        </p:spPr>
        <p:txBody>
          <a:bodyPr lIns="0" tIns="0" rIns="0" bIns="0"/>
          <a:lstStyle/>
          <a:p>
            <a:pPr marL="0" indent="0" defTabSz="914400" eaLnBrk="1">
              <a:spcBef>
                <a:spcPts val="800"/>
              </a:spcBef>
            </a:pPr>
            <a:r>
              <a:rPr lang="en-US" altLang="en-US" sz="3600">
                <a:solidFill>
                  <a:srgbClr val="FF9900"/>
                </a:solidFill>
                <a:latin typeface="Arial Bold" pitchFamily="2" charset="0"/>
                <a:sym typeface="Arial Bold" pitchFamily="2" charset="0"/>
              </a:rPr>
              <a:t>II. </a:t>
            </a:r>
            <a:r>
              <a:rPr lang="ja-JP" altLang="en-US" sz="3600">
                <a:solidFill>
                  <a:srgbClr val="FF9900"/>
                </a:solidFill>
                <a:latin typeface="SimSun" pitchFamily="2" charset="-122"/>
                <a:ea typeface="SimSun" pitchFamily="2" charset="-122"/>
                <a:sym typeface="SimSun" pitchFamily="2" charset="-122"/>
              </a:rPr>
              <a:t>家庭生活</a:t>
            </a:r>
            <a:r>
              <a:rPr lang="en-US" altLang="ja-JP" sz="3600">
                <a:latin typeface="Arial" pitchFamily="34" charset="0"/>
                <a:cs typeface="Arial" pitchFamily="34" charset="0"/>
                <a:sym typeface="Arial" pitchFamily="34" charset="0"/>
              </a:rPr>
              <a:t> </a:t>
            </a:r>
            <a:r>
              <a:rPr lang="en-US" altLang="ja-JP" sz="3400">
                <a:latin typeface="Arial" pitchFamily="34" charset="0"/>
                <a:cs typeface="Arial" pitchFamily="34" charset="0"/>
                <a:sym typeface="Arial" pitchFamily="34" charset="0"/>
              </a:rPr>
              <a:t>(</a:t>
            </a:r>
            <a:r>
              <a:rPr lang="ja-JP" altLang="en-US" sz="3400">
                <a:latin typeface="SimSun" pitchFamily="2" charset="-122"/>
                <a:ea typeface="SimSun" pitchFamily="2" charset="-122"/>
                <a:sym typeface="SimSun" pitchFamily="2" charset="-122"/>
              </a:rPr>
              <a:t>如有接婚</a:t>
            </a:r>
            <a:r>
              <a:rPr lang="en-US" altLang="ja-JP" sz="3400">
                <a:latin typeface="Arial" pitchFamily="34" charset="0"/>
                <a:cs typeface="Arial" pitchFamily="34" charset="0"/>
                <a:sym typeface="Arial" pitchFamily="34" charset="0"/>
              </a:rPr>
              <a:t>) </a:t>
            </a:r>
            <a:endParaRPr lang="en-US" altLang="ja-JP" sz="3600">
              <a:latin typeface="Arial" pitchFamily="34" charset="0"/>
              <a:cs typeface="Arial" pitchFamily="34" charset="0"/>
              <a:sym typeface="Arial" pitchFamily="34" charset="0"/>
            </a:endParaRP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一个妻子的丈夫</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(O &amp; D)</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妻子是被庄重的，不说谗言，有节制，凡事忠心。</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(D)</a:t>
            </a:r>
          </a:p>
          <a:p>
            <a:pPr marL="1028700" lvl="1" indent="-571500" defTabSz="914400" eaLnBrk="1">
              <a:spcBef>
                <a:spcPts val="800"/>
              </a:spcBef>
              <a:buFontTx/>
              <a:buAutoNum type="alphaLcParenR"/>
            </a:pPr>
            <a:r>
              <a:rPr lang="ja-JP" altLang="en-US" sz="3000">
                <a:latin typeface="SimSun" pitchFamily="2" charset="-122"/>
                <a:ea typeface="SimSun" pitchFamily="2" charset="-122"/>
                <a:sym typeface="SimSun" pitchFamily="2" charset="-122"/>
              </a:rPr>
              <a:t>儿女凡事敬重顺服</a:t>
            </a:r>
            <a:r>
              <a:rPr lang="en-US" altLang="ja-JP" sz="3000">
                <a:latin typeface="SimSun" pitchFamily="2" charset="-122"/>
                <a:ea typeface="SimSun" pitchFamily="2" charset="-122"/>
                <a:sym typeface="SimSun" pitchFamily="2" charset="-122"/>
              </a:rPr>
              <a:t>	</a:t>
            </a:r>
            <a:r>
              <a:rPr lang="en-US" altLang="ja-JP" sz="3400">
                <a:latin typeface="Arial" pitchFamily="34" charset="0"/>
                <a:ea typeface="MS PGothic" pitchFamily="34" charset="-128"/>
                <a:cs typeface="Arial" pitchFamily="34" charset="0"/>
                <a:sym typeface="Arial" pitchFamily="34" charset="0"/>
              </a:rPr>
              <a:t>(O &amp; D)</a:t>
            </a:r>
            <a:endParaRPr lang="en-US" altLang="en-US">
              <a:ea typeface="Helvetica" pitchFamily="2" charset="0"/>
            </a:endParaRPr>
          </a:p>
        </p:txBody>
      </p:sp>
      <p:pic>
        <p:nvPicPr>
          <p:cNvPr id="65538" name="Picture 2" descr="BD05082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53200" y="4267200"/>
            <a:ext cx="1665288" cy="2449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5539" name="Rectangle 3"/>
          <p:cNvSpPr>
            <a:spLocks noGrp="1" noChangeArrowheads="1"/>
          </p:cNvSpPr>
          <p:nvPr>
            <p:ph type="title"/>
          </p:nvPr>
        </p:nvSpPr>
        <p:spPr>
          <a:xfrm>
            <a:off x="1447800" y="455613"/>
            <a:ext cx="7772400" cy="1144587"/>
          </a:xfrm>
        </p:spPr>
        <p:txBody>
          <a:bodyPr lIns="0" tIns="0" rIns="0" bIns="0"/>
          <a:lstStyle/>
          <a:p>
            <a:pPr algn="ctr" defTabSz="914400" eaLnBrk="1"/>
            <a:r>
              <a:rPr lang="ja-JP" altLang="en-US" sz="2800">
                <a:solidFill>
                  <a:srgbClr val="006600"/>
                </a:solidFill>
                <a:latin typeface="SimSun" pitchFamily="2" charset="-122"/>
                <a:ea typeface="SimSun" pitchFamily="2" charset="-122"/>
                <a:sym typeface="SimSun" pitchFamily="2" charset="-122"/>
              </a:rPr>
              <a:t>监督</a:t>
            </a:r>
            <a:r>
              <a:rPr lang="en-US" altLang="ja-JP" sz="2800" b="1">
                <a:solidFill>
                  <a:srgbClr val="006600"/>
                </a:solidFill>
                <a:latin typeface="Engravers MT Bold" charset="0"/>
                <a:sym typeface="Engravers MT Bold" charset="0"/>
              </a:rPr>
              <a:t>(o)</a:t>
            </a:r>
            <a:r>
              <a:rPr lang="ja-JP" altLang="en-US" sz="2800">
                <a:solidFill>
                  <a:srgbClr val="006600"/>
                </a:solidFill>
                <a:latin typeface="SimSun" pitchFamily="2" charset="-122"/>
                <a:ea typeface="SimSun" pitchFamily="2" charset="-122"/>
                <a:sym typeface="SimSun" pitchFamily="2" charset="-122"/>
              </a:rPr>
              <a:t>与执事</a:t>
            </a:r>
            <a:r>
              <a:rPr lang="en-US" altLang="ja-JP" sz="2800" b="1">
                <a:solidFill>
                  <a:srgbClr val="006600"/>
                </a:solidFill>
                <a:latin typeface="Engravers MT Bold" charset="0"/>
                <a:sym typeface="Engravers MT Bold" charset="0"/>
              </a:rPr>
              <a:t>(d)</a:t>
            </a:r>
            <a:r>
              <a:rPr lang="ja-JP" altLang="en-US" sz="2800">
                <a:solidFill>
                  <a:srgbClr val="006600"/>
                </a:solidFill>
                <a:latin typeface="SimSun" pitchFamily="2" charset="-122"/>
                <a:ea typeface="SimSun" pitchFamily="2" charset="-122"/>
                <a:sym typeface="SimSun" pitchFamily="2" charset="-122"/>
              </a:rPr>
              <a:t>的品质</a:t>
            </a:r>
            <a:endParaRPr lang="en-US" altLang="en-US"/>
          </a:p>
        </p:txBody>
      </p:sp>
      <p:sp>
        <p:nvSpPr>
          <p:cNvPr id="65540"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r>
              <a:rPr lang="en-US" altLang="en-US" sz="2000">
                <a:effectLst>
                  <a:outerShdw blurRad="38100" dist="38100" dir="2700000" algn="tl">
                    <a:srgbClr val="C0C0C0"/>
                  </a:outerShdw>
                </a:effectLst>
                <a:latin typeface="Geneva" pitchFamily="2" charset="0"/>
                <a:sym typeface="Geneva" pitchFamily="2" charset="0"/>
              </a:rPr>
              <a:t>225</a:t>
            </a:r>
            <a:endParaRPr lang="en-US" altLang="en-US"/>
          </a:p>
        </p:txBody>
      </p:sp>
    </p:spTree>
    <p:extLst>
      <p:ext uri="{BB962C8B-B14F-4D97-AF65-F5344CB8AC3E}">
        <p14:creationId xmlns:p14="http://schemas.microsoft.com/office/powerpoint/2010/main" val="2737398766"/>
      </p:ext>
    </p:extLst>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body" idx="1"/>
          </p:nvPr>
        </p:nvSpPr>
        <p:spPr>
          <a:xfrm>
            <a:off x="457200" y="1981200"/>
            <a:ext cx="8686800" cy="4191000"/>
          </a:xfrm>
        </p:spPr>
        <p:txBody>
          <a:bodyPr lIns="0" tIns="0" rIns="0" bIns="0"/>
          <a:lstStyle/>
          <a:p>
            <a:pPr marL="0" indent="0" defTabSz="914400" eaLnBrk="1">
              <a:spcBef>
                <a:spcPts val="800"/>
              </a:spcBef>
            </a:pPr>
            <a:r>
              <a:rPr lang="en-US" altLang="en-US" sz="3600">
                <a:solidFill>
                  <a:srgbClr val="FF9900"/>
                </a:solidFill>
                <a:latin typeface="Arial Bold" pitchFamily="2" charset="0"/>
                <a:sym typeface="Arial Bold" pitchFamily="2" charset="0"/>
              </a:rPr>
              <a:t>III. </a:t>
            </a:r>
            <a:r>
              <a:rPr lang="ja-JP" altLang="en-US" sz="3600">
                <a:solidFill>
                  <a:srgbClr val="FF9900"/>
                </a:solidFill>
                <a:latin typeface="SimSun" pitchFamily="2" charset="-122"/>
                <a:ea typeface="SimSun" pitchFamily="2" charset="-122"/>
                <a:sym typeface="SimSun" pitchFamily="2" charset="-122"/>
              </a:rPr>
              <a:t>反面的特征</a:t>
            </a:r>
            <a:endParaRPr lang="en-US" altLang="ja-JP" sz="3600">
              <a:solidFill>
                <a:srgbClr val="FF9900"/>
              </a:solidFill>
              <a:latin typeface="Arial Bold" pitchFamily="2" charset="0"/>
              <a:sym typeface="Arial Bold" pitchFamily="2" charset="0"/>
            </a:endParaRP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不轻易发怒</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不暴力</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与人无争</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不是初信主的</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不贪不义之财</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(O &amp; D)</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不好酒；有节制的</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(O &amp; D)</a:t>
            </a:r>
            <a:endParaRPr lang="en-US" altLang="en-US">
              <a:ea typeface="Helvetica" pitchFamily="2" charset="0"/>
            </a:endParaRPr>
          </a:p>
        </p:txBody>
      </p:sp>
      <p:pic>
        <p:nvPicPr>
          <p:cNvPr id="66562" name="Picture 2" descr="BD06787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53200" y="2895600"/>
            <a:ext cx="1803400"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6563" name="Line 3"/>
          <p:cNvSpPr>
            <a:spLocks noChangeShapeType="1"/>
          </p:cNvSpPr>
          <p:nvPr/>
        </p:nvSpPr>
        <p:spPr bwMode="auto">
          <a:xfrm flipH="1">
            <a:off x="6477000" y="2590800"/>
            <a:ext cx="1752600" cy="1979613"/>
          </a:xfrm>
          <a:prstGeom prst="line">
            <a:avLst/>
          </a:prstGeom>
          <a:noFill/>
          <a:ln w="571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66564" name="Line 4"/>
          <p:cNvSpPr>
            <a:spLocks noChangeShapeType="1"/>
          </p:cNvSpPr>
          <p:nvPr/>
        </p:nvSpPr>
        <p:spPr bwMode="auto">
          <a:xfrm>
            <a:off x="6553200" y="2589213"/>
            <a:ext cx="1446213" cy="2057400"/>
          </a:xfrm>
          <a:prstGeom prst="line">
            <a:avLst/>
          </a:prstGeom>
          <a:noFill/>
          <a:ln w="571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66565" name="Rectangle 5"/>
          <p:cNvSpPr>
            <a:spLocks noGrp="1" noChangeArrowheads="1"/>
          </p:cNvSpPr>
          <p:nvPr>
            <p:ph type="title"/>
          </p:nvPr>
        </p:nvSpPr>
        <p:spPr>
          <a:xfrm>
            <a:off x="1371600" y="455613"/>
            <a:ext cx="7772400" cy="1144587"/>
          </a:xfrm>
        </p:spPr>
        <p:txBody>
          <a:bodyPr lIns="0" tIns="0" rIns="0" bIns="0"/>
          <a:lstStyle/>
          <a:p>
            <a:pPr algn="ctr" defTabSz="914400" eaLnBrk="1"/>
            <a:r>
              <a:rPr lang="ja-JP" altLang="en-US" sz="2800">
                <a:solidFill>
                  <a:srgbClr val="006600"/>
                </a:solidFill>
                <a:latin typeface="SimSun" pitchFamily="2" charset="-122"/>
                <a:ea typeface="SimSun" pitchFamily="2" charset="-122"/>
                <a:sym typeface="SimSun" pitchFamily="2" charset="-122"/>
              </a:rPr>
              <a:t>监督</a:t>
            </a:r>
            <a:r>
              <a:rPr lang="en-US" altLang="ja-JP" sz="2800">
                <a:solidFill>
                  <a:srgbClr val="006600"/>
                </a:solidFill>
                <a:latin typeface="Engravers MT" pitchFamily="18" charset="0"/>
                <a:sym typeface="Engravers MT" pitchFamily="18" charset="0"/>
              </a:rPr>
              <a:t>(o)</a:t>
            </a:r>
            <a:r>
              <a:rPr lang="ja-JP" altLang="en-US" sz="2800">
                <a:solidFill>
                  <a:srgbClr val="006600"/>
                </a:solidFill>
                <a:latin typeface="SimSun" pitchFamily="2" charset="-122"/>
                <a:ea typeface="SimSun" pitchFamily="2" charset="-122"/>
                <a:sym typeface="SimSun" pitchFamily="2" charset="-122"/>
              </a:rPr>
              <a:t>与执事</a:t>
            </a:r>
            <a:r>
              <a:rPr lang="en-US" altLang="ja-JP" sz="2800">
                <a:solidFill>
                  <a:srgbClr val="006600"/>
                </a:solidFill>
                <a:latin typeface="Engravers MT" pitchFamily="18" charset="0"/>
                <a:sym typeface="Engravers MT" pitchFamily="18" charset="0"/>
              </a:rPr>
              <a:t>(d)</a:t>
            </a:r>
            <a:r>
              <a:rPr lang="ja-JP" altLang="en-US" sz="2800">
                <a:solidFill>
                  <a:srgbClr val="006600"/>
                </a:solidFill>
                <a:latin typeface="SimSun" pitchFamily="2" charset="-122"/>
                <a:ea typeface="SimSun" pitchFamily="2" charset="-122"/>
                <a:sym typeface="SimSun" pitchFamily="2" charset="-122"/>
              </a:rPr>
              <a:t>的品质</a:t>
            </a:r>
            <a:endParaRPr lang="en-US" altLang="en-US"/>
          </a:p>
        </p:txBody>
      </p:sp>
      <p:sp>
        <p:nvSpPr>
          <p:cNvPr id="66566" name="AutoShape 6"/>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r>
              <a:rPr lang="en-US" altLang="en-US" sz="2000">
                <a:effectLst>
                  <a:outerShdw blurRad="38100" dist="38100" dir="2700000" algn="tl">
                    <a:srgbClr val="C0C0C0"/>
                  </a:outerShdw>
                </a:effectLst>
                <a:latin typeface="Geneva" pitchFamily="2" charset="0"/>
                <a:sym typeface="Geneva" pitchFamily="2" charset="0"/>
              </a:rPr>
              <a:t>225</a:t>
            </a:r>
            <a:endParaRPr lang="en-US" altLang="en-US"/>
          </a:p>
        </p:txBody>
      </p:sp>
    </p:spTree>
    <p:extLst>
      <p:ext uri="{BB962C8B-B14F-4D97-AF65-F5344CB8AC3E}">
        <p14:creationId xmlns:p14="http://schemas.microsoft.com/office/powerpoint/2010/main" val="2945642509"/>
      </p:ext>
    </p:extLst>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5" name="Rectangle 1"/>
          <p:cNvSpPr>
            <a:spLocks noGrp="1" noChangeArrowheads="1"/>
          </p:cNvSpPr>
          <p:nvPr>
            <p:ph type="body" idx="1"/>
          </p:nvPr>
        </p:nvSpPr>
        <p:spPr>
          <a:xfrm>
            <a:off x="990600" y="2133600"/>
            <a:ext cx="7772400" cy="4114800"/>
          </a:xfrm>
        </p:spPr>
        <p:txBody>
          <a:bodyPr lIns="0" tIns="0" rIns="0" bIns="0"/>
          <a:lstStyle/>
          <a:p>
            <a:pPr marL="287338" indent="-287338" defTabSz="914400" eaLnBrk="1">
              <a:spcBef>
                <a:spcPts val="800"/>
              </a:spcBef>
            </a:pPr>
            <a:r>
              <a:rPr lang="en-US" altLang="en-US" sz="3600">
                <a:solidFill>
                  <a:srgbClr val="FF9900"/>
                </a:solidFill>
                <a:latin typeface="Arial Bold" pitchFamily="2" charset="0"/>
                <a:sym typeface="Arial Bold" pitchFamily="2" charset="0"/>
              </a:rPr>
              <a:t>IV. </a:t>
            </a:r>
            <a:r>
              <a:rPr lang="ja-JP" altLang="en-US" sz="3600">
                <a:solidFill>
                  <a:srgbClr val="FF9900"/>
                </a:solidFill>
                <a:latin typeface="SimSun" pitchFamily="2" charset="-122"/>
                <a:ea typeface="SimSun" pitchFamily="2" charset="-122"/>
                <a:sym typeface="SimSun" pitchFamily="2" charset="-122"/>
              </a:rPr>
              <a:t>正面的特征</a:t>
            </a:r>
            <a:endParaRPr lang="en-US" altLang="ja-JP" sz="3600">
              <a:solidFill>
                <a:srgbClr val="FF9900"/>
              </a:solidFill>
              <a:latin typeface="Arial Bold" pitchFamily="2" charset="0"/>
              <a:sym typeface="Arial Bold" pitchFamily="2" charset="0"/>
            </a:endParaRPr>
          </a:p>
          <a:p>
            <a:pPr marL="1219200" lvl="1" indent="-762000" defTabSz="914400" eaLnBrk="1">
              <a:spcBef>
                <a:spcPts val="700"/>
              </a:spcBef>
              <a:buFontTx/>
              <a:buAutoNum type="alphaLcParenR"/>
            </a:pPr>
            <a:r>
              <a:rPr lang="ja-JP" altLang="en-US" sz="3000">
                <a:latin typeface="SimSun" pitchFamily="2" charset="-122"/>
                <a:ea typeface="SimSun" pitchFamily="2" charset="-122"/>
                <a:sym typeface="SimSun" pitchFamily="2" charset="-122"/>
              </a:rPr>
              <a:t>乐意接待客旅</a:t>
            </a:r>
            <a:r>
              <a:rPr lang="en-US" altLang="ja-JP" sz="3000">
                <a:latin typeface="Arial" pitchFamily="34" charset="0"/>
                <a:ea typeface="MS PGothic" pitchFamily="34" charset="-128"/>
                <a:cs typeface="Arial" pitchFamily="34" charset="0"/>
                <a:sym typeface="Arial" pitchFamily="34" charset="0"/>
              </a:rPr>
              <a:t>		(O)</a:t>
            </a:r>
          </a:p>
          <a:p>
            <a:pPr marL="1219200" lvl="1" indent="-762000" defTabSz="914400" eaLnBrk="1">
              <a:spcBef>
                <a:spcPts val="700"/>
              </a:spcBef>
              <a:buFontTx/>
              <a:buAutoNum type="alphaLcParenR"/>
            </a:pPr>
            <a:r>
              <a:rPr lang="ja-JP" altLang="en-US" sz="3000">
                <a:latin typeface="SimSun" pitchFamily="2" charset="-122"/>
                <a:ea typeface="SimSun" pitchFamily="2" charset="-122"/>
                <a:sym typeface="SimSun" pitchFamily="2" charset="-122"/>
              </a:rPr>
              <a:t>切合实际</a:t>
            </a:r>
            <a:r>
              <a:rPr lang="en-US" altLang="ja-JP" sz="3000">
                <a:latin typeface="Arial" pitchFamily="34" charset="0"/>
                <a:ea typeface="MS PGothic" pitchFamily="34" charset="-128"/>
                <a:cs typeface="Arial" pitchFamily="34" charset="0"/>
                <a:sym typeface="Arial" pitchFamily="34" charset="0"/>
              </a:rPr>
              <a:t>			(O)</a:t>
            </a:r>
          </a:p>
          <a:p>
            <a:pPr marL="1219200" lvl="1" indent="-762000" defTabSz="914400" eaLnBrk="1">
              <a:spcBef>
                <a:spcPts val="700"/>
              </a:spcBef>
              <a:buFontTx/>
              <a:buAutoNum type="alphaLcParenR"/>
            </a:pPr>
            <a:r>
              <a:rPr lang="ja-JP" altLang="en-US" sz="3000">
                <a:latin typeface="SimSun" pitchFamily="2" charset="-122"/>
                <a:ea typeface="SimSun" pitchFamily="2" charset="-122"/>
                <a:sym typeface="SimSun" pitchFamily="2" charset="-122"/>
              </a:rPr>
              <a:t>先受考验</a:t>
            </a:r>
            <a:r>
              <a:rPr lang="en-US" altLang="ja-JP" sz="3000">
                <a:latin typeface="Arial" pitchFamily="34" charset="0"/>
                <a:ea typeface="MS PGothic" pitchFamily="34" charset="-128"/>
                <a:cs typeface="Arial" pitchFamily="34" charset="0"/>
                <a:sym typeface="Arial" pitchFamily="34" charset="0"/>
              </a:rPr>
              <a:t>			(D)</a:t>
            </a:r>
          </a:p>
          <a:p>
            <a:pPr marL="1219200" lvl="1" indent="-762000" defTabSz="914400" eaLnBrk="1">
              <a:spcBef>
                <a:spcPts val="700"/>
              </a:spcBef>
              <a:buFontTx/>
              <a:buAutoNum type="alphaLcParenR"/>
            </a:pPr>
            <a:r>
              <a:rPr lang="ja-JP" altLang="en-US" sz="3000">
                <a:latin typeface="SimSun" pitchFamily="2" charset="-122"/>
                <a:ea typeface="SimSun" pitchFamily="2" charset="-122"/>
                <a:sym typeface="SimSun" pitchFamily="2" charset="-122"/>
              </a:rPr>
              <a:t>真诚</a:t>
            </a:r>
            <a:r>
              <a:rPr lang="en-US" altLang="ja-JP" sz="3000">
                <a:latin typeface="Arial" pitchFamily="34" charset="0"/>
                <a:ea typeface="MS PGothic" pitchFamily="34" charset="-128"/>
                <a:cs typeface="Arial" pitchFamily="34" charset="0"/>
                <a:sym typeface="Arial" pitchFamily="34" charset="0"/>
              </a:rPr>
              <a:t>			(D)</a:t>
            </a:r>
          </a:p>
          <a:p>
            <a:pPr marL="287338" indent="-287338" defTabSz="914400" eaLnBrk="1">
              <a:spcBef>
                <a:spcPts val="700"/>
              </a:spcBef>
            </a:pPr>
            <a:endParaRPr lang="en-US" altLang="en-US" sz="3400">
              <a:latin typeface="Arial" pitchFamily="34" charset="0"/>
              <a:cs typeface="Arial" pitchFamily="34" charset="0"/>
              <a:sym typeface="Arial" pitchFamily="34" charset="0"/>
            </a:endParaRPr>
          </a:p>
          <a:p>
            <a:pPr marL="287338" indent="-287338" defTabSz="914400" eaLnBrk="1">
              <a:spcBef>
                <a:spcPts val="800"/>
              </a:spcBef>
              <a:buClr>
                <a:srgbClr val="FF6600"/>
              </a:buClr>
              <a:buFontTx/>
              <a:buAutoNum type="romanUcPeriod" startAt="5"/>
            </a:pPr>
            <a:r>
              <a:rPr lang="ja-JP" altLang="en-US" sz="3400">
                <a:solidFill>
                  <a:srgbClr val="FF6600"/>
                </a:solidFill>
                <a:latin typeface="SimSun" pitchFamily="2" charset="-122"/>
                <a:ea typeface="SimSun" pitchFamily="2" charset="-122"/>
                <a:sym typeface="SimSun" pitchFamily="2" charset="-122"/>
              </a:rPr>
              <a:t>善于教导</a:t>
            </a:r>
            <a:r>
              <a:rPr lang="en-US" altLang="ja-JP" sz="3400">
                <a:solidFill>
                  <a:srgbClr val="FF6600"/>
                </a:solidFill>
                <a:latin typeface="SimSun" pitchFamily="2" charset="-122"/>
                <a:ea typeface="SimSun" pitchFamily="2" charset="-122"/>
                <a:sym typeface="SimSun" pitchFamily="2" charset="-122"/>
              </a:rPr>
              <a:t>	</a:t>
            </a:r>
            <a:r>
              <a:rPr lang="en-US" altLang="ja-JP" sz="3400">
                <a:solidFill>
                  <a:srgbClr val="FF9900"/>
                </a:solidFill>
                <a:latin typeface="Arial Bold" pitchFamily="2" charset="0"/>
                <a:sym typeface="Arial Bold" pitchFamily="2" charset="0"/>
              </a:rPr>
              <a:t>	</a:t>
            </a:r>
            <a:r>
              <a:rPr lang="en-US" altLang="ja-JP" sz="3400">
                <a:latin typeface="Arial" pitchFamily="34" charset="0"/>
                <a:cs typeface="Arial" pitchFamily="34" charset="0"/>
                <a:sym typeface="Arial" pitchFamily="34" charset="0"/>
              </a:rPr>
              <a:t>	(O)</a:t>
            </a:r>
            <a:endParaRPr lang="en-US" altLang="en-US"/>
          </a:p>
        </p:txBody>
      </p:sp>
      <p:pic>
        <p:nvPicPr>
          <p:cNvPr id="67586" name="Picture 2" descr="BD06656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781800" y="2971800"/>
            <a:ext cx="1938338" cy="348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7587" name="Rectangle 3"/>
          <p:cNvSpPr>
            <a:spLocks noGrp="1" noChangeArrowheads="1"/>
          </p:cNvSpPr>
          <p:nvPr>
            <p:ph type="title"/>
          </p:nvPr>
        </p:nvSpPr>
        <p:spPr>
          <a:xfrm>
            <a:off x="1447800" y="455613"/>
            <a:ext cx="7772400" cy="1144587"/>
          </a:xfrm>
        </p:spPr>
        <p:txBody>
          <a:bodyPr lIns="0" tIns="0" rIns="0" bIns="0"/>
          <a:lstStyle/>
          <a:p>
            <a:pPr algn="ctr" defTabSz="914400" eaLnBrk="1"/>
            <a:r>
              <a:rPr lang="ja-JP" altLang="en-US" sz="2800">
                <a:solidFill>
                  <a:srgbClr val="006600"/>
                </a:solidFill>
                <a:latin typeface="SimSun" pitchFamily="2" charset="-122"/>
                <a:ea typeface="SimSun" pitchFamily="2" charset="-122"/>
                <a:sym typeface="SimSun" pitchFamily="2" charset="-122"/>
              </a:rPr>
              <a:t>监督</a:t>
            </a:r>
            <a:r>
              <a:rPr lang="en-US" altLang="ja-JP" sz="2800" b="1">
                <a:solidFill>
                  <a:srgbClr val="006600"/>
                </a:solidFill>
                <a:latin typeface="Engravers MT Bold" charset="0"/>
                <a:sym typeface="Engravers MT Bold" charset="0"/>
              </a:rPr>
              <a:t>(o)</a:t>
            </a:r>
            <a:r>
              <a:rPr lang="ja-JP" altLang="en-US" sz="2800">
                <a:solidFill>
                  <a:srgbClr val="006600"/>
                </a:solidFill>
                <a:latin typeface="SimSun" pitchFamily="2" charset="-122"/>
                <a:ea typeface="SimSun" pitchFamily="2" charset="-122"/>
                <a:sym typeface="SimSun" pitchFamily="2" charset="-122"/>
              </a:rPr>
              <a:t>与执事</a:t>
            </a:r>
            <a:r>
              <a:rPr lang="en-US" altLang="ja-JP" sz="2800" b="1">
                <a:solidFill>
                  <a:srgbClr val="006600"/>
                </a:solidFill>
                <a:latin typeface="Engravers MT Bold" charset="0"/>
                <a:sym typeface="Engravers MT Bold" charset="0"/>
              </a:rPr>
              <a:t>(d)</a:t>
            </a:r>
            <a:r>
              <a:rPr lang="ja-JP" altLang="en-US" sz="2800">
                <a:solidFill>
                  <a:srgbClr val="006600"/>
                </a:solidFill>
                <a:latin typeface="SimSun" pitchFamily="2" charset="-122"/>
                <a:ea typeface="SimSun" pitchFamily="2" charset="-122"/>
                <a:sym typeface="SimSun" pitchFamily="2" charset="-122"/>
              </a:rPr>
              <a:t>的品质</a:t>
            </a:r>
            <a:endParaRPr lang="en-US" altLang="en-US"/>
          </a:p>
        </p:txBody>
      </p:sp>
      <p:sp>
        <p:nvSpPr>
          <p:cNvPr id="67588"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r>
              <a:rPr lang="en-US" altLang="en-US" sz="2000">
                <a:effectLst>
                  <a:outerShdw blurRad="38100" dist="38100" dir="2700000" algn="tl">
                    <a:srgbClr val="C0C0C0"/>
                  </a:outerShdw>
                </a:effectLst>
                <a:latin typeface="Geneva" pitchFamily="2" charset="0"/>
                <a:sym typeface="Geneva" pitchFamily="2" charset="0"/>
              </a:rPr>
              <a:t>226</a:t>
            </a:r>
            <a:endParaRPr lang="en-US" altLang="en-US"/>
          </a:p>
        </p:txBody>
      </p:sp>
    </p:spTree>
    <p:extLst>
      <p:ext uri="{BB962C8B-B14F-4D97-AF65-F5344CB8AC3E}">
        <p14:creationId xmlns:p14="http://schemas.microsoft.com/office/powerpoint/2010/main" val="325498444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5">
                                            <p:txEl>
                                              <p:pRg st="0" end="0"/>
                                            </p:txEl>
                                          </p:spTgt>
                                        </p:tgtEl>
                                        <p:attrNameLst>
                                          <p:attrName>style.visibility</p:attrName>
                                        </p:attrNameLst>
                                      </p:cBhvr>
                                      <p:to>
                                        <p:strVal val="visible"/>
                                      </p:to>
                                    </p:set>
                                    <p:anim calcmode="lin" valueType="num">
                                      <p:cBhvr additive="base">
                                        <p:cTn id="7" dur="500" fill="hold"/>
                                        <p:tgtEl>
                                          <p:spTgt spid="6758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5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7585">
                                            <p:txEl>
                                              <p:pRg st="1" end="1"/>
                                            </p:txEl>
                                          </p:spTgt>
                                        </p:tgtEl>
                                        <p:attrNameLst>
                                          <p:attrName>style.visibility</p:attrName>
                                        </p:attrNameLst>
                                      </p:cBhvr>
                                      <p:to>
                                        <p:strVal val="visible"/>
                                      </p:to>
                                    </p:set>
                                    <p:anim calcmode="lin" valueType="num">
                                      <p:cBhvr additive="base">
                                        <p:cTn id="13" dur="500" fill="hold"/>
                                        <p:tgtEl>
                                          <p:spTgt spid="6758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758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7585">
                                            <p:txEl>
                                              <p:pRg st="2" end="2"/>
                                            </p:txEl>
                                          </p:spTgt>
                                        </p:tgtEl>
                                        <p:attrNameLst>
                                          <p:attrName>style.visibility</p:attrName>
                                        </p:attrNameLst>
                                      </p:cBhvr>
                                      <p:to>
                                        <p:strVal val="visible"/>
                                      </p:to>
                                    </p:set>
                                    <p:anim calcmode="lin" valueType="num">
                                      <p:cBhvr additive="base">
                                        <p:cTn id="19" dur="500" fill="hold"/>
                                        <p:tgtEl>
                                          <p:spTgt spid="6758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758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7585">
                                            <p:txEl>
                                              <p:pRg st="3" end="3"/>
                                            </p:txEl>
                                          </p:spTgt>
                                        </p:tgtEl>
                                        <p:attrNameLst>
                                          <p:attrName>style.visibility</p:attrName>
                                        </p:attrNameLst>
                                      </p:cBhvr>
                                      <p:to>
                                        <p:strVal val="visible"/>
                                      </p:to>
                                    </p:set>
                                    <p:anim calcmode="lin" valueType="num">
                                      <p:cBhvr additive="base">
                                        <p:cTn id="25" dur="500" fill="hold"/>
                                        <p:tgtEl>
                                          <p:spTgt spid="6758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758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7585">
                                            <p:txEl>
                                              <p:pRg st="4" end="4"/>
                                            </p:txEl>
                                          </p:spTgt>
                                        </p:tgtEl>
                                        <p:attrNameLst>
                                          <p:attrName>style.visibility</p:attrName>
                                        </p:attrNameLst>
                                      </p:cBhvr>
                                      <p:to>
                                        <p:strVal val="visible"/>
                                      </p:to>
                                    </p:set>
                                    <p:anim calcmode="lin" valueType="num">
                                      <p:cBhvr additive="base">
                                        <p:cTn id="31" dur="500" fill="hold"/>
                                        <p:tgtEl>
                                          <p:spTgt spid="6758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758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7585">
                                            <p:txEl>
                                              <p:pRg st="6" end="6"/>
                                            </p:txEl>
                                          </p:spTgt>
                                        </p:tgtEl>
                                        <p:attrNameLst>
                                          <p:attrName>style.visibility</p:attrName>
                                        </p:attrNameLst>
                                      </p:cBhvr>
                                      <p:to>
                                        <p:strVal val="visible"/>
                                      </p:to>
                                    </p:set>
                                    <p:anim calcmode="lin" valueType="num">
                                      <p:cBhvr additive="base">
                                        <p:cTn id="37" dur="500" fill="hold"/>
                                        <p:tgtEl>
                                          <p:spTgt spid="6758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758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build="p" bldLvl="5"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4400">
                <a:solidFill>
                  <a:srgbClr val="006600"/>
                </a:solidFill>
                <a:latin typeface="SimSun" pitchFamily="2" charset="-122"/>
                <a:ea typeface="SimSun" pitchFamily="2" charset="-122"/>
                <a:sym typeface="SimSun" pitchFamily="2" charset="-122"/>
              </a:rPr>
              <a:t>领袖的品质</a:t>
            </a:r>
            <a:endParaRPr lang="en-US" altLang="en-US"/>
          </a:p>
        </p:txBody>
      </p:sp>
      <p:sp>
        <p:nvSpPr>
          <p:cNvPr id="68610" name="Rectangle 2"/>
          <p:cNvSpPr>
            <a:spLocks noGrp="1" noChangeArrowheads="1"/>
          </p:cNvSpPr>
          <p:nvPr>
            <p:ph type="body" idx="1"/>
          </p:nvPr>
        </p:nvSpPr>
        <p:spPr>
          <a:xfrm>
            <a:off x="685800" y="1981200"/>
            <a:ext cx="8458200" cy="4876800"/>
          </a:xfrm>
        </p:spPr>
        <p:txBody>
          <a:bodyPr lIns="0" tIns="0" rIns="0" bIns="0"/>
          <a:lstStyle/>
          <a:p>
            <a:pPr marL="300038" indent="-300038" defTabSz="914400" eaLnBrk="1">
              <a:lnSpc>
                <a:spcPct val="90000"/>
              </a:lnSpc>
              <a:spcBef>
                <a:spcPts val="700"/>
              </a:spcBef>
              <a:buFontTx/>
              <a:buBlip>
                <a:blip r:embed="rId2"/>
              </a:buBlip>
            </a:pPr>
            <a:r>
              <a:rPr lang="ja-JP" altLang="en-US" sz="2800">
                <a:latin typeface="SimSun" pitchFamily="2" charset="-122"/>
                <a:ea typeface="SimSun" pitchFamily="2" charset="-122"/>
                <a:sym typeface="SimSun" pitchFamily="2" charset="-122"/>
              </a:rPr>
              <a:t>他们是谁？</a:t>
            </a:r>
            <a:r>
              <a:rPr lang="ja-JP" altLang="en-US" sz="2800">
                <a:solidFill>
                  <a:srgbClr val="0000CC"/>
                </a:solidFill>
                <a:latin typeface="SimSun" pitchFamily="2" charset="-122"/>
                <a:ea typeface="SimSun" pitchFamily="2" charset="-122"/>
                <a:sym typeface="SimSun" pitchFamily="2" charset="-122"/>
              </a:rPr>
              <a:t>监督</a:t>
            </a:r>
            <a:r>
              <a:rPr lang="en-US" altLang="ja-JP" sz="2800">
                <a:solidFill>
                  <a:srgbClr val="0000CC"/>
                </a:solidFill>
                <a:latin typeface="SimSun" pitchFamily="2" charset="-122"/>
                <a:ea typeface="SimSun" pitchFamily="2" charset="-122"/>
                <a:sym typeface="SimSun" pitchFamily="2" charset="-122"/>
              </a:rPr>
              <a:t> </a:t>
            </a:r>
            <a:r>
              <a:rPr lang="en-US" altLang="ja-JP" sz="2800">
                <a:latin typeface="Arial" pitchFamily="34" charset="0"/>
                <a:cs typeface="Arial" pitchFamily="34" charset="0"/>
                <a:sym typeface="Arial" pitchFamily="34" charset="0"/>
              </a:rPr>
              <a:t> (</a:t>
            </a:r>
            <a:r>
              <a:rPr lang="ja-JP" altLang="en-US" sz="2800">
                <a:latin typeface="SimSun" pitchFamily="2" charset="-122"/>
                <a:ea typeface="SimSun" pitchFamily="2" charset="-122"/>
                <a:sym typeface="SimSun" pitchFamily="2" charset="-122"/>
              </a:rPr>
              <a:t>长老，主教，牧师</a:t>
            </a:r>
            <a:r>
              <a:rPr lang="en-US" altLang="ja-JP" sz="2800">
                <a:latin typeface="Arial" pitchFamily="34" charset="0"/>
                <a:cs typeface="Arial" pitchFamily="34" charset="0"/>
                <a:sym typeface="Arial" pitchFamily="34" charset="0"/>
              </a:rPr>
              <a:t>) </a:t>
            </a:r>
            <a:r>
              <a:rPr lang="ja-JP" altLang="en-US" sz="2800">
                <a:latin typeface="SimSun" pitchFamily="2" charset="-122"/>
                <a:ea typeface="SimSun" pitchFamily="2" charset="-122"/>
                <a:sym typeface="SimSun" pitchFamily="2" charset="-122"/>
              </a:rPr>
              <a:t>和</a:t>
            </a:r>
            <a:r>
              <a:rPr lang="ja-JP" altLang="en-US" sz="3200">
                <a:solidFill>
                  <a:srgbClr val="0000CC"/>
                </a:solidFill>
                <a:latin typeface="SimSun" pitchFamily="2" charset="-122"/>
                <a:ea typeface="SimSun" pitchFamily="2" charset="-122"/>
                <a:sym typeface="SimSun" pitchFamily="2" charset="-122"/>
              </a:rPr>
              <a:t>执事</a:t>
            </a:r>
            <a:endParaRPr lang="en-US" altLang="ja-JP" sz="3200">
              <a:solidFill>
                <a:srgbClr val="0000CC"/>
              </a:solidFill>
              <a:latin typeface="Arial Bold" pitchFamily="2" charset="0"/>
              <a:sym typeface="Arial Bold" pitchFamily="2" charset="0"/>
            </a:endParaRPr>
          </a:p>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品质是指领袖</a:t>
            </a:r>
            <a:r>
              <a:rPr lang="ja-JP" altLang="en-US" sz="2800">
                <a:solidFill>
                  <a:srgbClr val="0000CC"/>
                </a:solidFill>
                <a:latin typeface="SimSun" pitchFamily="2" charset="-122"/>
                <a:ea typeface="SimSun" pitchFamily="2" charset="-122"/>
                <a:sym typeface="SimSun" pitchFamily="2" charset="-122"/>
              </a:rPr>
              <a:t>现在</a:t>
            </a:r>
            <a:r>
              <a:rPr lang="ja-JP" altLang="en-US" sz="2800">
                <a:latin typeface="SimSun" pitchFamily="2" charset="-122"/>
                <a:ea typeface="SimSun" pitchFamily="2" charset="-122"/>
                <a:sym typeface="SimSun" pitchFamily="2" charset="-122"/>
              </a:rPr>
              <a:t>的生活</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如果领袖失败，他必须离职。</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所有的品质是</a:t>
            </a:r>
            <a:r>
              <a:rPr lang="ja-JP" altLang="en-US" sz="2800">
                <a:solidFill>
                  <a:srgbClr val="0000CC"/>
                </a:solidFill>
                <a:latin typeface="SimSun" pitchFamily="2" charset="-122"/>
                <a:ea typeface="SimSun" pitchFamily="2" charset="-122"/>
                <a:sym typeface="SimSun" pitchFamily="2" charset="-122"/>
              </a:rPr>
              <a:t>必需</a:t>
            </a:r>
            <a:r>
              <a:rPr lang="ja-JP" altLang="en-US" sz="2800">
                <a:latin typeface="SimSun" pitchFamily="2" charset="-122"/>
                <a:ea typeface="SimSun" pitchFamily="2" charset="-122"/>
                <a:sym typeface="SimSun" pitchFamily="2" charset="-122"/>
              </a:rPr>
              <a:t>和</a:t>
            </a:r>
            <a:r>
              <a:rPr lang="ja-JP" altLang="en-US" sz="2800">
                <a:solidFill>
                  <a:srgbClr val="0000CC"/>
                </a:solidFill>
                <a:latin typeface="SimSun" pitchFamily="2" charset="-122"/>
                <a:ea typeface="SimSun" pitchFamily="2" charset="-122"/>
                <a:sym typeface="SimSun" pitchFamily="2" charset="-122"/>
              </a:rPr>
              <a:t>相等重要</a:t>
            </a:r>
            <a:r>
              <a:rPr lang="ja-JP" altLang="en-US" sz="2800">
                <a:latin typeface="SimSun" pitchFamily="2" charset="-122"/>
                <a:ea typeface="SimSun" pitchFamily="2" charset="-122"/>
                <a:sym typeface="SimSun" pitchFamily="2" charset="-122"/>
              </a:rPr>
              <a:t>得</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solidFill>
                  <a:srgbClr val="3E2DF9"/>
                </a:solidFill>
                <a:latin typeface="SimSun" pitchFamily="2" charset="-122"/>
                <a:ea typeface="SimSun" pitchFamily="2" charset="-122"/>
                <a:sym typeface="SimSun" pitchFamily="2" charset="-122"/>
              </a:rPr>
              <a:t>品格是比才干重要</a:t>
            </a:r>
            <a:r>
              <a:rPr lang="en-US" altLang="ja-JP" sz="2800">
                <a:solidFill>
                  <a:srgbClr val="3E2DF9"/>
                </a:solidFill>
                <a:latin typeface="SimSun" pitchFamily="2" charset="-122"/>
                <a:ea typeface="SimSun" pitchFamily="2" charset="-122"/>
                <a:sym typeface="SimSun" pitchFamily="2" charset="-122"/>
              </a:rPr>
              <a:t> </a:t>
            </a:r>
            <a:r>
              <a:rPr lang="ja-JP" altLang="en-US" sz="2800">
                <a:latin typeface="SimSun" pitchFamily="2" charset="-122"/>
                <a:ea typeface="SimSun" pitchFamily="2" charset="-122"/>
                <a:sym typeface="SimSun" pitchFamily="2" charset="-122"/>
              </a:rPr>
              <a:t>（只有两种特性有关才干）</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solidFill>
                  <a:srgbClr val="3E2DF9"/>
                </a:solidFill>
                <a:latin typeface="SimSun" pitchFamily="2" charset="-122"/>
                <a:ea typeface="SimSun" pitchFamily="2" charset="-122"/>
                <a:sym typeface="SimSun" pitchFamily="2" charset="-122"/>
              </a:rPr>
              <a:t>管理自己的家</a:t>
            </a:r>
            <a:r>
              <a:rPr lang="ja-JP" altLang="en-US" sz="2800">
                <a:latin typeface="SimSun" pitchFamily="2" charset="-122"/>
                <a:ea typeface="SimSun" pitchFamily="2" charset="-122"/>
                <a:sym typeface="SimSun" pitchFamily="2" charset="-122"/>
              </a:rPr>
              <a:t>重于工作</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应该要合格才可以</a:t>
            </a:r>
            <a:r>
              <a:rPr lang="en-US" altLang="ja-JP" sz="2800">
                <a:latin typeface="Arial" pitchFamily="34" charset="0"/>
                <a:cs typeface="Arial" pitchFamily="34" charset="0"/>
                <a:sym typeface="Arial" pitchFamily="34" charset="0"/>
              </a:rPr>
              <a:t> </a:t>
            </a:r>
          </a:p>
          <a:p>
            <a:pPr marL="457200" lvl="1" indent="0" defTabSz="914400" eaLnBrk="1">
              <a:lnSpc>
                <a:spcPct val="90000"/>
              </a:lnSpc>
              <a:spcBef>
                <a:spcPts val="600"/>
              </a:spcBef>
            </a:pPr>
            <a:r>
              <a:rPr lang="en-US" altLang="en-US" sz="2800">
                <a:latin typeface="Arial" pitchFamily="34" charset="0"/>
                <a:cs typeface="Arial" pitchFamily="34" charset="0"/>
                <a:sym typeface="Arial" pitchFamily="34" charset="0"/>
              </a:rPr>
              <a:t>1. </a:t>
            </a:r>
            <a:r>
              <a:rPr lang="ja-JP" altLang="en-US" sz="2800">
                <a:latin typeface="SimSun" pitchFamily="2" charset="-122"/>
                <a:ea typeface="SimSun" pitchFamily="2" charset="-122"/>
                <a:sym typeface="SimSun" pitchFamily="2" charset="-122"/>
              </a:rPr>
              <a:t>给于</a:t>
            </a:r>
            <a:r>
              <a:rPr lang="ja-JP" altLang="en-US" sz="2800">
                <a:solidFill>
                  <a:srgbClr val="0000CC"/>
                </a:solidFill>
                <a:latin typeface="SimSun" pitchFamily="2" charset="-122"/>
                <a:ea typeface="SimSun" pitchFamily="2" charset="-122"/>
                <a:sym typeface="SimSun" pitchFamily="2" charset="-122"/>
              </a:rPr>
              <a:t>敬虔方向</a:t>
            </a:r>
            <a:endParaRPr lang="en-US" altLang="ja-JP" sz="2800">
              <a:solidFill>
                <a:srgbClr val="0000CC"/>
              </a:solidFill>
              <a:latin typeface="Arial Bold" pitchFamily="2" charset="0"/>
              <a:ea typeface="MS PGothic" pitchFamily="34" charset="-128"/>
              <a:sym typeface="Arial Bold" pitchFamily="2" charset="0"/>
            </a:endParaRPr>
          </a:p>
          <a:p>
            <a:pPr marL="457200" lvl="1" indent="0" defTabSz="914400" eaLnBrk="1">
              <a:lnSpc>
                <a:spcPct val="90000"/>
              </a:lnSpc>
              <a:spcBef>
                <a:spcPts val="600"/>
              </a:spcBef>
            </a:pPr>
            <a:r>
              <a:rPr lang="en-US" altLang="en-US" sz="2800">
                <a:latin typeface="Arial" pitchFamily="34" charset="0"/>
                <a:ea typeface="MS PGothic" pitchFamily="34" charset="-128"/>
                <a:cs typeface="Arial" pitchFamily="34" charset="0"/>
                <a:sym typeface="Arial" pitchFamily="34" charset="0"/>
              </a:rPr>
              <a:t>2. </a:t>
            </a:r>
            <a:r>
              <a:rPr lang="ja-JP" altLang="en-US" sz="2800">
                <a:latin typeface="SimSun" pitchFamily="2" charset="-122"/>
                <a:ea typeface="SimSun" pitchFamily="2" charset="-122"/>
                <a:cs typeface="Arial" pitchFamily="34" charset="0"/>
                <a:sym typeface="SimSun" pitchFamily="2" charset="-122"/>
              </a:rPr>
              <a:t>教会可以</a:t>
            </a:r>
            <a:r>
              <a:rPr lang="ja-JP" altLang="en-US" sz="2800">
                <a:solidFill>
                  <a:srgbClr val="0000CC"/>
                </a:solidFill>
                <a:latin typeface="SimSun" pitchFamily="2" charset="-122"/>
                <a:ea typeface="SimSun" pitchFamily="2" charset="-122"/>
                <a:cs typeface="Arial" pitchFamily="34" charset="0"/>
                <a:sym typeface="SimSun" pitchFamily="2" charset="-122"/>
              </a:rPr>
              <a:t>避免</a:t>
            </a:r>
            <a:r>
              <a:rPr lang="ja-JP" altLang="en-US" sz="2800">
                <a:latin typeface="SimSun" pitchFamily="2" charset="-122"/>
                <a:ea typeface="SimSun" pitchFamily="2" charset="-122"/>
                <a:cs typeface="Arial" pitchFamily="34" charset="0"/>
                <a:sym typeface="SimSun" pitchFamily="2" charset="-122"/>
              </a:rPr>
              <a:t>不好或不熟练的领袖带来的不必要</a:t>
            </a:r>
            <a:r>
              <a:rPr lang="ja-JP" altLang="en-US" sz="2800">
                <a:solidFill>
                  <a:srgbClr val="0000CC"/>
                </a:solidFill>
                <a:latin typeface="SimSun" pitchFamily="2" charset="-122"/>
                <a:ea typeface="SimSun" pitchFamily="2" charset="-122"/>
                <a:cs typeface="Arial" pitchFamily="34" charset="0"/>
                <a:sym typeface="SimSun" pitchFamily="2" charset="-122"/>
              </a:rPr>
              <a:t>问题</a:t>
            </a:r>
            <a:endParaRPr lang="en-US" altLang="en-US">
              <a:ea typeface="SimSun" pitchFamily="2" charset="-122"/>
              <a:cs typeface="Arial" pitchFamily="34" charset="0"/>
            </a:endParaRPr>
          </a:p>
        </p:txBody>
      </p:sp>
      <p:sp>
        <p:nvSpPr>
          <p:cNvPr id="68611" name="AutoShape 3"/>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r>
              <a:rPr lang="en-US" altLang="en-US" sz="2000">
                <a:effectLst>
                  <a:outerShdw blurRad="38100" dist="38100" dir="2700000" algn="tl">
                    <a:srgbClr val="C0C0C0"/>
                  </a:outerShdw>
                </a:effectLst>
                <a:latin typeface="Geneva" pitchFamily="2" charset="0"/>
                <a:sym typeface="Geneva" pitchFamily="2" charset="0"/>
              </a:rPr>
              <a:t>223</a:t>
            </a:r>
            <a:endParaRPr lang="en-US" altLang="en-US"/>
          </a:p>
        </p:txBody>
      </p:sp>
    </p:spTree>
    <p:extLst>
      <p:ext uri="{BB962C8B-B14F-4D97-AF65-F5344CB8AC3E}">
        <p14:creationId xmlns:p14="http://schemas.microsoft.com/office/powerpoint/2010/main" val="119555163"/>
      </p:ext>
    </p:extLst>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0DDEE198-53BE-4FF4-92F9-0D6122FD46BD}" type="slidenum">
              <a:rPr lang="en-US" altLang="en-US" sz="1400"/>
              <a:pPr algn="r" defTabSz="914400" eaLnBrk="1" hangingPunct="0">
                <a:lnSpc>
                  <a:spcPct val="100000"/>
                </a:lnSpc>
                <a:buClrTx/>
                <a:buSzTx/>
                <a:buFontTx/>
                <a:buNone/>
              </a:pPr>
              <a:t>134</a:t>
            </a:fld>
            <a:endParaRPr lang="en-US" altLang="en-US"/>
          </a:p>
        </p:txBody>
      </p:sp>
      <p:pic>
        <p:nvPicPr>
          <p:cNvPr id="69634"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71600" y="2260600"/>
            <a:ext cx="6399213" cy="433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9635" name="AutoShape 3"/>
          <p:cNvSpPr>
            <a:spLocks/>
          </p:cNvSpPr>
          <p:nvPr/>
        </p:nvSpPr>
        <p:spPr bwMode="auto">
          <a:xfrm>
            <a:off x="544513" y="862013"/>
            <a:ext cx="8231187" cy="1392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4000">
                <a:solidFill>
                  <a:srgbClr val="FFFFFF"/>
                </a:solidFill>
                <a:latin typeface="SimSun" pitchFamily="2" charset="-122"/>
                <a:ea typeface="SimSun" pitchFamily="2" charset="-122"/>
                <a:sym typeface="SimSun" pitchFamily="2" charset="-122"/>
              </a:rPr>
              <a:t>I. </a:t>
            </a:r>
            <a:r>
              <a:rPr lang="ja-JP" altLang="en-US" sz="4000">
                <a:solidFill>
                  <a:srgbClr val="FFFFFF"/>
                </a:solidFill>
                <a:latin typeface="SimSun" pitchFamily="2" charset="-122"/>
                <a:ea typeface="SimSun" pitchFamily="2" charset="-122"/>
                <a:sym typeface="SimSun" pitchFamily="2" charset="-122"/>
              </a:rPr>
              <a:t>会众在教会里拥有最终极的权利</a:t>
            </a:r>
            <a:endParaRPr lang="en-US" altLang="en-US" sz="40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4270240950"/>
      </p:ext>
    </p:extLst>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9424628-94BE-5B4C-88FB-D8A7478F3E9F}"/>
              </a:ext>
            </a:extLst>
          </p:cNvPr>
          <p:cNvPicPr>
            <a:picLocks noChangeAspect="1" noChangeArrowheads="1"/>
          </p:cNvPicPr>
          <p:nvPr/>
        </p:nvPicPr>
        <p:blipFill>
          <a:blip r:embed="rId2">
            <a:lum bright="42000"/>
            <a:extLst>
              <a:ext uri="{28A0092B-C50C-407E-A947-70E740481C1C}">
                <a14:useLocalDpi xmlns:a14="http://schemas.microsoft.com/office/drawing/2010/main" val="0"/>
              </a:ext>
            </a:extLst>
          </a:blip>
          <a:srcRect l="1917"/>
          <a:stretch>
            <a:fillRect/>
          </a:stretch>
        </p:blipFill>
        <p:spPr bwMode="auto">
          <a:xfrm>
            <a:off x="0" y="427038"/>
            <a:ext cx="9144000"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613870F8-5AED-4B79-83EC-BE195F347996}" type="slidenum">
              <a:rPr lang="en-US" altLang="en-US" sz="1400"/>
              <a:pPr algn="r" defTabSz="914400" eaLnBrk="1" hangingPunct="0">
                <a:lnSpc>
                  <a:spcPct val="100000"/>
                </a:lnSpc>
                <a:buClrTx/>
                <a:buSzTx/>
                <a:buFontTx/>
                <a:buNone/>
              </a:pPr>
              <a:t>135</a:t>
            </a:fld>
            <a:endParaRPr lang="en-US" altLang="en-US"/>
          </a:p>
        </p:txBody>
      </p:sp>
      <p:sp>
        <p:nvSpPr>
          <p:cNvPr id="70659" name="AutoShape 3"/>
          <p:cNvSpPr>
            <a:spLocks/>
          </p:cNvSpPr>
          <p:nvPr/>
        </p:nvSpPr>
        <p:spPr bwMode="auto">
          <a:xfrm>
            <a:off x="5561013" y="427038"/>
            <a:ext cx="3125787" cy="22082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600">
                <a:latin typeface="Stencil" pitchFamily="82" charset="0"/>
                <a:sym typeface="Stencil" pitchFamily="82" charset="0"/>
              </a:rPr>
              <a:t>会众权利</a:t>
            </a:r>
            <a:endParaRPr lang="en-US" altLang="en-US" sz="5600" dirty="0">
              <a:latin typeface="Stencil" pitchFamily="82" charset="0"/>
              <a:sym typeface="Stencil" pitchFamily="82" charset="0"/>
            </a:endParaRPr>
          </a:p>
        </p:txBody>
      </p:sp>
      <p:sp>
        <p:nvSpPr>
          <p:cNvPr id="70660" name="AutoShape 4"/>
          <p:cNvSpPr>
            <a:spLocks/>
          </p:cNvSpPr>
          <p:nvPr/>
        </p:nvSpPr>
        <p:spPr bwMode="auto">
          <a:xfrm>
            <a:off x="-38100" y="539750"/>
            <a:ext cx="9182100" cy="6080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334963" indent="-77788"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Font typeface="Symbol" pitchFamily="18" charset="2"/>
              <a:buChar char="•"/>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执行教会</a:t>
            </a:r>
            <a:r>
              <a:rPr lang="ja-JP" altLang="en-US" sz="3000" u="sng">
                <a:effectLst>
                  <a:outerShdw blurRad="38100" dist="38100" dir="2700000" algn="tl">
                    <a:srgbClr val="FFFFFF"/>
                  </a:outerShdw>
                </a:effectLst>
                <a:latin typeface="Abadi MT Condensed Extra Bold" pitchFamily="2" charset="0"/>
                <a:sym typeface="Abadi MT Condensed Extra Bold" pitchFamily="2" charset="0"/>
              </a:rPr>
              <a:t>纪律</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（太</a:t>
            </a:r>
            <a:r>
              <a:rPr lang="en-US" altLang="ja-JP" sz="3000" dirty="0">
                <a:effectLst>
                  <a:outerShdw blurRad="38100" dist="38100" dir="2700000" algn="tl">
                    <a:srgbClr val="FFFFFF"/>
                  </a:outerShdw>
                </a:effectLst>
                <a:latin typeface="Abadi MT Condensed Extra Bold" pitchFamily="2" charset="0"/>
                <a:sym typeface="Abadi MT Condensed Extra Bold" pitchFamily="2" charset="0"/>
              </a:rPr>
              <a:t>18:17</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dirty="0">
              <a:effectLst>
                <a:outerShdw blurRad="38100" dist="38100" dir="2700000" algn="tl">
                  <a:srgbClr val="FFFFFF"/>
                </a:outerShdw>
              </a:effectLst>
              <a:latin typeface="Abadi MT Condensed Extra Bold" pitchFamily="2" charset="0"/>
              <a:sym typeface="Abadi MT Condensed Extra Bold" pitchFamily="2" charset="0"/>
            </a:endParaRPr>
          </a:p>
          <a:p>
            <a:pPr eaLnBrk="1" hangingPunct="0">
              <a:lnSpc>
                <a:spcPct val="115000"/>
              </a:lnSpc>
              <a:spcBef>
                <a:spcPts val="1000"/>
              </a:spcBef>
              <a:buClrTx/>
              <a:buSzTx/>
              <a:buFontTx/>
              <a:buNone/>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「就告诉教会</a:t>
            </a:r>
            <a:r>
              <a:rPr lang="en-US" altLang="ja-JP" sz="3000" dirty="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dirty="0">
              <a:effectLst>
                <a:outerShdw blurRad="38100" dist="38100" dir="2700000" algn="tl">
                  <a:srgbClr val="FFFFFF"/>
                </a:outerShdw>
              </a:effectLst>
              <a:latin typeface="Abadi MT Condensed Extra Bold" pitchFamily="2" charset="0"/>
              <a:sym typeface="Abadi MT Condensed Extra Bold" pitchFamily="2" charset="0"/>
            </a:endParaRPr>
          </a:p>
          <a:p>
            <a:pPr eaLnBrk="1" hangingPunct="0">
              <a:lnSpc>
                <a:spcPct val="115000"/>
              </a:lnSpc>
              <a:spcBef>
                <a:spcPts val="1000"/>
              </a:spcBef>
              <a:buClrTx/>
              <a:buFont typeface="Symbol" pitchFamily="18" charset="2"/>
              <a:buChar char="•"/>
            </a:pPr>
            <a:r>
              <a:rPr lang="ja-JP" altLang="en-US" sz="3000" u="sng">
                <a:effectLst>
                  <a:outerShdw blurRad="38100" dist="38100" dir="2700000" algn="tl">
                    <a:srgbClr val="FFFFFF"/>
                  </a:outerShdw>
                </a:effectLst>
                <a:latin typeface="Abadi MT Condensed Extra Bold" pitchFamily="2" charset="0"/>
                <a:sym typeface="Abadi MT Condensed Extra Bold" pitchFamily="2" charset="0"/>
              </a:rPr>
              <a:t>挑选</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领袖（徒</a:t>
            </a:r>
            <a:r>
              <a:rPr lang="en-US" altLang="ja-JP" sz="3000" dirty="0">
                <a:effectLst>
                  <a:outerShdw blurRad="38100" dist="38100" dir="2700000" algn="tl">
                    <a:srgbClr val="FFFFFF"/>
                  </a:outerShdw>
                </a:effectLst>
                <a:latin typeface="Abadi MT Condensed Extra Bold" pitchFamily="2" charset="0"/>
                <a:sym typeface="Abadi MT Condensed Extra Bold" pitchFamily="2" charset="0"/>
              </a:rPr>
              <a:t>6:3</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dirty="0">
              <a:effectLst>
                <a:outerShdw blurRad="38100" dist="38100" dir="2700000" algn="tl">
                  <a:srgbClr val="FFFFFF"/>
                </a:outerShdw>
              </a:effectLst>
              <a:latin typeface="Abadi MT Condensed Extra Bold" pitchFamily="2" charset="0"/>
              <a:sym typeface="Abadi MT Condensed Extra Bold" pitchFamily="2" charset="0"/>
            </a:endParaRPr>
          </a:p>
          <a:p>
            <a:pPr eaLnBrk="1" hangingPunct="0">
              <a:lnSpc>
                <a:spcPct val="115000"/>
              </a:lnSpc>
              <a:spcBef>
                <a:spcPts val="1000"/>
              </a:spcBef>
              <a:buClrTx/>
              <a:buSzTx/>
              <a:buFontTx/>
              <a:buNone/>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「当从你们中间选出</a:t>
            </a:r>
            <a:r>
              <a:rPr lang="en-US" altLang="ja-JP" sz="3000" dirty="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dirty="0">
              <a:effectLst>
                <a:outerShdw blurRad="38100" dist="38100" dir="2700000" algn="tl">
                  <a:srgbClr val="FFFFFF"/>
                </a:outerShdw>
              </a:effectLst>
              <a:latin typeface="Abadi MT Condensed Extra Bold" pitchFamily="2" charset="0"/>
              <a:sym typeface="Abadi MT Condensed Extra Bold" pitchFamily="2" charset="0"/>
            </a:endParaRPr>
          </a:p>
          <a:p>
            <a:pPr eaLnBrk="1" hangingPunct="0">
              <a:lnSpc>
                <a:spcPct val="115000"/>
              </a:lnSpc>
              <a:spcBef>
                <a:spcPts val="1000"/>
              </a:spcBef>
              <a:buClrTx/>
              <a:buFont typeface="Symbol" pitchFamily="18" charset="2"/>
              <a:buChar char="•"/>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传授正统的</a:t>
            </a:r>
            <a:r>
              <a:rPr lang="ja-JP" altLang="en-US" sz="3000" u="sng">
                <a:effectLst>
                  <a:outerShdw blurRad="38100" dist="38100" dir="2700000" algn="tl">
                    <a:srgbClr val="FFFFFF"/>
                  </a:outerShdw>
                </a:effectLst>
                <a:latin typeface="Abadi MT Condensed Extra Bold" pitchFamily="2" charset="0"/>
                <a:sym typeface="Abadi MT Condensed Extra Bold" pitchFamily="2" charset="0"/>
              </a:rPr>
              <a:t>教义</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dirty="0">
              <a:effectLst>
                <a:outerShdw blurRad="38100" dist="38100" dir="2700000" algn="tl">
                  <a:srgbClr val="FFFFFF"/>
                </a:outerShdw>
              </a:effectLst>
              <a:latin typeface="Abadi MT Condensed Extra Bold" pitchFamily="2" charset="0"/>
              <a:sym typeface="Abadi MT Condensed Extra Bold" pitchFamily="2" charset="0"/>
            </a:endParaRPr>
          </a:p>
          <a:p>
            <a:pPr eaLnBrk="1" hangingPunct="0">
              <a:lnSpc>
                <a:spcPct val="115000"/>
              </a:lnSpc>
              <a:spcBef>
                <a:spcPts val="1000"/>
              </a:spcBef>
              <a:buClrTx/>
              <a:buSzTx/>
              <a:buFontTx/>
              <a:buNone/>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「我当日传给你们的，原是从主领受的</a:t>
            </a:r>
            <a:r>
              <a:rPr lang="en-US" altLang="ja-JP" sz="3000" dirty="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」（林前</a:t>
            </a:r>
            <a:r>
              <a:rPr lang="en-US" altLang="ja-JP" sz="3000" dirty="0">
                <a:effectLst>
                  <a:outerShdw blurRad="38100" dist="38100" dir="2700000" algn="tl">
                    <a:srgbClr val="FFFFFF"/>
                  </a:outerShdw>
                </a:effectLst>
                <a:latin typeface="Abadi MT Condensed Extra Bold" pitchFamily="2" charset="0"/>
                <a:sym typeface="Abadi MT Condensed Extra Bold" pitchFamily="2" charset="0"/>
              </a:rPr>
              <a:t>11:23</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dirty="0">
              <a:effectLst>
                <a:outerShdw blurRad="38100" dist="38100" dir="2700000" algn="tl">
                  <a:srgbClr val="FFFFFF"/>
                </a:outerShdw>
              </a:effectLst>
              <a:latin typeface="Abadi MT Condensed Extra Bold" pitchFamily="2" charset="0"/>
              <a:sym typeface="Abadi MT Condensed Extra Bold" pitchFamily="2" charset="0"/>
            </a:endParaRPr>
          </a:p>
          <a:p>
            <a:pPr eaLnBrk="1" hangingPunct="0">
              <a:lnSpc>
                <a:spcPct val="115000"/>
              </a:lnSpc>
              <a:spcBef>
                <a:spcPts val="1000"/>
              </a:spcBef>
              <a:buClrTx/>
              <a:buSzTx/>
              <a:buFontTx/>
              <a:buNone/>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「亲爱的弟兄啊</a:t>
            </a:r>
            <a:r>
              <a:rPr lang="en-US" altLang="ja-JP" sz="3000" dirty="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总要试验那些灵」（约一</a:t>
            </a:r>
            <a:r>
              <a:rPr lang="en-US" altLang="ja-JP" sz="3000" dirty="0">
                <a:effectLst>
                  <a:outerShdw blurRad="38100" dist="38100" dir="2700000" algn="tl">
                    <a:srgbClr val="FFFFFF"/>
                  </a:outerShdw>
                </a:effectLst>
                <a:latin typeface="Abadi MT Condensed Extra Bold" pitchFamily="2" charset="0"/>
                <a:sym typeface="Abadi MT Condensed Extra Bold" pitchFamily="2" charset="0"/>
              </a:rPr>
              <a:t>4:1</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dirty="0">
              <a:effectLst>
                <a:outerShdw blurRad="38100" dist="38100" dir="2700000" algn="tl">
                  <a:srgbClr val="FFFFFF"/>
                </a:outerShdw>
              </a:effectLst>
              <a:latin typeface="Abadi MT Condensed Extra Bold" pitchFamily="2" charset="0"/>
              <a:sym typeface="Abadi MT Condensed Extra Bold" pitchFamily="2" charset="0"/>
            </a:endParaRPr>
          </a:p>
          <a:p>
            <a:pPr eaLnBrk="1" hangingPunct="0">
              <a:lnSpc>
                <a:spcPct val="115000"/>
              </a:lnSpc>
              <a:spcBef>
                <a:spcPts val="1000"/>
              </a:spcBef>
              <a:buClrTx/>
              <a:buSzTx/>
              <a:buFontTx/>
              <a:buNone/>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「为</a:t>
            </a:r>
            <a:r>
              <a:rPr lang="en-US" altLang="ja-JP" sz="3000" dirty="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真道竭力的争辩。」（犹</a:t>
            </a:r>
            <a:r>
              <a:rPr lang="en-US" altLang="ja-JP" sz="3000" dirty="0">
                <a:effectLst>
                  <a:outerShdw blurRad="38100" dist="38100" dir="2700000" algn="tl">
                    <a:srgbClr val="FFFFFF"/>
                  </a:outerShdw>
                </a:effectLst>
                <a:latin typeface="Abadi MT Condensed Extra Bold" pitchFamily="2" charset="0"/>
                <a:sym typeface="Abadi MT Condensed Extra Bold" pitchFamily="2" charset="0"/>
              </a:rPr>
              <a:t>3</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en-US" sz="3000" dirty="0">
              <a:effectLst>
                <a:outerShdw blurRad="38100" dist="38100" dir="2700000" algn="tl">
                  <a:srgbClr val="FFFFFF"/>
                </a:outerShdw>
              </a:effectLst>
              <a:latin typeface="Abadi MT Condensed Extra Bold" pitchFamily="2" charset="0"/>
              <a:sym typeface="Abadi MT Condensed Extra Bold" pitchFamily="2" charset="0"/>
            </a:endParaRPr>
          </a:p>
        </p:txBody>
      </p:sp>
    </p:spTree>
    <p:extLst>
      <p:ext uri="{BB962C8B-B14F-4D97-AF65-F5344CB8AC3E}">
        <p14:creationId xmlns:p14="http://schemas.microsoft.com/office/powerpoint/2010/main" val="2378057444"/>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E02FF7D1-4BE2-4219-99C5-E7DE1F2913E7}" type="slidenum">
              <a:rPr lang="en-US" altLang="en-US" sz="1400"/>
              <a:pPr algn="r" defTabSz="914400" eaLnBrk="1" hangingPunct="0">
                <a:lnSpc>
                  <a:spcPct val="100000"/>
                </a:lnSpc>
                <a:buClrTx/>
                <a:buSzTx/>
                <a:buFontTx/>
                <a:buNone/>
              </a:pPr>
              <a:t>136</a:t>
            </a:fld>
            <a:endParaRPr lang="en-US" altLang="en-US"/>
          </a:p>
        </p:txBody>
      </p:sp>
      <p:pic>
        <p:nvPicPr>
          <p:cNvPr id="71682" name="Picture 2" descr="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683" name="AutoShape 3"/>
          <p:cNvSpPr>
            <a:spLocks/>
          </p:cNvSpPr>
          <p:nvPr/>
        </p:nvSpPr>
        <p:spPr bwMode="auto">
          <a:xfrm>
            <a:off x="506413" y="115888"/>
            <a:ext cx="2771775" cy="3535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主教级</a:t>
            </a:r>
            <a:endParaRPr lang="en-US" altLang="ja-JP" sz="4000">
              <a:solidFill>
                <a:srgbClr val="FFFFFF"/>
              </a:solidFill>
              <a:effectLst>
                <a:outerShdw blurRad="38100" dist="38100" dir="2700000" algn="tl">
                  <a:srgbClr val="535353"/>
                </a:outerShdw>
              </a:effectLst>
              <a:latin typeface="Stencil" pitchFamily="82" charset="0"/>
              <a:sym typeface="Stencil" pitchFamily="82" charset="0"/>
            </a:endParaRPr>
          </a:p>
          <a:p>
            <a:pPr eaLnBrk="1" hangingPunct="0">
              <a:lnSpc>
                <a:spcPct val="115000"/>
              </a:lnSpc>
              <a:spcBef>
                <a:spcPts val="1000"/>
              </a:spcBef>
              <a:buClrTx/>
              <a:buSzTx/>
              <a:buFontTx/>
              <a:buNone/>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教会结构图</a:t>
            </a:r>
            <a:endParaRPr lang="en-US" altLang="ja-JP" sz="4000">
              <a:solidFill>
                <a:srgbClr val="FFFFFF"/>
              </a:solidFill>
              <a:effectLst>
                <a:outerShdw blurRad="38100" dist="38100" dir="2700000" algn="tl">
                  <a:srgbClr val="535353"/>
                </a:outerShdw>
              </a:effectLst>
              <a:latin typeface="Stencil" pitchFamily="82" charset="0"/>
              <a:sym typeface="Stencil" pitchFamily="82" charset="0"/>
            </a:endParaRPr>
          </a:p>
          <a:p>
            <a:pPr eaLnBrk="1" hangingPunct="0">
              <a:lnSpc>
                <a:spcPct val="115000"/>
              </a:lnSpc>
              <a:spcBef>
                <a:spcPts val="1000"/>
              </a:spcBef>
              <a:buClrTx/>
              <a:buSzTx/>
              <a:buFontTx/>
              <a:buNone/>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（简化）</a:t>
            </a:r>
            <a:endParaRPr lang="en-US" altLang="en-US" sz="4000">
              <a:solidFill>
                <a:srgbClr val="FFFFFF"/>
              </a:solidFill>
              <a:effectLst>
                <a:outerShdw blurRad="38100" dist="38100" dir="2700000" algn="tl">
                  <a:srgbClr val="535353"/>
                </a:outerShdw>
              </a:effectLst>
              <a:latin typeface="Stencil" pitchFamily="82" charset="0"/>
              <a:sym typeface="Stencil" pitchFamily="82" charset="0"/>
            </a:endParaRPr>
          </a:p>
        </p:txBody>
      </p:sp>
      <p:sp>
        <p:nvSpPr>
          <p:cNvPr id="71684" name="Line 4"/>
          <p:cNvSpPr>
            <a:spLocks noChangeShapeType="1"/>
          </p:cNvSpPr>
          <p:nvPr/>
        </p:nvSpPr>
        <p:spPr bwMode="auto">
          <a:xfrm>
            <a:off x="5772150" y="1765300"/>
            <a:ext cx="0" cy="6731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85" name="Line 5"/>
          <p:cNvSpPr>
            <a:spLocks noChangeShapeType="1"/>
          </p:cNvSpPr>
          <p:nvPr/>
        </p:nvSpPr>
        <p:spPr bwMode="auto">
          <a:xfrm>
            <a:off x="3581400" y="3048000"/>
            <a:ext cx="4495800" cy="36513"/>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86" name="Line 6"/>
          <p:cNvSpPr>
            <a:spLocks noChangeShapeType="1"/>
          </p:cNvSpPr>
          <p:nvPr/>
        </p:nvSpPr>
        <p:spPr bwMode="auto">
          <a:xfrm>
            <a:off x="3514725" y="3014663"/>
            <a:ext cx="0" cy="315912"/>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87" name="Line 7"/>
          <p:cNvSpPr>
            <a:spLocks noChangeShapeType="1"/>
          </p:cNvSpPr>
          <p:nvPr/>
        </p:nvSpPr>
        <p:spPr bwMode="auto">
          <a:xfrm>
            <a:off x="5772150" y="2590800"/>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88" name="Line 8"/>
          <p:cNvSpPr>
            <a:spLocks noChangeShapeType="1"/>
          </p:cNvSpPr>
          <p:nvPr/>
        </p:nvSpPr>
        <p:spPr bwMode="auto">
          <a:xfrm>
            <a:off x="8077200" y="3048000"/>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89" name="Line 9"/>
          <p:cNvSpPr>
            <a:spLocks noChangeShapeType="1"/>
          </p:cNvSpPr>
          <p:nvPr/>
        </p:nvSpPr>
        <p:spPr bwMode="auto">
          <a:xfrm>
            <a:off x="3511550"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90" name="AutoShape 10"/>
          <p:cNvSpPr>
            <a:spLocks/>
          </p:cNvSpPr>
          <p:nvPr/>
        </p:nvSpPr>
        <p:spPr bwMode="auto">
          <a:xfrm>
            <a:off x="2608263" y="3292475"/>
            <a:ext cx="1990725"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1" name="Line 11"/>
          <p:cNvSpPr>
            <a:spLocks noChangeShapeType="1"/>
          </p:cNvSpPr>
          <p:nvPr/>
        </p:nvSpPr>
        <p:spPr bwMode="auto">
          <a:xfrm>
            <a:off x="3511550"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92" name="AutoShape 12"/>
          <p:cNvSpPr>
            <a:spLocks/>
          </p:cNvSpPr>
          <p:nvPr/>
        </p:nvSpPr>
        <p:spPr bwMode="auto">
          <a:xfrm>
            <a:off x="3090863" y="4213225"/>
            <a:ext cx="1025525"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sp>
        <p:nvSpPr>
          <p:cNvPr id="71693" name="Line 13"/>
          <p:cNvSpPr>
            <a:spLocks noChangeShapeType="1"/>
          </p:cNvSpPr>
          <p:nvPr/>
        </p:nvSpPr>
        <p:spPr bwMode="auto">
          <a:xfrm>
            <a:off x="5797550"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94" name="AutoShape 14"/>
          <p:cNvSpPr>
            <a:spLocks/>
          </p:cNvSpPr>
          <p:nvPr/>
        </p:nvSpPr>
        <p:spPr bwMode="auto">
          <a:xfrm>
            <a:off x="5116513" y="3317875"/>
            <a:ext cx="1989137"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5" name="Line 15"/>
          <p:cNvSpPr>
            <a:spLocks noChangeShapeType="1"/>
          </p:cNvSpPr>
          <p:nvPr/>
        </p:nvSpPr>
        <p:spPr bwMode="auto">
          <a:xfrm>
            <a:off x="5797550"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96" name="Line 16"/>
          <p:cNvSpPr>
            <a:spLocks noChangeShapeType="1"/>
          </p:cNvSpPr>
          <p:nvPr/>
        </p:nvSpPr>
        <p:spPr bwMode="auto">
          <a:xfrm>
            <a:off x="8069263"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97" name="AutoShape 17"/>
          <p:cNvSpPr>
            <a:spLocks/>
          </p:cNvSpPr>
          <p:nvPr/>
        </p:nvSpPr>
        <p:spPr bwMode="auto">
          <a:xfrm>
            <a:off x="7388225" y="3317875"/>
            <a:ext cx="1989138"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8" name="Line 18"/>
          <p:cNvSpPr>
            <a:spLocks noChangeShapeType="1"/>
          </p:cNvSpPr>
          <p:nvPr/>
        </p:nvSpPr>
        <p:spPr bwMode="auto">
          <a:xfrm>
            <a:off x="8069263"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99" name="AutoShape 19"/>
          <p:cNvSpPr>
            <a:spLocks/>
          </p:cNvSpPr>
          <p:nvPr/>
        </p:nvSpPr>
        <p:spPr bwMode="auto">
          <a:xfrm>
            <a:off x="5229225" y="4213225"/>
            <a:ext cx="1023938"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sp>
        <p:nvSpPr>
          <p:cNvPr id="71700" name="AutoShape 20"/>
          <p:cNvSpPr>
            <a:spLocks/>
          </p:cNvSpPr>
          <p:nvPr/>
        </p:nvSpPr>
        <p:spPr bwMode="auto">
          <a:xfrm>
            <a:off x="7545388" y="4254500"/>
            <a:ext cx="1023937" cy="582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pic>
        <p:nvPicPr>
          <p:cNvPr id="71701" name="Picture 21"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86025" y="5386388"/>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2" name="Picture 22"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73613" y="5387975"/>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3" name="Picture 23"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45325" y="5387975"/>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4" name="AutoShape 24"/>
          <p:cNvSpPr>
            <a:spLocks/>
          </p:cNvSpPr>
          <p:nvPr/>
        </p:nvSpPr>
        <p:spPr bwMode="auto">
          <a:xfrm>
            <a:off x="5151438" y="2146300"/>
            <a:ext cx="1252537" cy="693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300">
                <a:solidFill>
                  <a:srgbClr val="FFFFFF"/>
                </a:solidFill>
                <a:latin typeface="SimSun" pitchFamily="2" charset="-122"/>
                <a:ea typeface="SimSun" pitchFamily="2" charset="-122"/>
                <a:sym typeface="SimSun" pitchFamily="2" charset="-122"/>
              </a:rPr>
              <a:t>会督</a:t>
            </a:r>
            <a:endParaRPr lang="en-US" altLang="en-US"/>
          </a:p>
        </p:txBody>
      </p:sp>
      <p:pic>
        <p:nvPicPr>
          <p:cNvPr id="71705" name="Picture 25"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6200"/>
            <a:ext cx="1882775" cy="188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6" name="AutoShape 26"/>
          <p:cNvSpPr>
            <a:spLocks/>
          </p:cNvSpPr>
          <p:nvPr/>
        </p:nvSpPr>
        <p:spPr bwMode="auto">
          <a:xfrm>
            <a:off x="2890838" y="5614988"/>
            <a:ext cx="1247775" cy="1065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7" name="AutoShape 27"/>
          <p:cNvSpPr>
            <a:spLocks/>
          </p:cNvSpPr>
          <p:nvPr/>
        </p:nvSpPr>
        <p:spPr bwMode="auto">
          <a:xfrm>
            <a:off x="5118100" y="5614988"/>
            <a:ext cx="1246188" cy="1065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8" name="AutoShape 28"/>
          <p:cNvSpPr>
            <a:spLocks/>
          </p:cNvSpPr>
          <p:nvPr/>
        </p:nvSpPr>
        <p:spPr bwMode="auto">
          <a:xfrm>
            <a:off x="7467600" y="5703888"/>
            <a:ext cx="1247775" cy="1063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9" name="AutoShape 29"/>
          <p:cNvSpPr>
            <a:spLocks/>
          </p:cNvSpPr>
          <p:nvPr/>
        </p:nvSpPr>
        <p:spPr bwMode="auto">
          <a:xfrm>
            <a:off x="481013" y="3021013"/>
            <a:ext cx="2047875" cy="321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600">
                <a:solidFill>
                  <a:srgbClr val="FFFFFF"/>
                </a:solidFill>
                <a:latin typeface="SimSun" pitchFamily="2" charset="-122"/>
                <a:ea typeface="SimSun" pitchFamily="2" charset="-122"/>
                <a:sym typeface="SimSun" pitchFamily="2" charset="-122"/>
              </a:rPr>
              <a:t>圣公会</a:t>
            </a:r>
            <a:r>
              <a:rPr lang="en-US" altLang="ja-JP" sz="2600">
                <a:solidFill>
                  <a:srgbClr val="FFFFFF"/>
                </a:solidFill>
                <a:latin typeface="SimSun" pitchFamily="2" charset="-122"/>
                <a:ea typeface="SimSun" pitchFamily="2" charset="-122"/>
                <a:sym typeface="SimSun" pitchFamily="2" charset="-122"/>
              </a:rPr>
              <a:t>		</a:t>
            </a:r>
          </a:p>
          <a:p>
            <a:pPr eaLnBrk="1" hangingPunct="0">
              <a:lnSpc>
                <a:spcPct val="115000"/>
              </a:lnSpc>
              <a:spcBef>
                <a:spcPts val="1000"/>
              </a:spcBef>
              <a:buClrTx/>
              <a:buSzTx/>
              <a:buFontTx/>
              <a:buNone/>
            </a:pPr>
            <a:r>
              <a:rPr lang="ja-JP" altLang="en-US" sz="2600">
                <a:solidFill>
                  <a:srgbClr val="FFFFFF"/>
                </a:solidFill>
                <a:latin typeface="SimSun" pitchFamily="2" charset="-122"/>
                <a:ea typeface="SimSun" pitchFamily="2" charset="-122"/>
                <a:sym typeface="SimSun" pitchFamily="2" charset="-122"/>
              </a:rPr>
              <a:t>信义会</a:t>
            </a:r>
            <a:endParaRPr lang="en-US" altLang="ja-JP" sz="26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2600">
                <a:solidFill>
                  <a:srgbClr val="FFFFFF"/>
                </a:solidFill>
                <a:latin typeface="SimSun" pitchFamily="2" charset="-122"/>
                <a:ea typeface="SimSun" pitchFamily="2" charset="-122"/>
                <a:sym typeface="SimSun" pitchFamily="2" charset="-122"/>
              </a:rPr>
              <a:t>卫理公会</a:t>
            </a:r>
            <a:endParaRPr lang="en-US" altLang="ja-JP" sz="26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2600">
                <a:solidFill>
                  <a:srgbClr val="FFFFFF"/>
                </a:solidFill>
                <a:latin typeface="SimSun" pitchFamily="2" charset="-122"/>
                <a:ea typeface="SimSun" pitchFamily="2" charset="-122"/>
                <a:sym typeface="SimSun" pitchFamily="2" charset="-122"/>
              </a:rPr>
              <a:t>东正教</a:t>
            </a:r>
            <a:endParaRPr lang="en-US" altLang="ja-JP" sz="26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2600">
                <a:solidFill>
                  <a:srgbClr val="FFFFFF"/>
                </a:solidFill>
                <a:latin typeface="SimSun" pitchFamily="2" charset="-122"/>
                <a:ea typeface="SimSun" pitchFamily="2" charset="-122"/>
                <a:sym typeface="SimSun" pitchFamily="2" charset="-122"/>
              </a:rPr>
              <a:t>天主教</a:t>
            </a:r>
            <a:endParaRPr lang="en-US" altLang="en-US" sz="2600">
              <a:solidFill>
                <a:srgbClr val="FFFFFF"/>
              </a:solidFill>
              <a:latin typeface="SimSun" pitchFamily="2" charset="-122"/>
              <a:ea typeface="SimSun" pitchFamily="2" charset="-122"/>
              <a:sym typeface="SimSun" pitchFamily="2" charset="-122"/>
            </a:endParaRPr>
          </a:p>
        </p:txBody>
      </p:sp>
      <p:sp>
        <p:nvSpPr>
          <p:cNvPr id="71710" name="AutoShape 30"/>
          <p:cNvSpPr>
            <a:spLocks/>
          </p:cNvSpPr>
          <p:nvPr/>
        </p:nvSpPr>
        <p:spPr bwMode="auto">
          <a:xfrm>
            <a:off x="8047038" y="195263"/>
            <a:ext cx="782637"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hangingPunct="0">
              <a:lnSpc>
                <a:spcPct val="100000"/>
              </a:lnSpc>
              <a:buClrTx/>
              <a:buSzTx/>
              <a:buFontTx/>
              <a:buNone/>
            </a:pPr>
            <a:r>
              <a:rPr lang="en-US" altLang="en-US">
                <a:solidFill>
                  <a:srgbClr val="FFFFFF"/>
                </a:solidFill>
              </a:rPr>
              <a:t>244a</a:t>
            </a:r>
            <a:endParaRPr lang="en-US" altLang="en-US"/>
          </a:p>
        </p:txBody>
      </p:sp>
    </p:spTree>
    <p:extLst>
      <p:ext uri="{BB962C8B-B14F-4D97-AF65-F5344CB8AC3E}">
        <p14:creationId xmlns:p14="http://schemas.microsoft.com/office/powerpoint/2010/main" val="290888288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28074600" presetClass="entr" presetSubtype="0" fill="hold" nodeType="afterEffect">
                                  <p:stCondLst>
                                    <p:cond delay="0"/>
                                  </p:stCondLst>
                                  <p:childTnLst>
                                    <p:set>
                                      <p:cBhvr>
                                        <p:cTn id="6" dur="1" fill="hold">
                                          <p:stCondLst>
                                            <p:cond delay="499"/>
                                          </p:stCondLst>
                                        </p:cTn>
                                        <p:tgtEl>
                                          <p:spTgt spid="71705"/>
                                        </p:tgtEl>
                                        <p:attrNameLst>
                                          <p:attrName>style.visibility</p:attrName>
                                        </p:attrNameLst>
                                      </p:cBhvr>
                                      <p:to>
                                        <p:strVal val="visible"/>
                                      </p:to>
                                    </p:set>
                                  </p:childTnLst>
                                </p:cTn>
                              </p:par>
                            </p:childTnLst>
                          </p:cTn>
                        </p:par>
                        <p:par>
                          <p:cTn id="7" fill="hold" nodeType="afterGroup">
                            <p:stCondLst>
                              <p:cond delay="500"/>
                            </p:stCondLst>
                            <p:childTnLst>
                              <p:par>
                                <p:cTn id="8" presetID="1728074600" presetClass="entr" presetSubtype="0" fill="hold" nodeType="afterEffect">
                                  <p:stCondLst>
                                    <p:cond delay="0"/>
                                  </p:stCondLst>
                                  <p:childTnLst>
                                    <p:set>
                                      <p:cBhvr>
                                        <p:cTn id="9" dur="1" fill="hold">
                                          <p:stCondLst>
                                            <p:cond delay="499"/>
                                          </p:stCondLst>
                                        </p:cTn>
                                        <p:tgtEl>
                                          <p:spTgt spid="71684"/>
                                        </p:tgtEl>
                                        <p:attrNameLst>
                                          <p:attrName>style.visibility</p:attrName>
                                        </p:attrNameLst>
                                      </p:cBhvr>
                                      <p:to>
                                        <p:strVal val="visible"/>
                                      </p:to>
                                    </p:set>
                                  </p:childTnLst>
                                </p:cTn>
                              </p:par>
                            </p:childTnLst>
                          </p:cTn>
                        </p:par>
                        <p:par>
                          <p:cTn id="10" fill="hold" nodeType="afterGroup">
                            <p:stCondLst>
                              <p:cond delay="1000"/>
                            </p:stCondLst>
                            <p:childTnLst>
                              <p:par>
                                <p:cTn id="11" presetID="1728074600" presetClass="entr" presetSubtype="0" fill="hold" grpId="0" nodeType="afterEffect">
                                  <p:stCondLst>
                                    <p:cond delay="0"/>
                                  </p:stCondLst>
                                  <p:childTnLst>
                                    <p:set>
                                      <p:cBhvr>
                                        <p:cTn id="12" dur="1" fill="hold">
                                          <p:stCondLst>
                                            <p:cond delay="499"/>
                                          </p:stCondLst>
                                        </p:cTn>
                                        <p:tgtEl>
                                          <p:spTgt spid="71704"/>
                                        </p:tgtEl>
                                        <p:attrNameLst>
                                          <p:attrName>style.visibility</p:attrName>
                                        </p:attrNameLst>
                                      </p:cBhvr>
                                      <p:to>
                                        <p:strVal val="visible"/>
                                      </p:to>
                                    </p:set>
                                  </p:childTnLst>
                                </p:cTn>
                              </p:par>
                            </p:childTnLst>
                          </p:cTn>
                        </p:par>
                        <p:par>
                          <p:cTn id="13" fill="hold" nodeType="afterGroup">
                            <p:stCondLst>
                              <p:cond delay="1500"/>
                            </p:stCondLst>
                            <p:childTnLst>
                              <p:par>
                                <p:cTn id="14" presetID="1728074600" presetClass="entr" presetSubtype="0" fill="hold" nodeType="afterEffect">
                                  <p:stCondLst>
                                    <p:cond delay="0"/>
                                  </p:stCondLst>
                                  <p:childTnLst>
                                    <p:set>
                                      <p:cBhvr>
                                        <p:cTn id="15" dur="1" fill="hold">
                                          <p:stCondLst>
                                            <p:cond delay="499"/>
                                          </p:stCondLst>
                                        </p:cTn>
                                        <p:tgtEl>
                                          <p:spTgt spid="71685"/>
                                        </p:tgtEl>
                                        <p:attrNameLst>
                                          <p:attrName>style.visibility</p:attrName>
                                        </p:attrNameLst>
                                      </p:cBhvr>
                                      <p:to>
                                        <p:strVal val="visible"/>
                                      </p:to>
                                    </p:set>
                                  </p:childTnLst>
                                </p:cTn>
                              </p:par>
                            </p:childTnLst>
                          </p:cTn>
                        </p:par>
                        <p:par>
                          <p:cTn id="16" fill="hold" nodeType="afterGroup">
                            <p:stCondLst>
                              <p:cond delay="2000"/>
                            </p:stCondLst>
                            <p:childTnLst>
                              <p:par>
                                <p:cTn id="17" presetID="1728074600" presetClass="entr" presetSubtype="0" fill="hold" nodeType="afterEffect">
                                  <p:stCondLst>
                                    <p:cond delay="0"/>
                                  </p:stCondLst>
                                  <p:childTnLst>
                                    <p:set>
                                      <p:cBhvr>
                                        <p:cTn id="18" dur="1" fill="hold">
                                          <p:stCondLst>
                                            <p:cond delay="499"/>
                                          </p:stCondLst>
                                        </p:cTn>
                                        <p:tgtEl>
                                          <p:spTgt spid="71686"/>
                                        </p:tgtEl>
                                        <p:attrNameLst>
                                          <p:attrName>style.visibility</p:attrName>
                                        </p:attrNameLst>
                                      </p:cBhvr>
                                      <p:to>
                                        <p:strVal val="visible"/>
                                      </p:to>
                                    </p:set>
                                  </p:childTnLst>
                                </p:cTn>
                              </p:par>
                            </p:childTnLst>
                          </p:cTn>
                        </p:par>
                        <p:par>
                          <p:cTn id="19" fill="hold" nodeType="afterGroup">
                            <p:stCondLst>
                              <p:cond delay="2500"/>
                            </p:stCondLst>
                            <p:childTnLst>
                              <p:par>
                                <p:cTn id="20" presetID="1728074600" presetClass="entr" presetSubtype="0" fill="hold" grpId="0" nodeType="afterEffect">
                                  <p:stCondLst>
                                    <p:cond delay="0"/>
                                  </p:stCondLst>
                                  <p:childTnLst>
                                    <p:set>
                                      <p:cBhvr>
                                        <p:cTn id="21" dur="1" fill="hold">
                                          <p:stCondLst>
                                            <p:cond delay="499"/>
                                          </p:stCondLst>
                                        </p:cTn>
                                        <p:tgtEl>
                                          <p:spTgt spid="71690"/>
                                        </p:tgtEl>
                                        <p:attrNameLst>
                                          <p:attrName>style.visibility</p:attrName>
                                        </p:attrNameLst>
                                      </p:cBhvr>
                                      <p:to>
                                        <p:strVal val="visible"/>
                                      </p:to>
                                    </p:set>
                                  </p:childTnLst>
                                </p:cTn>
                              </p:par>
                            </p:childTnLst>
                          </p:cTn>
                        </p:par>
                        <p:par>
                          <p:cTn id="22" fill="hold" nodeType="afterGroup">
                            <p:stCondLst>
                              <p:cond delay="3000"/>
                            </p:stCondLst>
                            <p:childTnLst>
                              <p:par>
                                <p:cTn id="23" presetID="1728074600" presetClass="entr" presetSubtype="0" fill="hold" nodeType="afterEffect">
                                  <p:stCondLst>
                                    <p:cond delay="0"/>
                                  </p:stCondLst>
                                  <p:childTnLst>
                                    <p:set>
                                      <p:cBhvr>
                                        <p:cTn id="24" dur="1" fill="hold">
                                          <p:stCondLst>
                                            <p:cond delay="499"/>
                                          </p:stCondLst>
                                        </p:cTn>
                                        <p:tgtEl>
                                          <p:spTgt spid="71687"/>
                                        </p:tgtEl>
                                        <p:attrNameLst>
                                          <p:attrName>style.visibility</p:attrName>
                                        </p:attrNameLst>
                                      </p:cBhvr>
                                      <p:to>
                                        <p:strVal val="visible"/>
                                      </p:to>
                                    </p:set>
                                  </p:childTnLst>
                                </p:cTn>
                              </p:par>
                            </p:childTnLst>
                          </p:cTn>
                        </p:par>
                        <p:par>
                          <p:cTn id="25" fill="hold" nodeType="afterGroup">
                            <p:stCondLst>
                              <p:cond delay="3500"/>
                            </p:stCondLst>
                            <p:childTnLst>
                              <p:par>
                                <p:cTn id="26" presetID="1728074600" presetClass="entr" presetSubtype="0" fill="hold" grpId="0" nodeType="afterEffect">
                                  <p:stCondLst>
                                    <p:cond delay="0"/>
                                  </p:stCondLst>
                                  <p:childTnLst>
                                    <p:set>
                                      <p:cBhvr>
                                        <p:cTn id="27" dur="1" fill="hold">
                                          <p:stCondLst>
                                            <p:cond delay="499"/>
                                          </p:stCondLst>
                                        </p:cTn>
                                        <p:tgtEl>
                                          <p:spTgt spid="71694"/>
                                        </p:tgtEl>
                                        <p:attrNameLst>
                                          <p:attrName>style.visibility</p:attrName>
                                        </p:attrNameLst>
                                      </p:cBhvr>
                                      <p:to>
                                        <p:strVal val="visible"/>
                                      </p:to>
                                    </p:set>
                                  </p:childTnLst>
                                </p:cTn>
                              </p:par>
                            </p:childTnLst>
                          </p:cTn>
                        </p:par>
                        <p:par>
                          <p:cTn id="28" fill="hold" nodeType="afterGroup">
                            <p:stCondLst>
                              <p:cond delay="4000"/>
                            </p:stCondLst>
                            <p:childTnLst>
                              <p:par>
                                <p:cTn id="29" presetID="1728074600" presetClass="entr" presetSubtype="0" fill="hold" grpId="0" nodeType="afterEffect">
                                  <p:stCondLst>
                                    <p:cond delay="0"/>
                                  </p:stCondLst>
                                  <p:childTnLst>
                                    <p:set>
                                      <p:cBhvr>
                                        <p:cTn id="30" dur="1" fill="hold">
                                          <p:stCondLst>
                                            <p:cond delay="499"/>
                                          </p:stCondLst>
                                        </p:cTn>
                                        <p:tgtEl>
                                          <p:spTgt spid="71697"/>
                                        </p:tgtEl>
                                        <p:attrNameLst>
                                          <p:attrName>style.visibility</p:attrName>
                                        </p:attrNameLst>
                                      </p:cBhvr>
                                      <p:to>
                                        <p:strVal val="visible"/>
                                      </p:to>
                                    </p:set>
                                  </p:childTnLst>
                                </p:cTn>
                              </p:par>
                            </p:childTnLst>
                          </p:cTn>
                        </p:par>
                        <p:par>
                          <p:cTn id="31" fill="hold" nodeType="afterGroup">
                            <p:stCondLst>
                              <p:cond delay="4500"/>
                            </p:stCondLst>
                            <p:childTnLst>
                              <p:par>
                                <p:cTn id="32" presetID="1728074600" presetClass="entr" presetSubtype="0" fill="hold" nodeType="afterEffect">
                                  <p:stCondLst>
                                    <p:cond delay="0"/>
                                  </p:stCondLst>
                                  <p:childTnLst>
                                    <p:set>
                                      <p:cBhvr>
                                        <p:cTn id="33" dur="1" fill="hold">
                                          <p:stCondLst>
                                            <p:cond delay="499"/>
                                          </p:stCondLst>
                                        </p:cTn>
                                        <p:tgtEl>
                                          <p:spTgt spid="71688"/>
                                        </p:tgtEl>
                                        <p:attrNameLst>
                                          <p:attrName>style.visibility</p:attrName>
                                        </p:attrNameLst>
                                      </p:cBhvr>
                                      <p:to>
                                        <p:strVal val="visible"/>
                                      </p:to>
                                    </p:set>
                                  </p:childTnLst>
                                </p:cTn>
                              </p:par>
                            </p:childTnLst>
                          </p:cTn>
                        </p:par>
                        <p:par>
                          <p:cTn id="34" fill="hold" nodeType="afterGroup">
                            <p:stCondLst>
                              <p:cond delay="5000"/>
                            </p:stCondLst>
                            <p:childTnLst>
                              <p:par>
                                <p:cTn id="35" presetID="1728074600" presetClass="entr" presetSubtype="0" fill="hold" nodeType="afterEffect">
                                  <p:stCondLst>
                                    <p:cond delay="0"/>
                                  </p:stCondLst>
                                  <p:childTnLst>
                                    <p:set>
                                      <p:cBhvr>
                                        <p:cTn id="36" dur="1" fill="hold">
                                          <p:stCondLst>
                                            <p:cond delay="499"/>
                                          </p:stCondLst>
                                        </p:cTn>
                                        <p:tgtEl>
                                          <p:spTgt spid="71689"/>
                                        </p:tgtEl>
                                        <p:attrNameLst>
                                          <p:attrName>style.visibility</p:attrName>
                                        </p:attrNameLst>
                                      </p:cBhvr>
                                      <p:to>
                                        <p:strVal val="visible"/>
                                      </p:to>
                                    </p:set>
                                  </p:childTnLst>
                                </p:cTn>
                              </p:par>
                            </p:childTnLst>
                          </p:cTn>
                        </p:par>
                        <p:par>
                          <p:cTn id="37" fill="hold" nodeType="afterGroup">
                            <p:stCondLst>
                              <p:cond delay="5500"/>
                            </p:stCondLst>
                            <p:childTnLst>
                              <p:par>
                                <p:cTn id="38" presetID="1728074600" presetClass="entr" presetSubtype="0" fill="hold" nodeType="afterEffect">
                                  <p:stCondLst>
                                    <p:cond delay="0"/>
                                  </p:stCondLst>
                                  <p:childTnLst>
                                    <p:set>
                                      <p:cBhvr>
                                        <p:cTn id="39" dur="1" fill="hold">
                                          <p:stCondLst>
                                            <p:cond delay="499"/>
                                          </p:stCondLst>
                                        </p:cTn>
                                        <p:tgtEl>
                                          <p:spTgt spid="71691"/>
                                        </p:tgtEl>
                                        <p:attrNameLst>
                                          <p:attrName>style.visibility</p:attrName>
                                        </p:attrNameLst>
                                      </p:cBhvr>
                                      <p:to>
                                        <p:strVal val="visible"/>
                                      </p:to>
                                    </p:set>
                                  </p:childTnLst>
                                </p:cTn>
                              </p:par>
                            </p:childTnLst>
                          </p:cTn>
                        </p:par>
                        <p:par>
                          <p:cTn id="40" fill="hold" nodeType="afterGroup">
                            <p:stCondLst>
                              <p:cond delay="6000"/>
                            </p:stCondLst>
                            <p:childTnLst>
                              <p:par>
                                <p:cTn id="41" presetID="1728074600" presetClass="entr" presetSubtype="0" fill="hold" grpId="0" nodeType="afterEffect">
                                  <p:stCondLst>
                                    <p:cond delay="0"/>
                                  </p:stCondLst>
                                  <p:childTnLst>
                                    <p:set>
                                      <p:cBhvr>
                                        <p:cTn id="42" dur="1" fill="hold">
                                          <p:stCondLst>
                                            <p:cond delay="499"/>
                                          </p:stCondLst>
                                        </p:cTn>
                                        <p:tgtEl>
                                          <p:spTgt spid="71692"/>
                                        </p:tgtEl>
                                        <p:attrNameLst>
                                          <p:attrName>style.visibility</p:attrName>
                                        </p:attrNameLst>
                                      </p:cBhvr>
                                      <p:to>
                                        <p:strVal val="visible"/>
                                      </p:to>
                                    </p:set>
                                  </p:childTnLst>
                                </p:cTn>
                              </p:par>
                            </p:childTnLst>
                          </p:cTn>
                        </p:par>
                        <p:par>
                          <p:cTn id="43" fill="hold" nodeType="afterGroup">
                            <p:stCondLst>
                              <p:cond delay="6500"/>
                            </p:stCondLst>
                            <p:childTnLst>
                              <p:par>
                                <p:cTn id="44" presetID="1728074600" presetClass="entr" presetSubtype="0" fill="hold" nodeType="afterEffect">
                                  <p:stCondLst>
                                    <p:cond delay="0"/>
                                  </p:stCondLst>
                                  <p:childTnLst>
                                    <p:set>
                                      <p:cBhvr>
                                        <p:cTn id="45" dur="1" fill="hold">
                                          <p:stCondLst>
                                            <p:cond delay="499"/>
                                          </p:stCondLst>
                                        </p:cTn>
                                        <p:tgtEl>
                                          <p:spTgt spid="71693"/>
                                        </p:tgtEl>
                                        <p:attrNameLst>
                                          <p:attrName>style.visibility</p:attrName>
                                        </p:attrNameLst>
                                      </p:cBhvr>
                                      <p:to>
                                        <p:strVal val="visible"/>
                                      </p:to>
                                    </p:set>
                                  </p:childTnLst>
                                </p:cTn>
                              </p:par>
                            </p:childTnLst>
                          </p:cTn>
                        </p:par>
                        <p:par>
                          <p:cTn id="46" fill="hold" nodeType="afterGroup">
                            <p:stCondLst>
                              <p:cond delay="7000"/>
                            </p:stCondLst>
                            <p:childTnLst>
                              <p:par>
                                <p:cTn id="47" presetID="1728074600" presetClass="entr" presetSubtype="0" fill="hold" nodeType="afterEffect">
                                  <p:stCondLst>
                                    <p:cond delay="0"/>
                                  </p:stCondLst>
                                  <p:childTnLst>
                                    <p:set>
                                      <p:cBhvr>
                                        <p:cTn id="48" dur="1" fill="hold">
                                          <p:stCondLst>
                                            <p:cond delay="499"/>
                                          </p:stCondLst>
                                        </p:cTn>
                                        <p:tgtEl>
                                          <p:spTgt spid="71695"/>
                                        </p:tgtEl>
                                        <p:attrNameLst>
                                          <p:attrName>style.visibility</p:attrName>
                                        </p:attrNameLst>
                                      </p:cBhvr>
                                      <p:to>
                                        <p:strVal val="visible"/>
                                      </p:to>
                                    </p:set>
                                  </p:childTnLst>
                                </p:cTn>
                              </p:par>
                            </p:childTnLst>
                          </p:cTn>
                        </p:par>
                        <p:par>
                          <p:cTn id="49" fill="hold" nodeType="afterGroup">
                            <p:stCondLst>
                              <p:cond delay="7500"/>
                            </p:stCondLst>
                            <p:childTnLst>
                              <p:par>
                                <p:cTn id="50" presetID="1728074600" presetClass="entr" presetSubtype="0" fill="hold" nodeType="afterEffect">
                                  <p:stCondLst>
                                    <p:cond delay="0"/>
                                  </p:stCondLst>
                                  <p:childTnLst>
                                    <p:set>
                                      <p:cBhvr>
                                        <p:cTn id="51" dur="1" fill="hold">
                                          <p:stCondLst>
                                            <p:cond delay="499"/>
                                          </p:stCondLst>
                                        </p:cTn>
                                        <p:tgtEl>
                                          <p:spTgt spid="71696"/>
                                        </p:tgtEl>
                                        <p:attrNameLst>
                                          <p:attrName>style.visibility</p:attrName>
                                        </p:attrNameLst>
                                      </p:cBhvr>
                                      <p:to>
                                        <p:strVal val="visible"/>
                                      </p:to>
                                    </p:set>
                                  </p:childTnLst>
                                </p:cTn>
                              </p:par>
                            </p:childTnLst>
                          </p:cTn>
                        </p:par>
                        <p:par>
                          <p:cTn id="52" fill="hold" nodeType="afterGroup">
                            <p:stCondLst>
                              <p:cond delay="8000"/>
                            </p:stCondLst>
                            <p:childTnLst>
                              <p:par>
                                <p:cTn id="53" presetID="1728074600" presetClass="entr" presetSubtype="0" fill="hold" nodeType="afterEffect">
                                  <p:stCondLst>
                                    <p:cond delay="0"/>
                                  </p:stCondLst>
                                  <p:childTnLst>
                                    <p:set>
                                      <p:cBhvr>
                                        <p:cTn id="54" dur="1" fill="hold">
                                          <p:stCondLst>
                                            <p:cond delay="499"/>
                                          </p:stCondLst>
                                        </p:cTn>
                                        <p:tgtEl>
                                          <p:spTgt spid="71698"/>
                                        </p:tgtEl>
                                        <p:attrNameLst>
                                          <p:attrName>style.visibility</p:attrName>
                                        </p:attrNameLst>
                                      </p:cBhvr>
                                      <p:to>
                                        <p:strVal val="visible"/>
                                      </p:to>
                                    </p:set>
                                  </p:childTnLst>
                                </p:cTn>
                              </p:par>
                            </p:childTnLst>
                          </p:cTn>
                        </p:par>
                        <p:par>
                          <p:cTn id="55" fill="hold" nodeType="afterGroup">
                            <p:stCondLst>
                              <p:cond delay="8500"/>
                            </p:stCondLst>
                            <p:childTnLst>
                              <p:par>
                                <p:cTn id="56" presetID="1728074600" presetClass="entr" presetSubtype="0" fill="hold" grpId="0" nodeType="afterEffect">
                                  <p:stCondLst>
                                    <p:cond delay="0"/>
                                  </p:stCondLst>
                                  <p:childTnLst>
                                    <p:set>
                                      <p:cBhvr>
                                        <p:cTn id="57" dur="1" fill="hold">
                                          <p:stCondLst>
                                            <p:cond delay="499"/>
                                          </p:stCondLst>
                                        </p:cTn>
                                        <p:tgtEl>
                                          <p:spTgt spid="71699"/>
                                        </p:tgtEl>
                                        <p:attrNameLst>
                                          <p:attrName>style.visibility</p:attrName>
                                        </p:attrNameLst>
                                      </p:cBhvr>
                                      <p:to>
                                        <p:strVal val="visible"/>
                                      </p:to>
                                    </p:set>
                                  </p:childTnLst>
                                </p:cTn>
                              </p:par>
                            </p:childTnLst>
                          </p:cTn>
                        </p:par>
                        <p:par>
                          <p:cTn id="58" fill="hold" nodeType="afterGroup">
                            <p:stCondLst>
                              <p:cond delay="9000"/>
                            </p:stCondLst>
                            <p:childTnLst>
                              <p:par>
                                <p:cTn id="59" presetID="1728074600" presetClass="entr" presetSubtype="0" fill="hold" grpId="0" nodeType="afterEffect">
                                  <p:stCondLst>
                                    <p:cond delay="0"/>
                                  </p:stCondLst>
                                  <p:childTnLst>
                                    <p:set>
                                      <p:cBhvr>
                                        <p:cTn id="60" dur="1" fill="hold">
                                          <p:stCondLst>
                                            <p:cond delay="499"/>
                                          </p:stCondLst>
                                        </p:cTn>
                                        <p:tgtEl>
                                          <p:spTgt spid="71700"/>
                                        </p:tgtEl>
                                        <p:attrNameLst>
                                          <p:attrName>style.visibility</p:attrName>
                                        </p:attrNameLst>
                                      </p:cBhvr>
                                      <p:to>
                                        <p:strVal val="visible"/>
                                      </p:to>
                                    </p:set>
                                  </p:childTnLst>
                                </p:cTn>
                              </p:par>
                            </p:childTnLst>
                          </p:cTn>
                        </p:par>
                        <p:par>
                          <p:cTn id="61" fill="hold" nodeType="afterGroup">
                            <p:stCondLst>
                              <p:cond delay="9500"/>
                            </p:stCondLst>
                            <p:childTnLst>
                              <p:par>
                                <p:cTn id="62" presetID="1728074600" presetClass="entr" presetSubtype="0" fill="hold" nodeType="afterEffect">
                                  <p:stCondLst>
                                    <p:cond delay="0"/>
                                  </p:stCondLst>
                                  <p:childTnLst>
                                    <p:set>
                                      <p:cBhvr>
                                        <p:cTn id="63" dur="1" fill="hold">
                                          <p:stCondLst>
                                            <p:cond delay="499"/>
                                          </p:stCondLst>
                                        </p:cTn>
                                        <p:tgtEl>
                                          <p:spTgt spid="71701"/>
                                        </p:tgtEl>
                                        <p:attrNameLst>
                                          <p:attrName>style.visibility</p:attrName>
                                        </p:attrNameLst>
                                      </p:cBhvr>
                                      <p:to>
                                        <p:strVal val="visible"/>
                                      </p:to>
                                    </p:set>
                                  </p:childTnLst>
                                </p:cTn>
                              </p:par>
                            </p:childTnLst>
                          </p:cTn>
                        </p:par>
                        <p:par>
                          <p:cTn id="64" fill="hold" nodeType="afterGroup">
                            <p:stCondLst>
                              <p:cond delay="10000"/>
                            </p:stCondLst>
                            <p:childTnLst>
                              <p:par>
                                <p:cTn id="65" presetID="1728074600" presetClass="entr" presetSubtype="0" fill="hold" nodeType="afterEffect">
                                  <p:stCondLst>
                                    <p:cond delay="0"/>
                                  </p:stCondLst>
                                  <p:childTnLst>
                                    <p:set>
                                      <p:cBhvr>
                                        <p:cTn id="66" dur="1" fill="hold">
                                          <p:stCondLst>
                                            <p:cond delay="499"/>
                                          </p:stCondLst>
                                        </p:cTn>
                                        <p:tgtEl>
                                          <p:spTgt spid="71702"/>
                                        </p:tgtEl>
                                        <p:attrNameLst>
                                          <p:attrName>style.visibility</p:attrName>
                                        </p:attrNameLst>
                                      </p:cBhvr>
                                      <p:to>
                                        <p:strVal val="visible"/>
                                      </p:to>
                                    </p:set>
                                  </p:childTnLst>
                                </p:cTn>
                              </p:par>
                            </p:childTnLst>
                          </p:cTn>
                        </p:par>
                        <p:par>
                          <p:cTn id="67" fill="hold" nodeType="afterGroup">
                            <p:stCondLst>
                              <p:cond delay="10500"/>
                            </p:stCondLst>
                            <p:childTnLst>
                              <p:par>
                                <p:cTn id="68" presetID="1728074600" presetClass="entr" presetSubtype="0" fill="hold" nodeType="afterEffect">
                                  <p:stCondLst>
                                    <p:cond delay="0"/>
                                  </p:stCondLst>
                                  <p:childTnLst>
                                    <p:set>
                                      <p:cBhvr>
                                        <p:cTn id="69" dur="1" fill="hold">
                                          <p:stCondLst>
                                            <p:cond delay="499"/>
                                          </p:stCondLst>
                                        </p:cTn>
                                        <p:tgtEl>
                                          <p:spTgt spid="71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0" grpId="0" animBg="1" autoUpdateAnimBg="0"/>
      <p:bldP spid="71692" grpId="0" animBg="1" autoUpdateAnimBg="0"/>
      <p:bldP spid="71694" grpId="0" animBg="1" autoUpdateAnimBg="0"/>
      <p:bldP spid="71697" grpId="0" animBg="1" autoUpdateAnimBg="0"/>
      <p:bldP spid="71699" grpId="0" animBg="1" autoUpdateAnimBg="0"/>
      <p:bldP spid="71700" grpId="0" animBg="1" autoUpdateAnimBg="0"/>
      <p:bldP spid="71704" grpId="0" animBg="1"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270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0CC4F4E9-EE95-4EB0-B95D-00186252524E}" type="slidenum">
              <a:rPr lang="en-US" altLang="en-US" sz="1400"/>
              <a:pPr algn="r" defTabSz="914400" eaLnBrk="1" hangingPunct="0">
                <a:lnSpc>
                  <a:spcPct val="100000"/>
                </a:lnSpc>
                <a:buClrTx/>
                <a:buSzTx/>
                <a:buFontTx/>
                <a:buNone/>
              </a:pPr>
              <a:t>137</a:t>
            </a:fld>
            <a:endParaRPr lang="en-US" altLang="en-US"/>
          </a:p>
        </p:txBody>
      </p:sp>
      <p:sp>
        <p:nvSpPr>
          <p:cNvPr id="72707" name="AutoShape 3"/>
          <p:cNvSpPr>
            <a:spLocks/>
          </p:cNvSpPr>
          <p:nvPr/>
        </p:nvSpPr>
        <p:spPr bwMode="auto">
          <a:xfrm>
            <a:off x="795338" y="1206500"/>
            <a:ext cx="7551737" cy="655638"/>
          </a:xfrm>
          <a:custGeom>
            <a:avLst/>
            <a:gdLst>
              <a:gd name="T0" fmla="*/ 3775869 w 21600"/>
              <a:gd name="T1" fmla="*/ 327819 h 21600"/>
              <a:gd name="T2" fmla="*/ 3775869 w 21600"/>
              <a:gd name="T3" fmla="*/ 327819 h 21600"/>
              <a:gd name="T4" fmla="*/ 3775869 w 21600"/>
              <a:gd name="T5" fmla="*/ 327819 h 21600"/>
              <a:gd name="T6" fmla="*/ 3775869 w 21600"/>
              <a:gd name="T7" fmla="*/ 3278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300">
                <a:solidFill>
                  <a:srgbClr val="FFFFFF"/>
                </a:solidFill>
                <a:latin typeface="Calibri" pitchFamily="34" charset="0"/>
                <a:cs typeface="Calibri" pitchFamily="34" charset="0"/>
                <a:sym typeface="Calibri" pitchFamily="34" charset="0"/>
              </a:rPr>
              <a:t>                               </a:t>
            </a:r>
            <a:r>
              <a:rPr lang="ja-JP" altLang="en-US" sz="3300">
                <a:solidFill>
                  <a:srgbClr val="FFFFFF"/>
                </a:solidFill>
                <a:latin typeface="SimSun" pitchFamily="2" charset="-122"/>
                <a:ea typeface="SimSun" pitchFamily="2" charset="-122"/>
                <a:sym typeface="SimSun" pitchFamily="2" charset="-122"/>
              </a:rPr>
              <a:t>长老会</a:t>
            </a:r>
            <a:endParaRPr lang="en-US" altLang="en-US"/>
          </a:p>
        </p:txBody>
      </p:sp>
      <p:sp>
        <p:nvSpPr>
          <p:cNvPr id="72708" name="Line 4"/>
          <p:cNvSpPr>
            <a:spLocks noChangeShapeType="1"/>
          </p:cNvSpPr>
          <p:nvPr/>
        </p:nvSpPr>
        <p:spPr bwMode="auto">
          <a:xfrm>
            <a:off x="2051050"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09" name="Line 5"/>
          <p:cNvSpPr>
            <a:spLocks noChangeShapeType="1"/>
          </p:cNvSpPr>
          <p:nvPr/>
        </p:nvSpPr>
        <p:spPr bwMode="auto">
          <a:xfrm>
            <a:off x="4533900"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10" name="Line 6"/>
          <p:cNvSpPr>
            <a:spLocks noChangeShapeType="1"/>
          </p:cNvSpPr>
          <p:nvPr/>
        </p:nvSpPr>
        <p:spPr bwMode="auto">
          <a:xfrm>
            <a:off x="7005638"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11" name="AutoShape 7"/>
          <p:cNvSpPr>
            <a:spLocks/>
          </p:cNvSpPr>
          <p:nvPr/>
        </p:nvSpPr>
        <p:spPr bwMode="auto">
          <a:xfrm>
            <a:off x="1198563" y="2336800"/>
            <a:ext cx="1703387" cy="1066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2700">
                <a:solidFill>
                  <a:srgbClr val="FFFFFF"/>
                </a:solidFill>
                <a:latin typeface="SimSun" pitchFamily="2" charset="-122"/>
                <a:ea typeface="SimSun" pitchFamily="2" charset="-122"/>
                <a:sym typeface="SimSun" pitchFamily="2" charset="-122"/>
              </a:rPr>
              <a:t>主任牧师</a:t>
            </a:r>
            <a:endParaRPr lang="en-US" altLang="en-US" sz="2700">
              <a:solidFill>
                <a:srgbClr val="FFFFFF"/>
              </a:solidFill>
              <a:latin typeface="SimSun" pitchFamily="2" charset="-122"/>
              <a:ea typeface="SimSun" pitchFamily="2" charset="-122"/>
              <a:sym typeface="SimSun" pitchFamily="2" charset="-122"/>
            </a:endParaRPr>
          </a:p>
        </p:txBody>
      </p:sp>
      <p:sp>
        <p:nvSpPr>
          <p:cNvPr id="72712" name="AutoShape 8"/>
          <p:cNvSpPr>
            <a:spLocks/>
          </p:cNvSpPr>
          <p:nvPr/>
        </p:nvSpPr>
        <p:spPr bwMode="auto">
          <a:xfrm>
            <a:off x="3673475" y="2363788"/>
            <a:ext cx="1817688" cy="1117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900">
                <a:solidFill>
                  <a:srgbClr val="FFFFFF"/>
                </a:solidFill>
                <a:latin typeface="SimSun" pitchFamily="2" charset="-122"/>
                <a:ea typeface="SimSun" pitchFamily="2" charset="-122"/>
                <a:sym typeface="SimSun" pitchFamily="2" charset="-122"/>
              </a:rPr>
              <a:t>主任牧师</a:t>
            </a:r>
            <a:endParaRPr lang="en-US" altLang="en-US" sz="2900">
              <a:solidFill>
                <a:srgbClr val="FFFFFF"/>
              </a:solidFill>
              <a:latin typeface="SimSun" pitchFamily="2" charset="-122"/>
              <a:ea typeface="SimSun" pitchFamily="2" charset="-122"/>
              <a:sym typeface="SimSun" pitchFamily="2" charset="-122"/>
            </a:endParaRPr>
          </a:p>
        </p:txBody>
      </p:sp>
      <p:sp>
        <p:nvSpPr>
          <p:cNvPr id="72713" name="AutoShape 9"/>
          <p:cNvSpPr>
            <a:spLocks/>
          </p:cNvSpPr>
          <p:nvPr/>
        </p:nvSpPr>
        <p:spPr bwMode="auto">
          <a:xfrm>
            <a:off x="6392863" y="2363788"/>
            <a:ext cx="1817687" cy="1117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900">
                <a:solidFill>
                  <a:srgbClr val="FFFFFF"/>
                </a:solidFill>
                <a:latin typeface="SimSun" pitchFamily="2" charset="-122"/>
                <a:ea typeface="SimSun" pitchFamily="2" charset="-122"/>
                <a:sym typeface="SimSun" pitchFamily="2" charset="-122"/>
              </a:rPr>
              <a:t>主任牧师</a:t>
            </a:r>
            <a:endParaRPr lang="en-US" altLang="en-US" sz="2900">
              <a:solidFill>
                <a:srgbClr val="FFFFFF"/>
              </a:solidFill>
              <a:latin typeface="SimSun" pitchFamily="2" charset="-122"/>
              <a:ea typeface="SimSun" pitchFamily="2" charset="-122"/>
              <a:sym typeface="SimSun" pitchFamily="2" charset="-122"/>
            </a:endParaRPr>
          </a:p>
        </p:txBody>
      </p:sp>
      <p:sp>
        <p:nvSpPr>
          <p:cNvPr id="72714" name="Line 10"/>
          <p:cNvSpPr>
            <a:spLocks noChangeShapeType="1"/>
          </p:cNvSpPr>
          <p:nvPr/>
        </p:nvSpPr>
        <p:spPr bwMode="auto">
          <a:xfrm>
            <a:off x="2132013" y="349885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15" name="Line 11"/>
          <p:cNvSpPr>
            <a:spLocks noChangeShapeType="1"/>
          </p:cNvSpPr>
          <p:nvPr/>
        </p:nvSpPr>
        <p:spPr bwMode="auto">
          <a:xfrm>
            <a:off x="4572000" y="3497263"/>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16" name="Line 12"/>
          <p:cNvSpPr>
            <a:spLocks noChangeShapeType="1"/>
          </p:cNvSpPr>
          <p:nvPr/>
        </p:nvSpPr>
        <p:spPr bwMode="auto">
          <a:xfrm>
            <a:off x="7181850" y="3497263"/>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17" name="Line 13"/>
          <p:cNvSpPr>
            <a:spLocks noChangeShapeType="1"/>
          </p:cNvSpPr>
          <p:nvPr/>
        </p:nvSpPr>
        <p:spPr bwMode="auto">
          <a:xfrm>
            <a:off x="2201863" y="48831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18" name="Line 14"/>
          <p:cNvSpPr>
            <a:spLocks noChangeShapeType="1"/>
          </p:cNvSpPr>
          <p:nvPr/>
        </p:nvSpPr>
        <p:spPr bwMode="auto">
          <a:xfrm>
            <a:off x="4656138" y="50355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19" name="Line 15"/>
          <p:cNvSpPr>
            <a:spLocks noChangeShapeType="1"/>
          </p:cNvSpPr>
          <p:nvPr/>
        </p:nvSpPr>
        <p:spPr bwMode="auto">
          <a:xfrm>
            <a:off x="7302500" y="50355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20" name="AutoShape 16"/>
          <p:cNvSpPr>
            <a:spLocks/>
          </p:cNvSpPr>
          <p:nvPr/>
        </p:nvSpPr>
        <p:spPr bwMode="auto">
          <a:xfrm>
            <a:off x="1420813" y="3889375"/>
            <a:ext cx="1685925" cy="1247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sp>
        <p:nvSpPr>
          <p:cNvPr id="72721" name="AutoShape 17"/>
          <p:cNvSpPr>
            <a:spLocks/>
          </p:cNvSpPr>
          <p:nvPr/>
        </p:nvSpPr>
        <p:spPr bwMode="auto">
          <a:xfrm>
            <a:off x="3908425" y="3914775"/>
            <a:ext cx="1685925" cy="1247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sp>
        <p:nvSpPr>
          <p:cNvPr id="72722" name="AutoShape 18"/>
          <p:cNvSpPr>
            <a:spLocks/>
          </p:cNvSpPr>
          <p:nvPr/>
        </p:nvSpPr>
        <p:spPr bwMode="auto">
          <a:xfrm>
            <a:off x="6529388" y="3879850"/>
            <a:ext cx="1684337" cy="1246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pic>
        <p:nvPicPr>
          <p:cNvPr id="72723" name="Picture 19"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325563" y="5568950"/>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24" name="Picture 20"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60788" y="5568950"/>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25" name="Picture 21"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07150" y="5567363"/>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2726" name="AutoShape 22"/>
          <p:cNvSpPr>
            <a:spLocks/>
          </p:cNvSpPr>
          <p:nvPr/>
        </p:nvSpPr>
        <p:spPr bwMode="auto">
          <a:xfrm>
            <a:off x="1766888" y="5713413"/>
            <a:ext cx="993775"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7" name="AutoShape 23"/>
          <p:cNvSpPr>
            <a:spLocks/>
          </p:cNvSpPr>
          <p:nvPr/>
        </p:nvSpPr>
        <p:spPr bwMode="auto">
          <a:xfrm>
            <a:off x="4159250" y="5713413"/>
            <a:ext cx="993775"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8" name="AutoShape 24"/>
          <p:cNvSpPr>
            <a:spLocks/>
          </p:cNvSpPr>
          <p:nvPr/>
        </p:nvSpPr>
        <p:spPr bwMode="auto">
          <a:xfrm>
            <a:off x="6805613" y="5713413"/>
            <a:ext cx="992187"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9" name="AutoShape 25"/>
          <p:cNvSpPr>
            <a:spLocks/>
          </p:cNvSpPr>
          <p:nvPr/>
        </p:nvSpPr>
        <p:spPr bwMode="auto">
          <a:xfrm>
            <a:off x="7900988" y="295275"/>
            <a:ext cx="781050"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hangingPunct="0">
              <a:lnSpc>
                <a:spcPct val="100000"/>
              </a:lnSpc>
              <a:buClrTx/>
              <a:buSzTx/>
              <a:buFontTx/>
              <a:buNone/>
            </a:pPr>
            <a:r>
              <a:rPr lang="en-US" altLang="en-US">
                <a:solidFill>
                  <a:srgbClr val="FFFFFF"/>
                </a:solidFill>
              </a:rPr>
              <a:t>244a</a:t>
            </a:r>
            <a:endParaRPr lang="en-US" altLang="en-US"/>
          </a:p>
        </p:txBody>
      </p:sp>
      <p:sp>
        <p:nvSpPr>
          <p:cNvPr id="72706" name="AutoShape 2"/>
          <p:cNvSpPr>
            <a:spLocks/>
          </p:cNvSpPr>
          <p:nvPr/>
        </p:nvSpPr>
        <p:spPr bwMode="auto">
          <a:xfrm>
            <a:off x="971550" y="260350"/>
            <a:ext cx="7488238" cy="657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4300">
                <a:solidFill>
                  <a:srgbClr val="FFFFFF"/>
                </a:solidFill>
                <a:latin typeface="SimSun" pitchFamily="2" charset="-122"/>
                <a:ea typeface="SimSun" pitchFamily="2" charset="-122"/>
                <a:sym typeface="SimSun" pitchFamily="2" charset="-122"/>
              </a:rPr>
              <a:t>基本长老会结构图</a:t>
            </a:r>
            <a:endParaRPr lang="en-US" altLang="en-US" sz="43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322636169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2707"/>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2708"/>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2709"/>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nodeType="afterEffect">
                                  <p:stCondLst>
                                    <p:cond delay="0"/>
                                  </p:stCondLst>
                                  <p:childTnLst>
                                    <p:set>
                                      <p:cBhvr>
                                        <p:cTn id="15" dur="1" fill="hold">
                                          <p:stCondLst>
                                            <p:cond delay="499"/>
                                          </p:stCondLst>
                                        </p:cTn>
                                        <p:tgtEl>
                                          <p:spTgt spid="72710"/>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2711"/>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grpId="0" nodeType="afterEffect">
                                  <p:stCondLst>
                                    <p:cond delay="0"/>
                                  </p:stCondLst>
                                  <p:childTnLst>
                                    <p:set>
                                      <p:cBhvr>
                                        <p:cTn id="21" dur="1" fill="hold">
                                          <p:stCondLst>
                                            <p:cond delay="499"/>
                                          </p:stCondLst>
                                        </p:cTn>
                                        <p:tgtEl>
                                          <p:spTgt spid="72712"/>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grpId="0" nodeType="afterEffect">
                                  <p:stCondLst>
                                    <p:cond delay="0"/>
                                  </p:stCondLst>
                                  <p:childTnLst>
                                    <p:set>
                                      <p:cBhvr>
                                        <p:cTn id="24" dur="1" fill="hold">
                                          <p:stCondLst>
                                            <p:cond delay="499"/>
                                          </p:stCondLst>
                                        </p:cTn>
                                        <p:tgtEl>
                                          <p:spTgt spid="72713"/>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2714"/>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2715"/>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nodeType="afterEffect">
                                  <p:stCondLst>
                                    <p:cond delay="0"/>
                                  </p:stCondLst>
                                  <p:childTnLst>
                                    <p:set>
                                      <p:cBhvr>
                                        <p:cTn id="33" dur="1" fill="hold">
                                          <p:stCondLst>
                                            <p:cond delay="499"/>
                                          </p:stCondLst>
                                        </p:cTn>
                                        <p:tgtEl>
                                          <p:spTgt spid="72716"/>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grpId="0" nodeType="afterEffect">
                                  <p:stCondLst>
                                    <p:cond delay="0"/>
                                  </p:stCondLst>
                                  <p:childTnLst>
                                    <p:set>
                                      <p:cBhvr>
                                        <p:cTn id="36" dur="1" fill="hold">
                                          <p:stCondLst>
                                            <p:cond delay="499"/>
                                          </p:stCondLst>
                                        </p:cTn>
                                        <p:tgtEl>
                                          <p:spTgt spid="72720"/>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grpId="0" nodeType="afterEffect">
                                  <p:stCondLst>
                                    <p:cond delay="0"/>
                                  </p:stCondLst>
                                  <p:childTnLst>
                                    <p:set>
                                      <p:cBhvr>
                                        <p:cTn id="39" dur="1" fill="hold">
                                          <p:stCondLst>
                                            <p:cond delay="499"/>
                                          </p:stCondLst>
                                        </p:cTn>
                                        <p:tgtEl>
                                          <p:spTgt spid="72721"/>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grpId="0" nodeType="afterEffect">
                                  <p:stCondLst>
                                    <p:cond delay="0"/>
                                  </p:stCondLst>
                                  <p:childTnLst>
                                    <p:set>
                                      <p:cBhvr>
                                        <p:cTn id="42" dur="1" fill="hold">
                                          <p:stCondLst>
                                            <p:cond delay="499"/>
                                          </p:stCondLst>
                                        </p:cTn>
                                        <p:tgtEl>
                                          <p:spTgt spid="72722"/>
                                        </p:tgtEl>
                                        <p:attrNameLst>
                                          <p:attrName>style.visibility</p:attrName>
                                        </p:attrNameLst>
                                      </p:cBhvr>
                                      <p:to>
                                        <p:strVal val="visible"/>
                                      </p:to>
                                    </p:set>
                                  </p:childTnLst>
                                </p:cTn>
                              </p:par>
                            </p:childTnLst>
                          </p:cTn>
                        </p:par>
                        <p:par>
                          <p:cTn id="43" fill="hold" nodeType="afterGroup">
                            <p:stCondLst>
                              <p:cond delay="6500"/>
                            </p:stCondLst>
                            <p:childTnLst>
                              <p:par>
                                <p:cTn id="44" presetID="-1074343048" presetClass="entr" presetSubtype="0" fill="hold" nodeType="afterEffect">
                                  <p:stCondLst>
                                    <p:cond delay="0"/>
                                  </p:stCondLst>
                                  <p:childTnLst>
                                    <p:set>
                                      <p:cBhvr>
                                        <p:cTn id="45" dur="1" fill="hold">
                                          <p:stCondLst>
                                            <p:cond delay="499"/>
                                          </p:stCondLst>
                                        </p:cTn>
                                        <p:tgtEl>
                                          <p:spTgt spid="72717"/>
                                        </p:tgtEl>
                                        <p:attrNameLst>
                                          <p:attrName>style.visibility</p:attrName>
                                        </p:attrNameLst>
                                      </p:cBhvr>
                                      <p:to>
                                        <p:strVal val="visible"/>
                                      </p:to>
                                    </p:set>
                                  </p:childTnLst>
                                </p:cTn>
                              </p:par>
                            </p:childTnLst>
                          </p:cTn>
                        </p:par>
                        <p:par>
                          <p:cTn id="46" fill="hold" nodeType="afterGroup">
                            <p:stCondLst>
                              <p:cond delay="7000"/>
                            </p:stCondLst>
                            <p:childTnLst>
                              <p:par>
                                <p:cTn id="47" presetID="-1074343048" presetClass="entr" presetSubtype="0" fill="hold" nodeType="afterEffect">
                                  <p:stCondLst>
                                    <p:cond delay="0"/>
                                  </p:stCondLst>
                                  <p:childTnLst>
                                    <p:set>
                                      <p:cBhvr>
                                        <p:cTn id="48" dur="1" fill="hold">
                                          <p:stCondLst>
                                            <p:cond delay="499"/>
                                          </p:stCondLst>
                                        </p:cTn>
                                        <p:tgtEl>
                                          <p:spTgt spid="72718"/>
                                        </p:tgtEl>
                                        <p:attrNameLst>
                                          <p:attrName>style.visibility</p:attrName>
                                        </p:attrNameLst>
                                      </p:cBhvr>
                                      <p:to>
                                        <p:strVal val="visible"/>
                                      </p:to>
                                    </p:set>
                                  </p:childTnLst>
                                </p:cTn>
                              </p:par>
                            </p:childTnLst>
                          </p:cTn>
                        </p:par>
                        <p:par>
                          <p:cTn id="49" fill="hold" nodeType="afterGroup">
                            <p:stCondLst>
                              <p:cond delay="7500"/>
                            </p:stCondLst>
                            <p:childTnLst>
                              <p:par>
                                <p:cTn id="50" presetID="-1074343048" presetClass="entr" presetSubtype="0" fill="hold" nodeType="afterEffect">
                                  <p:stCondLst>
                                    <p:cond delay="0"/>
                                  </p:stCondLst>
                                  <p:childTnLst>
                                    <p:set>
                                      <p:cBhvr>
                                        <p:cTn id="51" dur="1" fill="hold">
                                          <p:stCondLst>
                                            <p:cond delay="499"/>
                                          </p:stCondLst>
                                        </p:cTn>
                                        <p:tgtEl>
                                          <p:spTgt spid="72719"/>
                                        </p:tgtEl>
                                        <p:attrNameLst>
                                          <p:attrName>style.visibility</p:attrName>
                                        </p:attrNameLst>
                                      </p:cBhvr>
                                      <p:to>
                                        <p:strVal val="visible"/>
                                      </p:to>
                                    </p:set>
                                  </p:childTnLst>
                                </p:cTn>
                              </p:par>
                            </p:childTnLst>
                          </p:cTn>
                        </p:par>
                        <p:par>
                          <p:cTn id="52" fill="hold" nodeType="afterGroup">
                            <p:stCondLst>
                              <p:cond delay="8000"/>
                            </p:stCondLst>
                            <p:childTnLst>
                              <p:par>
                                <p:cTn id="53" presetID="-1074343048" presetClass="entr" presetSubtype="0" fill="hold" nodeType="afterEffect">
                                  <p:stCondLst>
                                    <p:cond delay="0"/>
                                  </p:stCondLst>
                                  <p:childTnLst>
                                    <p:set>
                                      <p:cBhvr>
                                        <p:cTn id="54" dur="1" fill="hold">
                                          <p:stCondLst>
                                            <p:cond delay="499"/>
                                          </p:stCondLst>
                                        </p:cTn>
                                        <p:tgtEl>
                                          <p:spTgt spid="72723"/>
                                        </p:tgtEl>
                                        <p:attrNameLst>
                                          <p:attrName>style.visibility</p:attrName>
                                        </p:attrNameLst>
                                      </p:cBhvr>
                                      <p:to>
                                        <p:strVal val="visible"/>
                                      </p:to>
                                    </p:set>
                                  </p:childTnLst>
                                </p:cTn>
                              </p:par>
                            </p:childTnLst>
                          </p:cTn>
                        </p:par>
                        <p:par>
                          <p:cTn id="55" fill="hold" nodeType="afterGroup">
                            <p:stCondLst>
                              <p:cond delay="8500"/>
                            </p:stCondLst>
                            <p:childTnLst>
                              <p:par>
                                <p:cTn id="56" presetID="-1074343048" presetClass="entr" presetSubtype="0" fill="hold" nodeType="afterEffect">
                                  <p:stCondLst>
                                    <p:cond delay="0"/>
                                  </p:stCondLst>
                                  <p:childTnLst>
                                    <p:set>
                                      <p:cBhvr>
                                        <p:cTn id="57" dur="1" fill="hold">
                                          <p:stCondLst>
                                            <p:cond delay="499"/>
                                          </p:stCondLst>
                                        </p:cTn>
                                        <p:tgtEl>
                                          <p:spTgt spid="72724"/>
                                        </p:tgtEl>
                                        <p:attrNameLst>
                                          <p:attrName>style.visibility</p:attrName>
                                        </p:attrNameLst>
                                      </p:cBhvr>
                                      <p:to>
                                        <p:strVal val="visible"/>
                                      </p:to>
                                    </p:set>
                                  </p:childTnLst>
                                </p:cTn>
                              </p:par>
                            </p:childTnLst>
                          </p:cTn>
                        </p:par>
                        <p:par>
                          <p:cTn id="58" fill="hold" nodeType="afterGroup">
                            <p:stCondLst>
                              <p:cond delay="9000"/>
                            </p:stCondLst>
                            <p:childTnLst>
                              <p:par>
                                <p:cTn id="59" presetID="-1074343048" presetClass="entr" presetSubtype="0" fill="hold" nodeType="afterEffect">
                                  <p:stCondLst>
                                    <p:cond delay="0"/>
                                  </p:stCondLst>
                                  <p:childTnLst>
                                    <p:set>
                                      <p:cBhvr>
                                        <p:cTn id="60" dur="1" fill="hold">
                                          <p:stCondLst>
                                            <p:cond delay="499"/>
                                          </p:stCondLst>
                                        </p:cTn>
                                        <p:tgtEl>
                                          <p:spTgt spid="72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autoUpdateAnimBg="0"/>
      <p:bldP spid="72711" grpId="0" animBg="1" autoUpdateAnimBg="0"/>
      <p:bldP spid="72712" grpId="0" animBg="1" autoUpdateAnimBg="0"/>
      <p:bldP spid="72713" grpId="0" animBg="1" autoUpdateAnimBg="0"/>
      <p:bldP spid="72720" grpId="0" animBg="1" autoUpdateAnimBg="0"/>
      <p:bldP spid="72721" grpId="0" animBg="1" autoUpdateAnimBg="0"/>
      <p:bldP spid="72722" grpId="0" animBg="1"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2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8A80C1F5-126F-4FE3-8677-DB4CE966E3CC}" type="slidenum">
              <a:rPr lang="en-US" altLang="en-US" sz="1400"/>
              <a:pPr algn="r" defTabSz="914400" eaLnBrk="1" hangingPunct="0">
                <a:lnSpc>
                  <a:spcPct val="100000"/>
                </a:lnSpc>
                <a:buClrTx/>
                <a:buSzTx/>
                <a:buFontTx/>
                <a:buNone/>
              </a:pPr>
              <a:t>138</a:t>
            </a:fld>
            <a:endParaRPr lang="en-US" altLang="en-US"/>
          </a:p>
        </p:txBody>
      </p:sp>
      <p:sp>
        <p:nvSpPr>
          <p:cNvPr id="73730" name="AutoShape 2"/>
          <p:cNvSpPr>
            <a:spLocks/>
          </p:cNvSpPr>
          <p:nvPr/>
        </p:nvSpPr>
        <p:spPr bwMode="auto">
          <a:xfrm>
            <a:off x="395288" y="-26988"/>
            <a:ext cx="8137525" cy="1417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4100">
                <a:solidFill>
                  <a:srgbClr val="FFFFFF"/>
                </a:solidFill>
                <a:latin typeface="SimSun" pitchFamily="2" charset="-122"/>
                <a:ea typeface="SimSun" pitchFamily="2" charset="-122"/>
                <a:sym typeface="SimSun" pitchFamily="2" charset="-122"/>
              </a:rPr>
              <a:t>区域长老会结构图</a:t>
            </a:r>
            <a:endParaRPr lang="en-US" altLang="en-US" sz="4100">
              <a:solidFill>
                <a:srgbClr val="FFFFFF"/>
              </a:solidFill>
              <a:latin typeface="SimSun" pitchFamily="2" charset="-122"/>
              <a:ea typeface="SimSun" pitchFamily="2" charset="-122"/>
              <a:sym typeface="SimSun" pitchFamily="2" charset="-122"/>
            </a:endParaRPr>
          </a:p>
        </p:txBody>
      </p:sp>
      <p:sp>
        <p:nvSpPr>
          <p:cNvPr id="73731" name="AutoShape 3"/>
          <p:cNvSpPr>
            <a:spLocks/>
          </p:cNvSpPr>
          <p:nvPr/>
        </p:nvSpPr>
        <p:spPr bwMode="auto">
          <a:xfrm>
            <a:off x="1687513" y="1371600"/>
            <a:ext cx="5692775" cy="973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900">
                <a:solidFill>
                  <a:srgbClr val="FFFFFF"/>
                </a:solidFill>
                <a:latin typeface="Calibri" pitchFamily="34" charset="0"/>
                <a:cs typeface="Calibri" pitchFamily="34" charset="0"/>
                <a:sym typeface="Calibri" pitchFamily="34" charset="0"/>
              </a:rPr>
              <a:t>                                            </a:t>
            </a:r>
            <a:r>
              <a:rPr lang="ja-JP" altLang="en-US" sz="2600">
                <a:solidFill>
                  <a:srgbClr val="FFFFFF"/>
                </a:solidFill>
                <a:latin typeface="SimSun" pitchFamily="2" charset="-122"/>
                <a:ea typeface="SimSun" pitchFamily="2" charset="-122"/>
                <a:sym typeface="SimSun" pitchFamily="2" charset="-122"/>
              </a:rPr>
              <a:t>教区</a:t>
            </a:r>
            <a:endParaRPr lang="en-US" altLang="en-US" sz="1900">
              <a:solidFill>
                <a:srgbClr val="FFFFFF"/>
              </a:solidFill>
              <a:latin typeface="SimSun" pitchFamily="2" charset="-122"/>
              <a:ea typeface="SimSun" pitchFamily="2" charset="-122"/>
              <a:sym typeface="SimSun" pitchFamily="2" charset="-122"/>
            </a:endParaRPr>
          </a:p>
        </p:txBody>
      </p:sp>
      <p:sp>
        <p:nvSpPr>
          <p:cNvPr id="73732" name="Line 4"/>
          <p:cNvSpPr>
            <a:spLocks noChangeShapeType="1"/>
          </p:cNvSpPr>
          <p:nvPr/>
        </p:nvSpPr>
        <p:spPr bwMode="auto">
          <a:xfrm>
            <a:off x="2224088" y="22590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33" name="Line 5"/>
          <p:cNvSpPr>
            <a:spLocks noChangeShapeType="1"/>
          </p:cNvSpPr>
          <p:nvPr/>
        </p:nvSpPr>
        <p:spPr bwMode="auto">
          <a:xfrm>
            <a:off x="6751638" y="22590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34" name="AutoShape 6"/>
          <p:cNvSpPr>
            <a:spLocks/>
          </p:cNvSpPr>
          <p:nvPr/>
        </p:nvSpPr>
        <p:spPr bwMode="auto">
          <a:xfrm>
            <a:off x="180975" y="2722563"/>
            <a:ext cx="4191000" cy="554037"/>
          </a:xfrm>
          <a:custGeom>
            <a:avLst/>
            <a:gdLst>
              <a:gd name="T0" fmla="*/ 2095500 w 21600"/>
              <a:gd name="T1" fmla="*/ 277019 h 21600"/>
              <a:gd name="T2" fmla="*/ 2095500 w 21600"/>
              <a:gd name="T3" fmla="*/ 277019 h 21600"/>
              <a:gd name="T4" fmla="*/ 2095500 w 21600"/>
              <a:gd name="T5" fmla="*/ 277019 h 21600"/>
              <a:gd name="T6" fmla="*/ 2095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3735" name="AutoShape 7"/>
          <p:cNvSpPr>
            <a:spLocks/>
          </p:cNvSpPr>
          <p:nvPr/>
        </p:nvSpPr>
        <p:spPr bwMode="auto">
          <a:xfrm>
            <a:off x="4572000" y="2667000"/>
            <a:ext cx="4191000" cy="554038"/>
          </a:xfrm>
          <a:custGeom>
            <a:avLst/>
            <a:gdLst>
              <a:gd name="T0" fmla="*/ 2095500 w 21600"/>
              <a:gd name="T1" fmla="*/ 277019 h 21600"/>
              <a:gd name="T2" fmla="*/ 2095500 w 21600"/>
              <a:gd name="T3" fmla="*/ 277019 h 21600"/>
              <a:gd name="T4" fmla="*/ 2095500 w 21600"/>
              <a:gd name="T5" fmla="*/ 277019 h 21600"/>
              <a:gd name="T6" fmla="*/ 2095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3736" name="Line 8"/>
          <p:cNvSpPr>
            <a:spLocks noChangeShapeType="1"/>
          </p:cNvSpPr>
          <p:nvPr/>
        </p:nvSpPr>
        <p:spPr bwMode="auto">
          <a:xfrm>
            <a:off x="836613" y="3351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37" name="Line 9"/>
          <p:cNvSpPr>
            <a:spLocks noChangeShapeType="1"/>
          </p:cNvSpPr>
          <p:nvPr/>
        </p:nvSpPr>
        <p:spPr bwMode="auto">
          <a:xfrm>
            <a:off x="2170113"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38" name="Line 10"/>
          <p:cNvSpPr>
            <a:spLocks noChangeShapeType="1"/>
          </p:cNvSpPr>
          <p:nvPr/>
        </p:nvSpPr>
        <p:spPr bwMode="auto">
          <a:xfrm>
            <a:off x="3609975" y="33766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39" name="Line 11"/>
          <p:cNvSpPr>
            <a:spLocks noChangeShapeType="1"/>
          </p:cNvSpPr>
          <p:nvPr/>
        </p:nvSpPr>
        <p:spPr bwMode="auto">
          <a:xfrm>
            <a:off x="523398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40" name="Line 12"/>
          <p:cNvSpPr>
            <a:spLocks noChangeShapeType="1"/>
          </p:cNvSpPr>
          <p:nvPr/>
        </p:nvSpPr>
        <p:spPr bwMode="auto">
          <a:xfrm>
            <a:off x="675163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41" name="Line 13"/>
          <p:cNvSpPr>
            <a:spLocks noChangeShapeType="1"/>
          </p:cNvSpPr>
          <p:nvPr/>
        </p:nvSpPr>
        <p:spPr bwMode="auto">
          <a:xfrm>
            <a:off x="826928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42" name="AutoShape 14"/>
          <p:cNvSpPr>
            <a:spLocks/>
          </p:cNvSpPr>
          <p:nvPr/>
        </p:nvSpPr>
        <p:spPr bwMode="auto">
          <a:xfrm>
            <a:off x="307975" y="3736975"/>
            <a:ext cx="1131888"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3" name="AutoShape 15"/>
          <p:cNvSpPr>
            <a:spLocks/>
          </p:cNvSpPr>
          <p:nvPr/>
        </p:nvSpPr>
        <p:spPr bwMode="auto">
          <a:xfrm>
            <a:off x="1677988" y="3746500"/>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4" name="AutoShape 16"/>
          <p:cNvSpPr>
            <a:spLocks/>
          </p:cNvSpPr>
          <p:nvPr/>
        </p:nvSpPr>
        <p:spPr bwMode="auto">
          <a:xfrm>
            <a:off x="3171825" y="3736975"/>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5" name="AutoShape 17"/>
          <p:cNvSpPr>
            <a:spLocks/>
          </p:cNvSpPr>
          <p:nvPr/>
        </p:nvSpPr>
        <p:spPr bwMode="auto">
          <a:xfrm>
            <a:off x="4749800" y="3736975"/>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6" name="AutoShape 18"/>
          <p:cNvSpPr>
            <a:spLocks/>
          </p:cNvSpPr>
          <p:nvPr/>
        </p:nvSpPr>
        <p:spPr bwMode="auto">
          <a:xfrm>
            <a:off x="6321425" y="3798888"/>
            <a:ext cx="1247775" cy="836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7" name="AutoShape 19"/>
          <p:cNvSpPr>
            <a:spLocks/>
          </p:cNvSpPr>
          <p:nvPr/>
        </p:nvSpPr>
        <p:spPr bwMode="auto">
          <a:xfrm>
            <a:off x="7829550" y="3798888"/>
            <a:ext cx="1247775" cy="836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8" name="Line 20"/>
          <p:cNvSpPr>
            <a:spLocks noChangeShapeType="1"/>
          </p:cNvSpPr>
          <p:nvPr/>
        </p:nvSpPr>
        <p:spPr bwMode="auto">
          <a:xfrm>
            <a:off x="836613" y="4494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49" name="Line 21"/>
          <p:cNvSpPr>
            <a:spLocks noChangeShapeType="1"/>
          </p:cNvSpPr>
          <p:nvPr/>
        </p:nvSpPr>
        <p:spPr bwMode="auto">
          <a:xfrm>
            <a:off x="2198688"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0" name="Line 22"/>
          <p:cNvSpPr>
            <a:spLocks noChangeShapeType="1"/>
          </p:cNvSpPr>
          <p:nvPr/>
        </p:nvSpPr>
        <p:spPr bwMode="auto">
          <a:xfrm>
            <a:off x="3609975" y="44942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1" name="Line 23"/>
          <p:cNvSpPr>
            <a:spLocks noChangeShapeType="1"/>
          </p:cNvSpPr>
          <p:nvPr/>
        </p:nvSpPr>
        <p:spPr bwMode="auto">
          <a:xfrm>
            <a:off x="523398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2" name="Line 24"/>
          <p:cNvSpPr>
            <a:spLocks noChangeShapeType="1"/>
          </p:cNvSpPr>
          <p:nvPr/>
        </p:nvSpPr>
        <p:spPr bwMode="auto">
          <a:xfrm>
            <a:off x="675163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3" name="Line 25"/>
          <p:cNvSpPr>
            <a:spLocks noChangeShapeType="1"/>
          </p:cNvSpPr>
          <p:nvPr/>
        </p:nvSpPr>
        <p:spPr bwMode="auto">
          <a:xfrm>
            <a:off x="826928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4" name="Line 26"/>
          <p:cNvSpPr>
            <a:spLocks noChangeShapeType="1"/>
          </p:cNvSpPr>
          <p:nvPr/>
        </p:nvSpPr>
        <p:spPr bwMode="auto">
          <a:xfrm>
            <a:off x="690563" y="5367338"/>
            <a:ext cx="3175" cy="468312"/>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5" name="Line 27"/>
          <p:cNvSpPr>
            <a:spLocks noChangeShapeType="1"/>
          </p:cNvSpPr>
          <p:nvPr/>
        </p:nvSpPr>
        <p:spPr bwMode="auto">
          <a:xfrm>
            <a:off x="22748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6" name="Line 28"/>
          <p:cNvSpPr>
            <a:spLocks noChangeShapeType="1"/>
          </p:cNvSpPr>
          <p:nvPr/>
        </p:nvSpPr>
        <p:spPr bwMode="auto">
          <a:xfrm>
            <a:off x="52339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7" name="Line 29"/>
          <p:cNvSpPr>
            <a:spLocks noChangeShapeType="1"/>
          </p:cNvSpPr>
          <p:nvPr/>
        </p:nvSpPr>
        <p:spPr bwMode="auto">
          <a:xfrm>
            <a:off x="6791325" y="5364163"/>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8" name="Line 30"/>
          <p:cNvSpPr>
            <a:spLocks noChangeShapeType="1"/>
          </p:cNvSpPr>
          <p:nvPr/>
        </p:nvSpPr>
        <p:spPr bwMode="auto">
          <a:xfrm>
            <a:off x="82692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9" name="AutoShape 31"/>
          <p:cNvSpPr>
            <a:spLocks/>
          </p:cNvSpPr>
          <p:nvPr/>
        </p:nvSpPr>
        <p:spPr bwMode="auto">
          <a:xfrm>
            <a:off x="361950" y="4786313"/>
            <a:ext cx="1023938" cy="823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0" name="AutoShape 32"/>
          <p:cNvSpPr>
            <a:spLocks/>
          </p:cNvSpPr>
          <p:nvPr/>
        </p:nvSpPr>
        <p:spPr bwMode="auto">
          <a:xfrm>
            <a:off x="1828800" y="482600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1" name="Line 33"/>
          <p:cNvSpPr>
            <a:spLocks noChangeShapeType="1"/>
          </p:cNvSpPr>
          <p:nvPr/>
        </p:nvSpPr>
        <p:spPr bwMode="auto">
          <a:xfrm>
            <a:off x="374173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62" name="AutoShape 34"/>
          <p:cNvSpPr>
            <a:spLocks/>
          </p:cNvSpPr>
          <p:nvPr/>
        </p:nvSpPr>
        <p:spPr bwMode="auto">
          <a:xfrm>
            <a:off x="3295650" y="482600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3" name="AutoShape 35"/>
          <p:cNvSpPr>
            <a:spLocks/>
          </p:cNvSpPr>
          <p:nvPr/>
        </p:nvSpPr>
        <p:spPr bwMode="auto">
          <a:xfrm>
            <a:off x="4827588" y="4826000"/>
            <a:ext cx="1023937"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4" name="AutoShape 36"/>
          <p:cNvSpPr>
            <a:spLocks/>
          </p:cNvSpPr>
          <p:nvPr/>
        </p:nvSpPr>
        <p:spPr bwMode="auto">
          <a:xfrm>
            <a:off x="6278563" y="488315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5" name="AutoShape 37"/>
          <p:cNvSpPr>
            <a:spLocks/>
          </p:cNvSpPr>
          <p:nvPr/>
        </p:nvSpPr>
        <p:spPr bwMode="auto">
          <a:xfrm>
            <a:off x="7837488" y="4883150"/>
            <a:ext cx="1023937"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pic>
        <p:nvPicPr>
          <p:cNvPr id="73766" name="Picture 38"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7013" y="5822950"/>
            <a:ext cx="960437"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7" name="Picture 39"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95463" y="5822950"/>
            <a:ext cx="960437"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8" name="Picture 40"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36391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9" name="Picture 41"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9266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70" name="Picture 42"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311900" y="5826125"/>
            <a:ext cx="960438"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71" name="Picture 43"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78986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3772" name="AutoShape 44"/>
          <p:cNvSpPr>
            <a:spLocks/>
          </p:cNvSpPr>
          <p:nvPr/>
        </p:nvSpPr>
        <p:spPr bwMode="auto">
          <a:xfrm>
            <a:off x="284163" y="5873750"/>
            <a:ext cx="815975" cy="792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5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3773" name="AutoShape 45"/>
          <p:cNvSpPr>
            <a:spLocks/>
          </p:cNvSpPr>
          <p:nvPr/>
        </p:nvSpPr>
        <p:spPr bwMode="auto">
          <a:xfrm>
            <a:off x="1971675" y="6065838"/>
            <a:ext cx="739775" cy="415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4" name="AutoShape 46"/>
          <p:cNvSpPr>
            <a:spLocks/>
          </p:cNvSpPr>
          <p:nvPr/>
        </p:nvSpPr>
        <p:spPr bwMode="auto">
          <a:xfrm>
            <a:off x="3521075"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5" name="AutoShape 47"/>
          <p:cNvSpPr>
            <a:spLocks/>
          </p:cNvSpPr>
          <p:nvPr/>
        </p:nvSpPr>
        <p:spPr bwMode="auto">
          <a:xfrm>
            <a:off x="7900988"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6" name="AutoShape 48"/>
          <p:cNvSpPr>
            <a:spLocks/>
          </p:cNvSpPr>
          <p:nvPr/>
        </p:nvSpPr>
        <p:spPr bwMode="auto">
          <a:xfrm>
            <a:off x="6402388"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7" name="AutoShape 49"/>
          <p:cNvSpPr>
            <a:spLocks/>
          </p:cNvSpPr>
          <p:nvPr/>
        </p:nvSpPr>
        <p:spPr bwMode="auto">
          <a:xfrm>
            <a:off x="4865688" y="5938838"/>
            <a:ext cx="738187"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Tree>
    <p:extLst>
      <p:ext uri="{BB962C8B-B14F-4D97-AF65-F5344CB8AC3E}">
        <p14:creationId xmlns:p14="http://schemas.microsoft.com/office/powerpoint/2010/main" val="368625002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3731"/>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3732"/>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3733"/>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grpId="0" nodeType="afterEffect">
                                  <p:stCondLst>
                                    <p:cond delay="0"/>
                                  </p:stCondLst>
                                  <p:childTnLst>
                                    <p:set>
                                      <p:cBhvr>
                                        <p:cTn id="15" dur="1" fill="hold">
                                          <p:stCondLst>
                                            <p:cond delay="499"/>
                                          </p:stCondLst>
                                        </p:cTn>
                                        <p:tgtEl>
                                          <p:spTgt spid="73734"/>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3735"/>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nodeType="afterEffect">
                                  <p:stCondLst>
                                    <p:cond delay="0"/>
                                  </p:stCondLst>
                                  <p:childTnLst>
                                    <p:set>
                                      <p:cBhvr>
                                        <p:cTn id="21" dur="1" fill="hold">
                                          <p:stCondLst>
                                            <p:cond delay="499"/>
                                          </p:stCondLst>
                                        </p:cTn>
                                        <p:tgtEl>
                                          <p:spTgt spid="73736"/>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nodeType="afterEffect">
                                  <p:stCondLst>
                                    <p:cond delay="0"/>
                                  </p:stCondLst>
                                  <p:childTnLst>
                                    <p:set>
                                      <p:cBhvr>
                                        <p:cTn id="24" dur="1" fill="hold">
                                          <p:stCondLst>
                                            <p:cond delay="499"/>
                                          </p:stCondLst>
                                        </p:cTn>
                                        <p:tgtEl>
                                          <p:spTgt spid="73737"/>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3738"/>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3739"/>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nodeType="afterEffect">
                                  <p:stCondLst>
                                    <p:cond delay="0"/>
                                  </p:stCondLst>
                                  <p:childTnLst>
                                    <p:set>
                                      <p:cBhvr>
                                        <p:cTn id="33" dur="1" fill="hold">
                                          <p:stCondLst>
                                            <p:cond delay="499"/>
                                          </p:stCondLst>
                                        </p:cTn>
                                        <p:tgtEl>
                                          <p:spTgt spid="73740"/>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nodeType="afterEffect">
                                  <p:stCondLst>
                                    <p:cond delay="0"/>
                                  </p:stCondLst>
                                  <p:childTnLst>
                                    <p:set>
                                      <p:cBhvr>
                                        <p:cTn id="36" dur="1" fill="hold">
                                          <p:stCondLst>
                                            <p:cond delay="499"/>
                                          </p:stCondLst>
                                        </p:cTn>
                                        <p:tgtEl>
                                          <p:spTgt spid="73741"/>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nodeType="afterEffect">
                                  <p:stCondLst>
                                    <p:cond delay="0"/>
                                  </p:stCondLst>
                                  <p:childTnLst>
                                    <p:set>
                                      <p:cBhvr>
                                        <p:cTn id="39" dur="1" fill="hold">
                                          <p:stCondLst>
                                            <p:cond delay="499"/>
                                          </p:stCondLst>
                                        </p:cTn>
                                        <p:tgtEl>
                                          <p:spTgt spid="73748"/>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nodeType="afterEffect">
                                  <p:stCondLst>
                                    <p:cond delay="0"/>
                                  </p:stCondLst>
                                  <p:childTnLst>
                                    <p:set>
                                      <p:cBhvr>
                                        <p:cTn id="42" dur="1" fill="hold">
                                          <p:stCondLst>
                                            <p:cond delay="499"/>
                                          </p:stCondLst>
                                        </p:cTn>
                                        <p:tgtEl>
                                          <p:spTgt spid="73749"/>
                                        </p:tgtEl>
                                        <p:attrNameLst>
                                          <p:attrName>style.visibility</p:attrName>
                                        </p:attrNameLst>
                                      </p:cBhvr>
                                      <p:to>
                                        <p:strVal val="visible"/>
                                      </p:to>
                                    </p:set>
                                  </p:childTnLst>
                                </p:cTn>
                              </p:par>
                            </p:childTnLst>
                          </p:cTn>
                        </p:par>
                        <p:par>
                          <p:cTn id="43" fill="hold" nodeType="afterGroup">
                            <p:stCondLst>
                              <p:cond delay="6500"/>
                            </p:stCondLst>
                            <p:childTnLst>
                              <p:par>
                                <p:cTn id="44" presetID="-1074343048" presetClass="entr" presetSubtype="0" fill="hold" nodeType="afterEffect">
                                  <p:stCondLst>
                                    <p:cond delay="0"/>
                                  </p:stCondLst>
                                  <p:childTnLst>
                                    <p:set>
                                      <p:cBhvr>
                                        <p:cTn id="45" dur="1" fill="hold">
                                          <p:stCondLst>
                                            <p:cond delay="499"/>
                                          </p:stCondLst>
                                        </p:cTn>
                                        <p:tgtEl>
                                          <p:spTgt spid="73750"/>
                                        </p:tgtEl>
                                        <p:attrNameLst>
                                          <p:attrName>style.visibility</p:attrName>
                                        </p:attrNameLst>
                                      </p:cBhvr>
                                      <p:to>
                                        <p:strVal val="visible"/>
                                      </p:to>
                                    </p:set>
                                  </p:childTnLst>
                                </p:cTn>
                              </p:par>
                            </p:childTnLst>
                          </p:cTn>
                        </p:par>
                        <p:par>
                          <p:cTn id="46" fill="hold" nodeType="afterGroup">
                            <p:stCondLst>
                              <p:cond delay="7000"/>
                            </p:stCondLst>
                            <p:childTnLst>
                              <p:par>
                                <p:cTn id="47" presetID="-1074343048" presetClass="entr" presetSubtype="0" fill="hold" nodeType="afterEffect">
                                  <p:stCondLst>
                                    <p:cond delay="0"/>
                                  </p:stCondLst>
                                  <p:childTnLst>
                                    <p:set>
                                      <p:cBhvr>
                                        <p:cTn id="48" dur="1" fill="hold">
                                          <p:stCondLst>
                                            <p:cond delay="499"/>
                                          </p:stCondLst>
                                        </p:cTn>
                                        <p:tgtEl>
                                          <p:spTgt spid="73751"/>
                                        </p:tgtEl>
                                        <p:attrNameLst>
                                          <p:attrName>style.visibility</p:attrName>
                                        </p:attrNameLst>
                                      </p:cBhvr>
                                      <p:to>
                                        <p:strVal val="visible"/>
                                      </p:to>
                                    </p:set>
                                  </p:childTnLst>
                                </p:cTn>
                              </p:par>
                            </p:childTnLst>
                          </p:cTn>
                        </p:par>
                        <p:par>
                          <p:cTn id="49" fill="hold" nodeType="afterGroup">
                            <p:stCondLst>
                              <p:cond delay="7500"/>
                            </p:stCondLst>
                            <p:childTnLst>
                              <p:par>
                                <p:cTn id="50" presetID="-1074343048" presetClass="entr" presetSubtype="0" fill="hold" nodeType="afterEffect">
                                  <p:stCondLst>
                                    <p:cond delay="0"/>
                                  </p:stCondLst>
                                  <p:childTnLst>
                                    <p:set>
                                      <p:cBhvr>
                                        <p:cTn id="51" dur="1" fill="hold">
                                          <p:stCondLst>
                                            <p:cond delay="499"/>
                                          </p:stCondLst>
                                        </p:cTn>
                                        <p:tgtEl>
                                          <p:spTgt spid="73752"/>
                                        </p:tgtEl>
                                        <p:attrNameLst>
                                          <p:attrName>style.visibility</p:attrName>
                                        </p:attrNameLst>
                                      </p:cBhvr>
                                      <p:to>
                                        <p:strVal val="visible"/>
                                      </p:to>
                                    </p:set>
                                  </p:childTnLst>
                                </p:cTn>
                              </p:par>
                            </p:childTnLst>
                          </p:cTn>
                        </p:par>
                        <p:par>
                          <p:cTn id="52" fill="hold" nodeType="afterGroup">
                            <p:stCondLst>
                              <p:cond delay="8000"/>
                            </p:stCondLst>
                            <p:childTnLst>
                              <p:par>
                                <p:cTn id="53" presetID="-1074343048" presetClass="entr" presetSubtype="0" fill="hold" nodeType="afterEffect">
                                  <p:stCondLst>
                                    <p:cond delay="0"/>
                                  </p:stCondLst>
                                  <p:childTnLst>
                                    <p:set>
                                      <p:cBhvr>
                                        <p:cTn id="54" dur="1" fill="hold">
                                          <p:stCondLst>
                                            <p:cond delay="499"/>
                                          </p:stCondLst>
                                        </p:cTn>
                                        <p:tgtEl>
                                          <p:spTgt spid="73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autoUpdateAnimBg="0"/>
      <p:bldP spid="73734" grpId="0" animBg="1" autoUpdateAnimBg="0"/>
      <p:bldP spid="73735" grpId="0" animBg="1"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75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D1EDC84E-351E-40E9-96AF-6E0955E63B85}" type="slidenum">
              <a:rPr lang="en-US" altLang="en-US" sz="1400"/>
              <a:pPr algn="r" defTabSz="914400" eaLnBrk="1" hangingPunct="0">
                <a:lnSpc>
                  <a:spcPct val="100000"/>
                </a:lnSpc>
                <a:buClrTx/>
                <a:buSzTx/>
                <a:buFontTx/>
                <a:buNone/>
              </a:pPr>
              <a:t>139</a:t>
            </a:fld>
            <a:endParaRPr lang="en-US" altLang="en-US"/>
          </a:p>
        </p:txBody>
      </p:sp>
      <p:sp>
        <p:nvSpPr>
          <p:cNvPr id="74754" name="AutoShape 2"/>
          <p:cNvSpPr>
            <a:spLocks/>
          </p:cNvSpPr>
          <p:nvPr/>
        </p:nvSpPr>
        <p:spPr bwMode="auto">
          <a:xfrm>
            <a:off x="2166938" y="879475"/>
            <a:ext cx="4808537" cy="1339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900">
                <a:solidFill>
                  <a:srgbClr val="FFFFFF"/>
                </a:solidFill>
                <a:latin typeface="SimSun" pitchFamily="2" charset="-122"/>
                <a:ea typeface="SimSun" pitchFamily="2" charset="-122"/>
                <a:sym typeface="SimSun" pitchFamily="2" charset="-122"/>
              </a:rPr>
              <a:t>最高层长老会结构图</a:t>
            </a:r>
            <a:endParaRPr lang="en-US" altLang="en-US" sz="3900">
              <a:solidFill>
                <a:srgbClr val="FFFFFF"/>
              </a:solidFill>
              <a:latin typeface="SimSun" pitchFamily="2" charset="-122"/>
              <a:ea typeface="SimSun" pitchFamily="2" charset="-122"/>
              <a:sym typeface="SimSun" pitchFamily="2" charset="-122"/>
            </a:endParaRPr>
          </a:p>
        </p:txBody>
      </p:sp>
      <p:sp>
        <p:nvSpPr>
          <p:cNvPr id="74755" name="AutoShape 3"/>
          <p:cNvSpPr>
            <a:spLocks/>
          </p:cNvSpPr>
          <p:nvPr/>
        </p:nvSpPr>
        <p:spPr bwMode="auto">
          <a:xfrm>
            <a:off x="519113" y="1995488"/>
            <a:ext cx="8305800" cy="631825"/>
          </a:xfrm>
          <a:custGeom>
            <a:avLst/>
            <a:gdLst>
              <a:gd name="T0" fmla="*/ 4152900 w 21600"/>
              <a:gd name="T1" fmla="*/ 315913 h 21600"/>
              <a:gd name="T2" fmla="*/ 4152900 w 21600"/>
              <a:gd name="T3" fmla="*/ 315913 h 21600"/>
              <a:gd name="T4" fmla="*/ 4152900 w 21600"/>
              <a:gd name="T5" fmla="*/ 315913 h 21600"/>
              <a:gd name="T6" fmla="*/ 4152900 w 21600"/>
              <a:gd name="T7" fmla="*/ 3159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gradFill rotWithShape="0">
            <a:gsLst>
              <a:gs pos="0">
                <a:srgbClr val="990099"/>
              </a:gs>
              <a:gs pos="100000">
                <a:srgbClr val="470047"/>
              </a:gs>
            </a:gsLst>
            <a:path path="rect">
              <a:fillToRect l="37720" t="-19635" r="62280" b="119635"/>
            </a:path>
          </a:gra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100">
                <a:solidFill>
                  <a:srgbClr val="FFFFFF"/>
                </a:solidFill>
                <a:latin typeface="Calibri" pitchFamily="34" charset="0"/>
                <a:cs typeface="Calibri" pitchFamily="34" charset="0"/>
                <a:sym typeface="Calibri" pitchFamily="34" charset="0"/>
              </a:rPr>
              <a:t>                                   </a:t>
            </a:r>
            <a:r>
              <a:rPr lang="ja-JP" altLang="en-US" sz="3100">
                <a:solidFill>
                  <a:srgbClr val="FFFFFF"/>
                </a:solidFill>
                <a:latin typeface="SimSun" pitchFamily="2" charset="-122"/>
                <a:ea typeface="SimSun" pitchFamily="2" charset="-122"/>
                <a:sym typeface="SimSun" pitchFamily="2" charset="-122"/>
              </a:rPr>
              <a:t>长老大会</a:t>
            </a:r>
            <a:endParaRPr lang="en-US" altLang="en-US"/>
          </a:p>
        </p:txBody>
      </p:sp>
      <p:sp>
        <p:nvSpPr>
          <p:cNvPr id="74756" name="Line 4"/>
          <p:cNvSpPr>
            <a:spLocks noChangeShapeType="1"/>
          </p:cNvSpPr>
          <p:nvPr/>
        </p:nvSpPr>
        <p:spPr bwMode="auto">
          <a:xfrm>
            <a:off x="2246313" y="3000375"/>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57" name="Line 5"/>
          <p:cNvSpPr>
            <a:spLocks noChangeShapeType="1"/>
          </p:cNvSpPr>
          <p:nvPr/>
        </p:nvSpPr>
        <p:spPr bwMode="auto">
          <a:xfrm>
            <a:off x="6873875" y="29194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58" name="AutoShape 6"/>
          <p:cNvSpPr>
            <a:spLocks/>
          </p:cNvSpPr>
          <p:nvPr/>
        </p:nvSpPr>
        <p:spPr bwMode="auto">
          <a:xfrm>
            <a:off x="341313" y="3562350"/>
            <a:ext cx="3810000" cy="668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900">
                <a:solidFill>
                  <a:srgbClr val="FFFFFF"/>
                </a:solidFill>
                <a:latin typeface="Calibri" pitchFamily="34" charset="0"/>
                <a:cs typeface="Calibri" pitchFamily="34" charset="0"/>
                <a:sym typeface="Calibri" pitchFamily="34" charset="0"/>
              </a:rPr>
              <a:t>                       </a:t>
            </a:r>
            <a:r>
              <a:rPr lang="en-US" altLang="en-US" sz="3400">
                <a:solidFill>
                  <a:srgbClr val="FFFFFF"/>
                </a:solidFill>
                <a:latin typeface="Calibri" pitchFamily="34" charset="0"/>
                <a:cs typeface="Calibri" pitchFamily="34" charset="0"/>
                <a:sym typeface="Calibri" pitchFamily="34" charset="0"/>
              </a:rPr>
              <a:t>    </a:t>
            </a:r>
            <a:r>
              <a:rPr lang="ja-JP" altLang="en-US" sz="3400">
                <a:solidFill>
                  <a:srgbClr val="FFFFFF"/>
                </a:solidFill>
                <a:latin typeface="SimSun" pitchFamily="2" charset="-122"/>
                <a:ea typeface="SimSun" pitchFamily="2" charset="-122"/>
                <a:sym typeface="SimSun" pitchFamily="2" charset="-122"/>
              </a:rPr>
              <a:t>教区</a:t>
            </a:r>
            <a:endParaRPr lang="en-US" altLang="en-US"/>
          </a:p>
        </p:txBody>
      </p:sp>
      <p:sp>
        <p:nvSpPr>
          <p:cNvPr id="74759" name="AutoShape 7"/>
          <p:cNvSpPr>
            <a:spLocks/>
          </p:cNvSpPr>
          <p:nvPr/>
        </p:nvSpPr>
        <p:spPr bwMode="auto">
          <a:xfrm>
            <a:off x="4818063" y="3538538"/>
            <a:ext cx="3810000" cy="668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400">
                <a:solidFill>
                  <a:srgbClr val="FFFFFF"/>
                </a:solidFill>
                <a:latin typeface="Calibri" pitchFamily="34" charset="0"/>
                <a:cs typeface="Calibri" pitchFamily="34" charset="0"/>
                <a:sym typeface="Calibri" pitchFamily="34" charset="0"/>
              </a:rPr>
              <a:t>              </a:t>
            </a:r>
            <a:r>
              <a:rPr lang="ja-JP" altLang="en-US" sz="3400">
                <a:solidFill>
                  <a:srgbClr val="FFFFFF"/>
                </a:solidFill>
                <a:latin typeface="SimSun" pitchFamily="2" charset="-122"/>
                <a:ea typeface="SimSun" pitchFamily="2" charset="-122"/>
                <a:sym typeface="SimSun" pitchFamily="2" charset="-122"/>
              </a:rPr>
              <a:t>教区</a:t>
            </a:r>
            <a:endParaRPr lang="en-US" altLang="en-US"/>
          </a:p>
        </p:txBody>
      </p:sp>
      <p:sp>
        <p:nvSpPr>
          <p:cNvPr id="74760" name="Line 8"/>
          <p:cNvSpPr>
            <a:spLocks noChangeShapeType="1"/>
          </p:cNvSpPr>
          <p:nvPr/>
        </p:nvSpPr>
        <p:spPr bwMode="auto">
          <a:xfrm>
            <a:off x="1065213" y="4494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61" name="Line 9"/>
          <p:cNvSpPr>
            <a:spLocks noChangeShapeType="1"/>
          </p:cNvSpPr>
          <p:nvPr/>
        </p:nvSpPr>
        <p:spPr bwMode="auto">
          <a:xfrm>
            <a:off x="3362325" y="44942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62" name="Line 10"/>
          <p:cNvSpPr>
            <a:spLocks noChangeShapeType="1"/>
          </p:cNvSpPr>
          <p:nvPr/>
        </p:nvSpPr>
        <p:spPr bwMode="auto">
          <a:xfrm>
            <a:off x="5649913"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63" name="Line 11"/>
          <p:cNvSpPr>
            <a:spLocks noChangeShapeType="1"/>
          </p:cNvSpPr>
          <p:nvPr/>
        </p:nvSpPr>
        <p:spPr bwMode="auto">
          <a:xfrm>
            <a:off x="7935913"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64" name="AutoShape 12"/>
          <p:cNvSpPr>
            <a:spLocks/>
          </p:cNvSpPr>
          <p:nvPr/>
        </p:nvSpPr>
        <p:spPr bwMode="auto">
          <a:xfrm>
            <a:off x="152400"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5" name="AutoShape 13"/>
          <p:cNvSpPr>
            <a:spLocks/>
          </p:cNvSpPr>
          <p:nvPr/>
        </p:nvSpPr>
        <p:spPr bwMode="auto">
          <a:xfrm>
            <a:off x="2414588"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6" name="AutoShape 14"/>
          <p:cNvSpPr>
            <a:spLocks/>
          </p:cNvSpPr>
          <p:nvPr/>
        </p:nvSpPr>
        <p:spPr bwMode="auto">
          <a:xfrm>
            <a:off x="4732338"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7" name="AutoShape 15"/>
          <p:cNvSpPr>
            <a:spLocks/>
          </p:cNvSpPr>
          <p:nvPr/>
        </p:nvSpPr>
        <p:spPr bwMode="auto">
          <a:xfrm>
            <a:off x="7050088" y="4951413"/>
            <a:ext cx="1905000" cy="555625"/>
          </a:xfrm>
          <a:custGeom>
            <a:avLst/>
            <a:gdLst>
              <a:gd name="T0" fmla="*/ 952500 w 21600"/>
              <a:gd name="T1" fmla="*/ 277813 h 21600"/>
              <a:gd name="T2" fmla="*/ 952500 w 21600"/>
              <a:gd name="T3" fmla="*/ 277813 h 21600"/>
              <a:gd name="T4" fmla="*/ 952500 w 21600"/>
              <a:gd name="T5" fmla="*/ 277813 h 21600"/>
              <a:gd name="T6" fmla="*/ 952500 w 21600"/>
              <a:gd name="T7" fmla="*/ 2778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8" name="Line 16"/>
          <p:cNvSpPr>
            <a:spLocks noChangeShapeType="1"/>
          </p:cNvSpPr>
          <p:nvPr/>
        </p:nvSpPr>
        <p:spPr bwMode="auto">
          <a:xfrm>
            <a:off x="315913" y="54848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69" name="Line 17"/>
          <p:cNvSpPr>
            <a:spLocks noChangeShapeType="1"/>
          </p:cNvSpPr>
          <p:nvPr/>
        </p:nvSpPr>
        <p:spPr bwMode="auto">
          <a:xfrm>
            <a:off x="10652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0" name="Line 18"/>
          <p:cNvSpPr>
            <a:spLocks noChangeShapeType="1"/>
          </p:cNvSpPr>
          <p:nvPr/>
        </p:nvSpPr>
        <p:spPr bwMode="auto">
          <a:xfrm>
            <a:off x="1781175" y="5518150"/>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1" name="Line 19"/>
          <p:cNvSpPr>
            <a:spLocks noChangeShapeType="1"/>
          </p:cNvSpPr>
          <p:nvPr/>
        </p:nvSpPr>
        <p:spPr bwMode="auto">
          <a:xfrm>
            <a:off x="26019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2" name="Line 20"/>
          <p:cNvSpPr>
            <a:spLocks noChangeShapeType="1"/>
          </p:cNvSpPr>
          <p:nvPr/>
        </p:nvSpPr>
        <p:spPr bwMode="auto">
          <a:xfrm>
            <a:off x="33639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3" name="Line 21"/>
          <p:cNvSpPr>
            <a:spLocks noChangeShapeType="1"/>
          </p:cNvSpPr>
          <p:nvPr/>
        </p:nvSpPr>
        <p:spPr bwMode="auto">
          <a:xfrm>
            <a:off x="403225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4" name="Line 22"/>
          <p:cNvSpPr>
            <a:spLocks noChangeShapeType="1"/>
          </p:cNvSpPr>
          <p:nvPr/>
        </p:nvSpPr>
        <p:spPr bwMode="auto">
          <a:xfrm>
            <a:off x="500380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5" name="Line 23"/>
          <p:cNvSpPr>
            <a:spLocks noChangeShapeType="1"/>
          </p:cNvSpPr>
          <p:nvPr/>
        </p:nvSpPr>
        <p:spPr bwMode="auto">
          <a:xfrm>
            <a:off x="5649913" y="5522913"/>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6" name="Line 24"/>
          <p:cNvSpPr>
            <a:spLocks noChangeShapeType="1"/>
          </p:cNvSpPr>
          <p:nvPr/>
        </p:nvSpPr>
        <p:spPr bwMode="auto">
          <a:xfrm>
            <a:off x="6370638" y="5522913"/>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7" name="Line 25"/>
          <p:cNvSpPr>
            <a:spLocks noChangeShapeType="1"/>
          </p:cNvSpPr>
          <p:nvPr/>
        </p:nvSpPr>
        <p:spPr bwMode="auto">
          <a:xfrm>
            <a:off x="7356475" y="5486400"/>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8" name="Line 26"/>
          <p:cNvSpPr>
            <a:spLocks noChangeShapeType="1"/>
          </p:cNvSpPr>
          <p:nvPr/>
        </p:nvSpPr>
        <p:spPr bwMode="auto">
          <a:xfrm>
            <a:off x="801370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9" name="Line 27"/>
          <p:cNvSpPr>
            <a:spLocks noChangeShapeType="1"/>
          </p:cNvSpPr>
          <p:nvPr/>
        </p:nvSpPr>
        <p:spPr bwMode="auto">
          <a:xfrm>
            <a:off x="8696325"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0" name="Line 28"/>
          <p:cNvSpPr>
            <a:spLocks noChangeShapeType="1"/>
          </p:cNvSpPr>
          <p:nvPr/>
        </p:nvSpPr>
        <p:spPr bwMode="auto">
          <a:xfrm>
            <a:off x="315913" y="5943600"/>
            <a:ext cx="3175"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1" name="Line 29"/>
          <p:cNvSpPr>
            <a:spLocks noChangeShapeType="1"/>
          </p:cNvSpPr>
          <p:nvPr/>
        </p:nvSpPr>
        <p:spPr bwMode="auto">
          <a:xfrm>
            <a:off x="10985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2" name="Line 30"/>
          <p:cNvSpPr>
            <a:spLocks noChangeShapeType="1"/>
          </p:cNvSpPr>
          <p:nvPr/>
        </p:nvSpPr>
        <p:spPr bwMode="auto">
          <a:xfrm>
            <a:off x="2627313"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3" name="Line 31"/>
          <p:cNvSpPr>
            <a:spLocks noChangeShapeType="1"/>
          </p:cNvSpPr>
          <p:nvPr/>
        </p:nvSpPr>
        <p:spPr bwMode="auto">
          <a:xfrm>
            <a:off x="3392488"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4" name="Line 32"/>
          <p:cNvSpPr>
            <a:spLocks noChangeShapeType="1"/>
          </p:cNvSpPr>
          <p:nvPr/>
        </p:nvSpPr>
        <p:spPr bwMode="auto">
          <a:xfrm>
            <a:off x="5002213"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5" name="Line 33"/>
          <p:cNvSpPr>
            <a:spLocks noChangeShapeType="1"/>
          </p:cNvSpPr>
          <p:nvPr/>
        </p:nvSpPr>
        <p:spPr bwMode="auto">
          <a:xfrm>
            <a:off x="568960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6" name="Line 34"/>
          <p:cNvSpPr>
            <a:spLocks noChangeShapeType="1"/>
          </p:cNvSpPr>
          <p:nvPr/>
        </p:nvSpPr>
        <p:spPr bwMode="auto">
          <a:xfrm>
            <a:off x="64198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7" name="Line 35"/>
          <p:cNvSpPr>
            <a:spLocks noChangeShapeType="1"/>
          </p:cNvSpPr>
          <p:nvPr/>
        </p:nvSpPr>
        <p:spPr bwMode="auto">
          <a:xfrm>
            <a:off x="8739188" y="606901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8" name="Line 36"/>
          <p:cNvSpPr>
            <a:spLocks noChangeShapeType="1"/>
          </p:cNvSpPr>
          <p:nvPr/>
        </p:nvSpPr>
        <p:spPr bwMode="auto">
          <a:xfrm>
            <a:off x="80454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9" name="Line 37"/>
          <p:cNvSpPr>
            <a:spLocks noChangeShapeType="1"/>
          </p:cNvSpPr>
          <p:nvPr/>
        </p:nvSpPr>
        <p:spPr bwMode="auto">
          <a:xfrm>
            <a:off x="7369175" y="5943600"/>
            <a:ext cx="1588"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90" name="AutoShape 38"/>
          <p:cNvSpPr>
            <a:spLocks/>
          </p:cNvSpPr>
          <p:nvPr/>
        </p:nvSpPr>
        <p:spPr bwMode="auto">
          <a:xfrm>
            <a:off x="69850" y="582453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1" name="AutoShape 39"/>
          <p:cNvSpPr>
            <a:spLocks/>
          </p:cNvSpPr>
          <p:nvPr/>
        </p:nvSpPr>
        <p:spPr bwMode="auto">
          <a:xfrm>
            <a:off x="4675188"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2" name="AutoShape 40"/>
          <p:cNvSpPr>
            <a:spLocks/>
          </p:cNvSpPr>
          <p:nvPr/>
        </p:nvSpPr>
        <p:spPr bwMode="auto">
          <a:xfrm>
            <a:off x="5416550"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3" name="AutoShape 41"/>
          <p:cNvSpPr>
            <a:spLocks/>
          </p:cNvSpPr>
          <p:nvPr/>
        </p:nvSpPr>
        <p:spPr bwMode="auto">
          <a:xfrm>
            <a:off x="6191250"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4" name="AutoShape 42"/>
          <p:cNvSpPr>
            <a:spLocks/>
          </p:cNvSpPr>
          <p:nvPr/>
        </p:nvSpPr>
        <p:spPr bwMode="auto">
          <a:xfrm>
            <a:off x="3089275" y="5864225"/>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5" name="AutoShape 43"/>
          <p:cNvSpPr>
            <a:spLocks/>
          </p:cNvSpPr>
          <p:nvPr/>
        </p:nvSpPr>
        <p:spPr bwMode="auto">
          <a:xfrm>
            <a:off x="2297113"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6" name="AutoShape 44"/>
          <p:cNvSpPr>
            <a:spLocks/>
          </p:cNvSpPr>
          <p:nvPr/>
        </p:nvSpPr>
        <p:spPr bwMode="auto">
          <a:xfrm>
            <a:off x="7015163" y="590708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7" name="AutoShape 45"/>
          <p:cNvSpPr>
            <a:spLocks/>
          </p:cNvSpPr>
          <p:nvPr/>
        </p:nvSpPr>
        <p:spPr bwMode="auto">
          <a:xfrm>
            <a:off x="7745413" y="590708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8" name="AutoShape 46"/>
          <p:cNvSpPr>
            <a:spLocks/>
          </p:cNvSpPr>
          <p:nvPr/>
        </p:nvSpPr>
        <p:spPr bwMode="auto">
          <a:xfrm>
            <a:off x="8472488" y="5878513"/>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9" name="Line 47"/>
          <p:cNvSpPr>
            <a:spLocks noChangeShapeType="1"/>
          </p:cNvSpPr>
          <p:nvPr/>
        </p:nvSpPr>
        <p:spPr bwMode="auto">
          <a:xfrm>
            <a:off x="1839913" y="5943600"/>
            <a:ext cx="1587"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800" name="Line 48"/>
          <p:cNvSpPr>
            <a:spLocks noChangeShapeType="1"/>
          </p:cNvSpPr>
          <p:nvPr/>
        </p:nvSpPr>
        <p:spPr bwMode="auto">
          <a:xfrm>
            <a:off x="4105275" y="5943600"/>
            <a:ext cx="1588"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801" name="AutoShape 49"/>
          <p:cNvSpPr>
            <a:spLocks/>
          </p:cNvSpPr>
          <p:nvPr/>
        </p:nvSpPr>
        <p:spPr bwMode="auto">
          <a:xfrm>
            <a:off x="3821113"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802" name="AutoShape 50"/>
          <p:cNvSpPr>
            <a:spLocks/>
          </p:cNvSpPr>
          <p:nvPr/>
        </p:nvSpPr>
        <p:spPr bwMode="auto">
          <a:xfrm>
            <a:off x="1511300" y="5837238"/>
            <a:ext cx="609600" cy="3794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803" name="AutoShape 51"/>
          <p:cNvSpPr>
            <a:spLocks/>
          </p:cNvSpPr>
          <p:nvPr/>
        </p:nvSpPr>
        <p:spPr bwMode="auto">
          <a:xfrm>
            <a:off x="766763" y="580390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pic>
        <p:nvPicPr>
          <p:cNvPr id="74804" name="Picture 52"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62113"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5" name="Picture 53"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20750"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6" name="Picture 54"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31763"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7" name="Picture 55"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471738"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8" name="Picture 56"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35325"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9" name="Picture 57"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4970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0" name="Picture 58"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0855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1" name="Picture 59"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580063"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2" name="Picture 60"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97613"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3" name="Picture 61"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21538"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4" name="Picture 62"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886700"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5" name="Picture 63"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63600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4816" name="AutoShape 64"/>
          <p:cNvSpPr>
            <a:spLocks/>
          </p:cNvSpPr>
          <p:nvPr/>
        </p:nvSpPr>
        <p:spPr bwMode="auto">
          <a:xfrm>
            <a:off x="109538"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7" name="AutoShape 65"/>
          <p:cNvSpPr>
            <a:spLocks/>
          </p:cNvSpPr>
          <p:nvPr/>
        </p:nvSpPr>
        <p:spPr bwMode="auto">
          <a:xfrm>
            <a:off x="3887788"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8" name="AutoShape 66"/>
          <p:cNvSpPr>
            <a:spLocks/>
          </p:cNvSpPr>
          <p:nvPr/>
        </p:nvSpPr>
        <p:spPr bwMode="auto">
          <a:xfrm>
            <a:off x="3201988"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9" name="AutoShape 67"/>
          <p:cNvSpPr>
            <a:spLocks/>
          </p:cNvSpPr>
          <p:nvPr/>
        </p:nvSpPr>
        <p:spPr bwMode="auto">
          <a:xfrm>
            <a:off x="2493963"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0" name="AutoShape 68"/>
          <p:cNvSpPr>
            <a:spLocks/>
          </p:cNvSpPr>
          <p:nvPr/>
        </p:nvSpPr>
        <p:spPr bwMode="auto">
          <a:xfrm>
            <a:off x="1681163"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1" name="AutoShape 69"/>
          <p:cNvSpPr>
            <a:spLocks/>
          </p:cNvSpPr>
          <p:nvPr/>
        </p:nvSpPr>
        <p:spPr bwMode="auto">
          <a:xfrm>
            <a:off x="895350" y="6370638"/>
            <a:ext cx="536575"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2" name="AutoShape 70"/>
          <p:cNvSpPr>
            <a:spLocks/>
          </p:cNvSpPr>
          <p:nvPr/>
        </p:nvSpPr>
        <p:spPr bwMode="auto">
          <a:xfrm>
            <a:off x="8578850"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3" name="AutoShape 71"/>
          <p:cNvSpPr>
            <a:spLocks/>
          </p:cNvSpPr>
          <p:nvPr/>
        </p:nvSpPr>
        <p:spPr bwMode="auto">
          <a:xfrm>
            <a:off x="7839075"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4" name="AutoShape 72"/>
          <p:cNvSpPr>
            <a:spLocks/>
          </p:cNvSpPr>
          <p:nvPr/>
        </p:nvSpPr>
        <p:spPr bwMode="auto">
          <a:xfrm>
            <a:off x="7192963" y="6235700"/>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5" name="AutoShape 73"/>
          <p:cNvSpPr>
            <a:spLocks/>
          </p:cNvSpPr>
          <p:nvPr/>
        </p:nvSpPr>
        <p:spPr bwMode="auto">
          <a:xfrm>
            <a:off x="6227763"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6" name="AutoShape 74"/>
          <p:cNvSpPr>
            <a:spLocks/>
          </p:cNvSpPr>
          <p:nvPr/>
        </p:nvSpPr>
        <p:spPr bwMode="auto">
          <a:xfrm>
            <a:off x="5538788"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7" name="AutoShape 75"/>
          <p:cNvSpPr>
            <a:spLocks/>
          </p:cNvSpPr>
          <p:nvPr/>
        </p:nvSpPr>
        <p:spPr bwMode="auto">
          <a:xfrm>
            <a:off x="4806950" y="6376988"/>
            <a:ext cx="536575"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146782061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4755"/>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4756"/>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4757"/>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grpId="0" nodeType="afterEffect">
                                  <p:stCondLst>
                                    <p:cond delay="0"/>
                                  </p:stCondLst>
                                  <p:childTnLst>
                                    <p:set>
                                      <p:cBhvr>
                                        <p:cTn id="15" dur="1" fill="hold">
                                          <p:stCondLst>
                                            <p:cond delay="499"/>
                                          </p:stCondLst>
                                        </p:cTn>
                                        <p:tgtEl>
                                          <p:spTgt spid="74758"/>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4759"/>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nodeType="afterEffect">
                                  <p:stCondLst>
                                    <p:cond delay="0"/>
                                  </p:stCondLst>
                                  <p:childTnLst>
                                    <p:set>
                                      <p:cBhvr>
                                        <p:cTn id="21" dur="1" fill="hold">
                                          <p:stCondLst>
                                            <p:cond delay="499"/>
                                          </p:stCondLst>
                                        </p:cTn>
                                        <p:tgtEl>
                                          <p:spTgt spid="74760"/>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nodeType="afterEffect">
                                  <p:stCondLst>
                                    <p:cond delay="0"/>
                                  </p:stCondLst>
                                  <p:childTnLst>
                                    <p:set>
                                      <p:cBhvr>
                                        <p:cTn id="24" dur="1" fill="hold">
                                          <p:stCondLst>
                                            <p:cond delay="499"/>
                                          </p:stCondLst>
                                        </p:cTn>
                                        <p:tgtEl>
                                          <p:spTgt spid="74761"/>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4762"/>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4763"/>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grpId="0" nodeType="afterEffect">
                                  <p:stCondLst>
                                    <p:cond delay="0"/>
                                  </p:stCondLst>
                                  <p:childTnLst>
                                    <p:set>
                                      <p:cBhvr>
                                        <p:cTn id="33" dur="1" fill="hold">
                                          <p:stCondLst>
                                            <p:cond delay="499"/>
                                          </p:stCondLst>
                                        </p:cTn>
                                        <p:tgtEl>
                                          <p:spTgt spid="74764"/>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grpId="0" nodeType="afterEffect">
                                  <p:stCondLst>
                                    <p:cond delay="0"/>
                                  </p:stCondLst>
                                  <p:childTnLst>
                                    <p:set>
                                      <p:cBhvr>
                                        <p:cTn id="36" dur="1" fill="hold">
                                          <p:stCondLst>
                                            <p:cond delay="499"/>
                                          </p:stCondLst>
                                        </p:cTn>
                                        <p:tgtEl>
                                          <p:spTgt spid="74765"/>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grpId="0" nodeType="afterEffect">
                                  <p:stCondLst>
                                    <p:cond delay="0"/>
                                  </p:stCondLst>
                                  <p:childTnLst>
                                    <p:set>
                                      <p:cBhvr>
                                        <p:cTn id="39" dur="1" fill="hold">
                                          <p:stCondLst>
                                            <p:cond delay="499"/>
                                          </p:stCondLst>
                                        </p:cTn>
                                        <p:tgtEl>
                                          <p:spTgt spid="74766"/>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grpId="0" nodeType="afterEffect">
                                  <p:stCondLst>
                                    <p:cond delay="0"/>
                                  </p:stCondLst>
                                  <p:childTnLst>
                                    <p:set>
                                      <p:cBhvr>
                                        <p:cTn id="42" dur="1" fill="hold">
                                          <p:stCondLst>
                                            <p:cond delay="499"/>
                                          </p:stCondLst>
                                        </p:cTn>
                                        <p:tgtEl>
                                          <p:spTgt spid="74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autoUpdateAnimBg="0"/>
      <p:bldP spid="74758" grpId="0" animBg="1" autoUpdateAnimBg="0"/>
      <p:bldP spid="74759" grpId="0" animBg="1" autoUpdateAnimBg="0"/>
      <p:bldP spid="74764" grpId="0" animBg="1" autoUpdateAnimBg="0"/>
      <p:bldP spid="74765" grpId="0" animBg="1" autoUpdateAnimBg="0"/>
      <p:bldP spid="74766" grpId="0" animBg="1" autoUpdateAnimBg="0"/>
      <p:bldP spid="74767"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1520" y="6085"/>
            <a:ext cx="8892480" cy="1080120"/>
          </a:xfrm>
          <a:effectLst/>
        </p:spPr>
        <p:txBody>
          <a:bodyPr/>
          <a:lstStyle/>
          <a:p>
            <a:pPr algn="l">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3" name="Picture 2">
            <a:extLst>
              <a:ext uri="{FF2B5EF4-FFF2-40B4-BE49-F238E27FC236}">
                <a16:creationId xmlns:a16="http://schemas.microsoft.com/office/drawing/2014/main" id="{A775A18F-2974-CA45-8355-BEA1058FF4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89288"/>
            <a:ext cx="5172890" cy="5868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8D427B6-ADAA-7A45-8A8B-B02AD750B245}"/>
              </a:ext>
            </a:extLst>
          </p:cNvPr>
          <p:cNvSpPr txBox="1">
            <a:spLocks noChangeArrowheads="1"/>
          </p:cNvSpPr>
          <p:nvPr/>
        </p:nvSpPr>
        <p:spPr bwMode="auto">
          <a:xfrm>
            <a:off x="3707904" y="1866508"/>
            <a:ext cx="5400600" cy="31249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这世上获得荣誉的最佳方式是我们将伪装成的样子。</a:t>
            </a:r>
            <a:endParaRPr kumimoji="0" 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 </a:t>
            </a:r>
            <a:r>
              <a:rPr kumimoji="0" lang="zh-SG" alt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苏格拉底</a:t>
            </a:r>
            <a:endParaRPr kumimoji="0" 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endParaRPr>
          </a:p>
        </p:txBody>
      </p:sp>
      <p:sp>
        <p:nvSpPr>
          <p:cNvPr id="5" name="Rectangle 2">
            <a:extLst>
              <a:ext uri="{FF2B5EF4-FFF2-40B4-BE49-F238E27FC236}">
                <a16:creationId xmlns:a16="http://schemas.microsoft.com/office/drawing/2014/main" id="{73790F70-72EB-A648-8F90-6019048EFF7F}"/>
              </a:ext>
            </a:extLst>
          </p:cNvPr>
          <p:cNvSpPr txBox="1">
            <a:spLocks noChangeArrowheads="1"/>
          </p:cNvSpPr>
          <p:nvPr/>
        </p:nvSpPr>
        <p:spPr bwMode="auto">
          <a:xfrm>
            <a:off x="198634" y="6127068"/>
            <a:ext cx="5493815" cy="80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写给提多的书信</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53416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577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0BA8F850-6742-4DB7-BE11-59C31406AE22}" type="slidenum">
              <a:rPr lang="en-US" altLang="en-US" sz="1400">
                <a:solidFill>
                  <a:srgbClr val="27EEE7"/>
                </a:solidFill>
              </a:rPr>
              <a:pPr algn="r" defTabSz="914400" eaLnBrk="1" hangingPunct="0">
                <a:lnSpc>
                  <a:spcPct val="100000"/>
                </a:lnSpc>
                <a:buClrTx/>
                <a:buSzTx/>
                <a:buFontTx/>
                <a:buNone/>
              </a:pPr>
              <a:t>140</a:t>
            </a:fld>
            <a:endParaRPr lang="en-US" altLang="en-US"/>
          </a:p>
        </p:txBody>
      </p:sp>
      <p:pic>
        <p:nvPicPr>
          <p:cNvPr id="75778" name="Picture 2" descr="church of HolyCros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700" y="3803650"/>
            <a:ext cx="2106613"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5779" name="AutoShape 3"/>
          <p:cNvSpPr>
            <a:spLocks/>
          </p:cNvSpPr>
          <p:nvPr/>
        </p:nvSpPr>
        <p:spPr bwMode="auto">
          <a:xfrm>
            <a:off x="931863" y="752475"/>
            <a:ext cx="7561262" cy="3116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100">
                <a:solidFill>
                  <a:srgbClr val="BFF0EF"/>
                </a:solidFill>
                <a:latin typeface="Stencil" pitchFamily="82" charset="0"/>
                <a:sym typeface="Stencil" pitchFamily="82" charset="0"/>
              </a:rPr>
              <a:t>浸信会又如何？</a:t>
            </a:r>
            <a:endParaRPr lang="en-US" altLang="en-US" sz="8100">
              <a:solidFill>
                <a:srgbClr val="BFF0EF"/>
              </a:solidFill>
              <a:latin typeface="Stencil" pitchFamily="82" charset="0"/>
              <a:sym typeface="Stencil" pitchFamily="82" charset="0"/>
            </a:endParaRPr>
          </a:p>
        </p:txBody>
      </p:sp>
      <p:sp>
        <p:nvSpPr>
          <p:cNvPr id="75780" name="AutoShape 4"/>
          <p:cNvSpPr>
            <a:spLocks/>
          </p:cNvSpPr>
          <p:nvPr/>
        </p:nvSpPr>
        <p:spPr bwMode="auto">
          <a:xfrm>
            <a:off x="2874963" y="4548188"/>
            <a:ext cx="5665787" cy="101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7300">
                <a:solidFill>
                  <a:srgbClr val="C7F1EE"/>
                </a:solidFill>
                <a:effectLst>
                  <a:outerShdw blurRad="38100" dist="38100" dir="2700000" algn="tl">
                    <a:srgbClr val="000000"/>
                  </a:outerShdw>
                </a:effectLst>
                <a:latin typeface="SimSun" pitchFamily="2" charset="-122"/>
                <a:ea typeface="SimSun" pitchFamily="2" charset="-122"/>
                <a:sym typeface="SimSun" pitchFamily="2" charset="-122"/>
              </a:rPr>
              <a:t>教会的自治权</a:t>
            </a:r>
            <a:endParaRPr lang="en-US" altLang="en-US"/>
          </a:p>
        </p:txBody>
      </p:sp>
    </p:spTree>
    <p:extLst>
      <p:ext uri="{BB962C8B-B14F-4D97-AF65-F5344CB8AC3E}">
        <p14:creationId xmlns:p14="http://schemas.microsoft.com/office/powerpoint/2010/main" val="577181355"/>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blinds(horizontal)">
                                      <p:cBhvr>
                                        <p:cTn id="7" dur="5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680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0D760768-AE6D-4DD6-890B-648BCEB1336D}" type="slidenum">
              <a:rPr lang="en-US" altLang="en-US" sz="1400"/>
              <a:pPr algn="r" defTabSz="914400" eaLnBrk="1" hangingPunct="0">
                <a:lnSpc>
                  <a:spcPct val="100000"/>
                </a:lnSpc>
                <a:buClrTx/>
                <a:buSzTx/>
                <a:buFontTx/>
                <a:buNone/>
              </a:pPr>
              <a:t>141</a:t>
            </a:fld>
            <a:endParaRPr lang="en-US" altLang="en-US"/>
          </a:p>
        </p:txBody>
      </p:sp>
      <p:sp>
        <p:nvSpPr>
          <p:cNvPr id="76802" name="AutoShape 2"/>
          <p:cNvSpPr>
            <a:spLocks/>
          </p:cNvSpPr>
          <p:nvPr/>
        </p:nvSpPr>
        <p:spPr bwMode="auto">
          <a:xfrm>
            <a:off x="0" y="2895600"/>
            <a:ext cx="560388" cy="422275"/>
          </a:xfrm>
          <a:custGeom>
            <a:avLst/>
            <a:gdLst>
              <a:gd name="T0" fmla="*/ 280194 w 21600"/>
              <a:gd name="T1" fmla="*/ 211138 h 21600"/>
              <a:gd name="T2" fmla="*/ 280194 w 21600"/>
              <a:gd name="T3" fmla="*/ 211138 h 21600"/>
              <a:gd name="T4" fmla="*/ 280194 w 21600"/>
              <a:gd name="T5" fmla="*/ 211138 h 21600"/>
              <a:gd name="T6" fmla="*/ 280194 w 21600"/>
              <a:gd name="T7" fmla="*/ 211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FFFFFF"/>
              </a:gs>
              <a:gs pos="100000">
                <a:srgbClr val="FF0000"/>
              </a:gs>
            </a:gsLst>
            <a:lin ang="189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211972" name="Group 3"/>
          <p:cNvGrpSpPr>
            <a:grpSpLocks/>
          </p:cNvGrpSpPr>
          <p:nvPr/>
        </p:nvGrpSpPr>
        <p:grpSpPr bwMode="auto">
          <a:xfrm>
            <a:off x="288925" y="2546350"/>
            <a:ext cx="712788" cy="474663"/>
            <a:chOff x="-1" y="0"/>
            <a:chExt cx="711202" cy="474663"/>
          </a:xfrm>
        </p:grpSpPr>
        <p:sp>
          <p:nvSpPr>
            <p:cNvPr id="76804" name="AutoShape 4"/>
            <p:cNvSpPr>
              <a:spLocks/>
            </p:cNvSpPr>
            <p:nvPr/>
          </p:nvSpPr>
          <p:spPr bwMode="auto">
            <a:xfrm>
              <a:off x="-1" y="0"/>
              <a:ext cx="437663" cy="474663"/>
            </a:xfrm>
            <a:custGeom>
              <a:avLst/>
              <a:gdLst>
                <a:gd name="T0" fmla="*/ 218832 w 21600"/>
                <a:gd name="T1" fmla="*/ 237332 h 21600"/>
                <a:gd name="T2" fmla="*/ 218832 w 21600"/>
                <a:gd name="T3" fmla="*/ 237332 h 21600"/>
                <a:gd name="T4" fmla="*/ 218832 w 21600"/>
                <a:gd name="T5" fmla="*/ 237332 h 21600"/>
                <a:gd name="T6" fmla="*/ 21883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3333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6805" name="AutoShape 5"/>
            <p:cNvSpPr>
              <a:spLocks/>
            </p:cNvSpPr>
            <p:nvPr/>
          </p:nvSpPr>
          <p:spPr bwMode="auto">
            <a:xfrm>
              <a:off x="382953" y="0"/>
              <a:ext cx="328248" cy="474663"/>
            </a:xfrm>
            <a:custGeom>
              <a:avLst/>
              <a:gdLst>
                <a:gd name="T0" fmla="*/ 164124 w 21600"/>
                <a:gd name="T1" fmla="*/ 237332 h 21600"/>
                <a:gd name="T2" fmla="*/ 164124 w 21600"/>
                <a:gd name="T3" fmla="*/ 237332 h 21600"/>
                <a:gd name="T4" fmla="*/ 164124 w 21600"/>
                <a:gd name="T5" fmla="*/ 237332 h 21600"/>
                <a:gd name="T6" fmla="*/ 164124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3333C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grpSp>
        <p:nvGrpSpPr>
          <p:cNvPr id="211973" name="Group 6"/>
          <p:cNvGrpSpPr>
            <a:grpSpLocks/>
          </p:cNvGrpSpPr>
          <p:nvPr/>
        </p:nvGrpSpPr>
        <p:grpSpPr bwMode="auto">
          <a:xfrm>
            <a:off x="412750" y="2968625"/>
            <a:ext cx="739775" cy="474663"/>
            <a:chOff x="-1" y="0"/>
            <a:chExt cx="738189" cy="474663"/>
          </a:xfrm>
        </p:grpSpPr>
        <p:sp>
          <p:nvSpPr>
            <p:cNvPr id="76807" name="AutoShape 7"/>
            <p:cNvSpPr>
              <a:spLocks/>
            </p:cNvSpPr>
            <p:nvPr/>
          </p:nvSpPr>
          <p:spPr bwMode="auto">
            <a:xfrm>
              <a:off x="-1" y="0"/>
              <a:ext cx="421823" cy="474663"/>
            </a:xfrm>
            <a:custGeom>
              <a:avLst/>
              <a:gdLst>
                <a:gd name="T0" fmla="*/ 210912 w 21600"/>
                <a:gd name="T1" fmla="*/ 237332 h 21600"/>
                <a:gd name="T2" fmla="*/ 210912 w 21600"/>
                <a:gd name="T3" fmla="*/ 237332 h 21600"/>
                <a:gd name="T4" fmla="*/ 210912 w 21600"/>
                <a:gd name="T5" fmla="*/ 237332 h 21600"/>
                <a:gd name="T6" fmla="*/ 21091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CF0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6808" name="AutoShape 8"/>
            <p:cNvSpPr>
              <a:spLocks/>
            </p:cNvSpPr>
            <p:nvPr/>
          </p:nvSpPr>
          <p:spPr bwMode="auto">
            <a:xfrm>
              <a:off x="370192" y="0"/>
              <a:ext cx="367996" cy="474663"/>
            </a:xfrm>
            <a:custGeom>
              <a:avLst/>
              <a:gdLst>
                <a:gd name="T0" fmla="*/ 183998 w 21600"/>
                <a:gd name="T1" fmla="*/ 237332 h 21600"/>
                <a:gd name="T2" fmla="*/ 183998 w 21600"/>
                <a:gd name="T3" fmla="*/ 237332 h 21600"/>
                <a:gd name="T4" fmla="*/ 183998 w 21600"/>
                <a:gd name="T5" fmla="*/ 237332 h 21600"/>
                <a:gd name="T6" fmla="*/ 183998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FFCF01"/>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76809" name="AutoShape 9"/>
          <p:cNvSpPr>
            <a:spLocks/>
          </p:cNvSpPr>
          <p:nvPr/>
        </p:nvSpPr>
        <p:spPr bwMode="auto">
          <a:xfrm flipV="1">
            <a:off x="315913" y="3265488"/>
            <a:ext cx="8683625" cy="46037"/>
          </a:xfrm>
          <a:custGeom>
            <a:avLst/>
            <a:gdLst>
              <a:gd name="T0" fmla="*/ 4341813 w 21600"/>
              <a:gd name="T1" fmla="*/ 23018 h 21600"/>
              <a:gd name="T2" fmla="*/ 4341813 w 21600"/>
              <a:gd name="T3" fmla="*/ 23018 h 21600"/>
              <a:gd name="T4" fmla="*/ 4341813 w 21600"/>
              <a:gd name="T5" fmla="*/ 23018 h 21600"/>
              <a:gd name="T6" fmla="*/ 4341813 w 21600"/>
              <a:gd name="T7" fmla="*/ 2301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gradFill rotWithShape="0">
            <a:gsLst>
              <a:gs pos="0">
                <a:srgbClr val="1C1C1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6810" name="AutoShape 10"/>
          <p:cNvSpPr>
            <a:spLocks/>
          </p:cNvSpPr>
          <p:nvPr/>
        </p:nvSpPr>
        <p:spPr bwMode="auto">
          <a:xfrm>
            <a:off x="635000" y="2438400"/>
            <a:ext cx="31750" cy="1052513"/>
          </a:xfrm>
          <a:custGeom>
            <a:avLst/>
            <a:gdLst>
              <a:gd name="T0" fmla="*/ 15875 w 21600"/>
              <a:gd name="T1" fmla="*/ 526257 h 21600"/>
              <a:gd name="T2" fmla="*/ 15875 w 21600"/>
              <a:gd name="T3" fmla="*/ 526257 h 21600"/>
              <a:gd name="T4" fmla="*/ 15875 w 21600"/>
              <a:gd name="T5" fmla="*/ 526257 h 21600"/>
              <a:gd name="T6" fmla="*/ 15875 w 21600"/>
              <a:gd name="T7" fmla="*/ 5262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1C1C1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6811" name="AutoShape 11"/>
          <p:cNvSpPr>
            <a:spLocks/>
          </p:cNvSpPr>
          <p:nvPr/>
        </p:nvSpPr>
        <p:spPr bwMode="auto">
          <a:xfrm>
            <a:off x="760413" y="152400"/>
            <a:ext cx="4611687" cy="993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7100">
                <a:solidFill>
                  <a:srgbClr val="5F57E8"/>
                </a:solidFill>
                <a:latin typeface="SimSun" pitchFamily="2" charset="-122"/>
                <a:ea typeface="SimSun" pitchFamily="2" charset="-122"/>
                <a:sym typeface="SimSun" pitchFamily="2" charset="-122"/>
              </a:rPr>
              <a:t>两个问题：</a:t>
            </a:r>
            <a:endParaRPr lang="en-US" altLang="en-US"/>
          </a:p>
        </p:txBody>
      </p:sp>
      <p:sp>
        <p:nvSpPr>
          <p:cNvPr id="76812" name="AutoShape 12"/>
          <p:cNvSpPr>
            <a:spLocks/>
          </p:cNvSpPr>
          <p:nvPr/>
        </p:nvSpPr>
        <p:spPr bwMode="auto">
          <a:xfrm>
            <a:off x="600075" y="1196975"/>
            <a:ext cx="8994775" cy="3286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8150" indent="-2095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200000"/>
              </a:lnSpc>
              <a:spcBef>
                <a:spcPts val="1000"/>
              </a:spcBef>
              <a:buClrTx/>
              <a:buFontTx/>
              <a:buAutoNum type="arabicPeriod"/>
            </a:pPr>
            <a:r>
              <a:rPr lang="ja-JP" altLang="en-US" sz="4400">
                <a:latin typeface="SimSun" pitchFamily="2" charset="-122"/>
                <a:ea typeface="SimSun" pitchFamily="2" charset="-122"/>
                <a:sym typeface="SimSun" pitchFamily="2" charset="-122"/>
              </a:rPr>
              <a:t>谁拥有教会最后的发言权？</a:t>
            </a:r>
            <a:endParaRPr lang="en-US" altLang="ja-JP" sz="4400">
              <a:latin typeface="SimSun" pitchFamily="2" charset="-122"/>
              <a:ea typeface="SimSun" pitchFamily="2" charset="-122"/>
              <a:sym typeface="SimSun" pitchFamily="2" charset="-122"/>
            </a:endParaRPr>
          </a:p>
          <a:p>
            <a:pPr eaLnBrk="1" hangingPunct="0">
              <a:lnSpc>
                <a:spcPct val="200000"/>
              </a:lnSpc>
              <a:spcBef>
                <a:spcPts val="1000"/>
              </a:spcBef>
              <a:buClrTx/>
              <a:buFontTx/>
              <a:buAutoNum type="arabicPeriod"/>
            </a:pPr>
            <a:r>
              <a:rPr lang="ja-JP" altLang="en-US" sz="4400">
                <a:latin typeface="SimSun" pitchFamily="2" charset="-122"/>
                <a:ea typeface="SimSun" pitchFamily="2" charset="-122"/>
                <a:sym typeface="SimSun" pitchFamily="2" charset="-122"/>
              </a:rPr>
              <a:t>圣经如何论到教会领袖的模式？</a:t>
            </a:r>
            <a:endParaRPr lang="en-US" altLang="en-US" sz="4400">
              <a:latin typeface="SimSun" pitchFamily="2" charset="-122"/>
              <a:ea typeface="SimSun" pitchFamily="2" charset="-122"/>
              <a:sym typeface="SimSun" pitchFamily="2" charset="-122"/>
            </a:endParaRPr>
          </a:p>
        </p:txBody>
      </p:sp>
      <p:pic>
        <p:nvPicPr>
          <p:cNvPr id="211978" name="Picture 102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5051425"/>
            <a:ext cx="3138488"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343899"/>
      </p:ext>
    </p:extLst>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153758"/>
            </a:gs>
            <a:gs pos="100000">
              <a:srgbClr val="095AF0"/>
            </a:gs>
          </a:gsLst>
          <a:lin ang="5400000"/>
        </a:gradFill>
        <a:effectLst/>
      </p:bgPr>
    </p:bg>
    <p:spTree>
      <p:nvGrpSpPr>
        <p:cNvPr id="1" name=""/>
        <p:cNvGrpSpPr/>
        <p:nvPr/>
      </p:nvGrpSpPr>
      <p:grpSpPr>
        <a:xfrm>
          <a:off x="0" y="0"/>
          <a:ext cx="0" cy="0"/>
          <a:chOff x="0" y="0"/>
          <a:chExt cx="0" cy="0"/>
        </a:xfrm>
      </p:grpSpPr>
      <p:sp>
        <p:nvSpPr>
          <p:cNvPr id="7782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082A0802-0EA5-4BE0-AD19-A7CE4F5AB1CC}" type="slidenum">
              <a:rPr lang="en-US" altLang="en-US" sz="1400"/>
              <a:pPr algn="r" defTabSz="914400" eaLnBrk="1" hangingPunct="0">
                <a:lnSpc>
                  <a:spcPct val="100000"/>
                </a:lnSpc>
                <a:buClrTx/>
                <a:buSzTx/>
                <a:buFontTx/>
                <a:buNone/>
              </a:pPr>
              <a:t>142</a:t>
            </a:fld>
            <a:endParaRPr lang="en-US" altLang="en-US"/>
          </a:p>
        </p:txBody>
      </p:sp>
      <p:grpSp>
        <p:nvGrpSpPr>
          <p:cNvPr id="212995" name="Group 2"/>
          <p:cNvGrpSpPr>
            <a:grpSpLocks/>
          </p:cNvGrpSpPr>
          <p:nvPr/>
        </p:nvGrpSpPr>
        <p:grpSpPr bwMode="auto">
          <a:xfrm>
            <a:off x="1588" y="0"/>
            <a:ext cx="9148762" cy="6851650"/>
            <a:chOff x="0" y="0"/>
            <a:chExt cx="9148763" cy="6851650"/>
          </a:xfrm>
        </p:grpSpPr>
        <p:sp>
          <p:nvSpPr>
            <p:cNvPr id="77827" name="AutoShape 3"/>
            <p:cNvSpPr>
              <a:spLocks/>
            </p:cNvSpPr>
            <p:nvPr/>
          </p:nvSpPr>
          <p:spPr bwMode="auto">
            <a:xfrm>
              <a:off x="8007350" y="4168775"/>
              <a:ext cx="1141413" cy="2682875"/>
            </a:xfrm>
            <a:custGeom>
              <a:avLst/>
              <a:gdLst>
                <a:gd name="T0" fmla="*/ 570707 w 21600"/>
                <a:gd name="T1" fmla="*/ 1341438 h 21600"/>
                <a:gd name="T2" fmla="*/ 570707 w 21600"/>
                <a:gd name="T3" fmla="*/ 1341438 h 21600"/>
                <a:gd name="T4" fmla="*/ 570707 w 21600"/>
                <a:gd name="T5" fmla="*/ 1341438 h 21600"/>
                <a:gd name="T6" fmla="*/ 570707 w 21600"/>
                <a:gd name="T7" fmla="*/ 1341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920"/>
                  </a:moveTo>
                  <a:lnTo>
                    <a:pt x="21600" y="0"/>
                  </a:lnTo>
                  <a:lnTo>
                    <a:pt x="21057" y="1290"/>
                  </a:lnTo>
                  <a:lnTo>
                    <a:pt x="20334" y="2671"/>
                  </a:lnTo>
                  <a:lnTo>
                    <a:pt x="18888" y="4971"/>
                  </a:lnTo>
                  <a:lnTo>
                    <a:pt x="17292" y="7272"/>
                  </a:lnTo>
                  <a:lnTo>
                    <a:pt x="15123" y="9573"/>
                  </a:lnTo>
                  <a:lnTo>
                    <a:pt x="12773" y="11950"/>
                  </a:lnTo>
                  <a:lnTo>
                    <a:pt x="10061" y="14327"/>
                  </a:lnTo>
                  <a:lnTo>
                    <a:pt x="7019" y="16768"/>
                  </a:lnTo>
                  <a:lnTo>
                    <a:pt x="3765" y="19146"/>
                  </a:lnTo>
                  <a:lnTo>
                    <a:pt x="0" y="21599"/>
                  </a:lnTo>
                  <a:lnTo>
                    <a:pt x="331" y="21599"/>
                  </a:lnTo>
                  <a:lnTo>
                    <a:pt x="4127" y="19146"/>
                  </a:lnTo>
                  <a:lnTo>
                    <a:pt x="7380" y="16768"/>
                  </a:lnTo>
                  <a:lnTo>
                    <a:pt x="10423" y="14327"/>
                  </a:lnTo>
                  <a:lnTo>
                    <a:pt x="13134" y="11950"/>
                  </a:lnTo>
                  <a:lnTo>
                    <a:pt x="15484" y="9573"/>
                  </a:lnTo>
                  <a:lnTo>
                    <a:pt x="17623" y="7272"/>
                  </a:lnTo>
                  <a:lnTo>
                    <a:pt x="19250" y="4971"/>
                  </a:lnTo>
                  <a:lnTo>
                    <a:pt x="20696" y="2671"/>
                  </a:lnTo>
                  <a:lnTo>
                    <a:pt x="21238" y="1827"/>
                  </a:lnTo>
                  <a:lnTo>
                    <a:pt x="21600" y="92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28" name="AutoShape 4"/>
            <p:cNvSpPr>
              <a:spLocks/>
            </p:cNvSpPr>
            <p:nvPr/>
          </p:nvSpPr>
          <p:spPr bwMode="auto">
            <a:xfrm>
              <a:off x="8548687" y="6022975"/>
              <a:ext cx="600076" cy="828675"/>
            </a:xfrm>
            <a:custGeom>
              <a:avLst/>
              <a:gdLst>
                <a:gd name="T0" fmla="*/ 300038 w 21600"/>
                <a:gd name="T1" fmla="*/ 414338 h 21600"/>
                <a:gd name="T2" fmla="*/ 300038 w 21600"/>
                <a:gd name="T3" fmla="*/ 414338 h 21600"/>
                <a:gd name="T4" fmla="*/ 300038 w 21600"/>
                <a:gd name="T5" fmla="*/ 414338 h 21600"/>
                <a:gd name="T6" fmla="*/ 300038 w 21600"/>
                <a:gd name="T7" fmla="*/ 4143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16787" y="5462"/>
                  </a:lnTo>
                  <a:lnTo>
                    <a:pt x="11688" y="10924"/>
                  </a:lnTo>
                  <a:lnTo>
                    <a:pt x="5844" y="16386"/>
                  </a:lnTo>
                  <a:lnTo>
                    <a:pt x="0" y="21600"/>
                  </a:lnTo>
                  <a:lnTo>
                    <a:pt x="687" y="21600"/>
                  </a:lnTo>
                  <a:lnTo>
                    <a:pt x="6531" y="16634"/>
                  </a:lnTo>
                  <a:lnTo>
                    <a:pt x="11688" y="11668"/>
                  </a:lnTo>
                  <a:lnTo>
                    <a:pt x="21599" y="993"/>
                  </a:lnTo>
                  <a:lnTo>
                    <a:pt x="21599" y="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29" name="AutoShape 5"/>
            <p:cNvSpPr>
              <a:spLocks/>
            </p:cNvSpPr>
            <p:nvPr/>
          </p:nvSpPr>
          <p:spPr bwMode="auto">
            <a:xfrm>
              <a:off x="9015412" y="6689725"/>
              <a:ext cx="133351" cy="161925"/>
            </a:xfrm>
            <a:custGeom>
              <a:avLst/>
              <a:gdLst>
                <a:gd name="T0" fmla="*/ 66676 w 21600"/>
                <a:gd name="T1" fmla="*/ 80963 h 21600"/>
                <a:gd name="T2" fmla="*/ 66676 w 21600"/>
                <a:gd name="T3" fmla="*/ 80963 h 21600"/>
                <a:gd name="T4" fmla="*/ 66676 w 21600"/>
                <a:gd name="T5" fmla="*/ 80963 h 21600"/>
                <a:gd name="T6" fmla="*/ 66676 w 21600"/>
                <a:gd name="T7" fmla="*/ 809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4628" y="21600"/>
                  </a:lnTo>
                  <a:lnTo>
                    <a:pt x="12342" y="12705"/>
                  </a:lnTo>
                  <a:lnTo>
                    <a:pt x="21599" y="5082"/>
                  </a:lnTo>
                  <a:lnTo>
                    <a:pt x="21599" y="0"/>
                  </a:lnTo>
                  <a:lnTo>
                    <a:pt x="10800" y="11435"/>
                  </a:lnTo>
                  <a:lnTo>
                    <a:pt x="0" y="2160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213001" name="Group 6"/>
            <p:cNvGrpSpPr>
              <a:grpSpLocks/>
            </p:cNvGrpSpPr>
            <p:nvPr/>
          </p:nvGrpSpPr>
          <p:grpSpPr bwMode="auto">
            <a:xfrm>
              <a:off x="455612" y="0"/>
              <a:ext cx="8093076" cy="6851650"/>
              <a:chOff x="0" y="0"/>
              <a:chExt cx="8093076" cy="6851650"/>
            </a:xfrm>
          </p:grpSpPr>
          <p:sp>
            <p:nvSpPr>
              <p:cNvPr id="77831" name="AutoShape 7"/>
              <p:cNvSpPr>
                <a:spLocks/>
              </p:cNvSpPr>
              <p:nvPr/>
            </p:nvSpPr>
            <p:spPr bwMode="auto">
              <a:xfrm>
                <a:off x="3970337" y="0"/>
                <a:ext cx="114301" cy="6851650"/>
              </a:xfrm>
              <a:custGeom>
                <a:avLst/>
                <a:gdLst>
                  <a:gd name="T0" fmla="*/ 57151 w 21600"/>
                  <a:gd name="T1" fmla="*/ 3425825 h 21600"/>
                  <a:gd name="T2" fmla="*/ 57151 w 21600"/>
                  <a:gd name="T3" fmla="*/ 3425825 h 21600"/>
                  <a:gd name="T4" fmla="*/ 57151 w 21600"/>
                  <a:gd name="T5" fmla="*/ 3425825 h 21600"/>
                  <a:gd name="T6" fmla="*/ 57151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000" y="21599"/>
                    </a:lnTo>
                    <a:lnTo>
                      <a:pt x="21600" y="21599"/>
                    </a:lnTo>
                    <a:lnTo>
                      <a:pt x="3600" y="0"/>
                    </a:lnTo>
                    <a:lnTo>
                      <a:pt x="0"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2" name="AutoShape 8"/>
              <p:cNvSpPr>
                <a:spLocks/>
              </p:cNvSpPr>
              <p:nvPr/>
            </p:nvSpPr>
            <p:spPr bwMode="auto">
              <a:xfrm>
                <a:off x="4446587" y="0"/>
                <a:ext cx="276226" cy="6851650"/>
              </a:xfrm>
              <a:custGeom>
                <a:avLst/>
                <a:gdLst>
                  <a:gd name="T0" fmla="*/ 138113 w 21600"/>
                  <a:gd name="T1" fmla="*/ 3425825 h 21600"/>
                  <a:gd name="T2" fmla="*/ 138113 w 21600"/>
                  <a:gd name="T3" fmla="*/ 3425825 h 21600"/>
                  <a:gd name="T4" fmla="*/ 138113 w 21600"/>
                  <a:gd name="T5" fmla="*/ 3425825 h 21600"/>
                  <a:gd name="T6" fmla="*/ 13811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979" y="0"/>
                    </a:moveTo>
                    <a:lnTo>
                      <a:pt x="1489" y="0"/>
                    </a:lnTo>
                    <a:lnTo>
                      <a:pt x="5213" y="1081"/>
                    </a:lnTo>
                    <a:lnTo>
                      <a:pt x="8937" y="2222"/>
                    </a:lnTo>
                    <a:lnTo>
                      <a:pt x="11917" y="3448"/>
                    </a:lnTo>
                    <a:lnTo>
                      <a:pt x="14896" y="4739"/>
                    </a:lnTo>
                    <a:lnTo>
                      <a:pt x="16386" y="6060"/>
                    </a:lnTo>
                    <a:lnTo>
                      <a:pt x="18620" y="7441"/>
                    </a:lnTo>
                    <a:lnTo>
                      <a:pt x="19365" y="8848"/>
                    </a:lnTo>
                    <a:lnTo>
                      <a:pt x="20110" y="10319"/>
                    </a:lnTo>
                    <a:lnTo>
                      <a:pt x="19365" y="13232"/>
                    </a:lnTo>
                    <a:lnTo>
                      <a:pt x="15641" y="16139"/>
                    </a:lnTo>
                    <a:lnTo>
                      <a:pt x="13406" y="17551"/>
                    </a:lnTo>
                    <a:lnTo>
                      <a:pt x="9682" y="18957"/>
                    </a:lnTo>
                    <a:lnTo>
                      <a:pt x="5213" y="20308"/>
                    </a:lnTo>
                    <a:lnTo>
                      <a:pt x="0" y="21599"/>
                    </a:lnTo>
                    <a:lnTo>
                      <a:pt x="1489" y="21599"/>
                    </a:lnTo>
                    <a:lnTo>
                      <a:pt x="6703" y="20308"/>
                    </a:lnTo>
                    <a:lnTo>
                      <a:pt x="11172" y="18927"/>
                    </a:lnTo>
                    <a:lnTo>
                      <a:pt x="14896" y="17551"/>
                    </a:lnTo>
                    <a:lnTo>
                      <a:pt x="17131" y="16109"/>
                    </a:lnTo>
                    <a:lnTo>
                      <a:pt x="20855" y="13202"/>
                    </a:lnTo>
                    <a:lnTo>
                      <a:pt x="21600" y="10289"/>
                    </a:lnTo>
                    <a:lnTo>
                      <a:pt x="20855" y="8848"/>
                    </a:lnTo>
                    <a:lnTo>
                      <a:pt x="20110" y="7441"/>
                    </a:lnTo>
                    <a:lnTo>
                      <a:pt x="17875" y="6060"/>
                    </a:lnTo>
                    <a:lnTo>
                      <a:pt x="16386" y="4709"/>
                    </a:lnTo>
                    <a:lnTo>
                      <a:pt x="13406" y="3448"/>
                    </a:lnTo>
                    <a:lnTo>
                      <a:pt x="10427" y="2222"/>
                    </a:lnTo>
                    <a:lnTo>
                      <a:pt x="6703" y="1081"/>
                    </a:lnTo>
                    <a:lnTo>
                      <a:pt x="297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3" name="AutoShape 9"/>
              <p:cNvSpPr>
                <a:spLocks/>
              </p:cNvSpPr>
              <p:nvPr/>
            </p:nvSpPr>
            <p:spPr bwMode="auto">
              <a:xfrm>
                <a:off x="4873625" y="0"/>
                <a:ext cx="534988" cy="6851650"/>
              </a:xfrm>
              <a:custGeom>
                <a:avLst/>
                <a:gdLst>
                  <a:gd name="T0" fmla="*/ 267494 w 21600"/>
                  <a:gd name="T1" fmla="*/ 3425825 h 21600"/>
                  <a:gd name="T2" fmla="*/ 267494 w 21600"/>
                  <a:gd name="T3" fmla="*/ 3425825 h 21600"/>
                  <a:gd name="T4" fmla="*/ 267494 w 21600"/>
                  <a:gd name="T5" fmla="*/ 3425825 h 21600"/>
                  <a:gd name="T6" fmla="*/ 26749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213" y="10079"/>
                    </a:moveTo>
                    <a:lnTo>
                      <a:pt x="20439" y="8637"/>
                    </a:lnTo>
                    <a:lnTo>
                      <a:pt x="18891" y="7231"/>
                    </a:lnTo>
                    <a:lnTo>
                      <a:pt x="16957" y="5880"/>
                    </a:lnTo>
                    <a:lnTo>
                      <a:pt x="14700" y="4589"/>
                    </a:lnTo>
                    <a:lnTo>
                      <a:pt x="11992" y="3328"/>
                    </a:lnTo>
                    <a:lnTo>
                      <a:pt x="8511" y="2162"/>
                    </a:lnTo>
                    <a:lnTo>
                      <a:pt x="5029" y="1020"/>
                    </a:lnTo>
                    <a:lnTo>
                      <a:pt x="773" y="0"/>
                    </a:lnTo>
                    <a:lnTo>
                      <a:pt x="0" y="0"/>
                    </a:lnTo>
                    <a:lnTo>
                      <a:pt x="4255" y="1020"/>
                    </a:lnTo>
                    <a:lnTo>
                      <a:pt x="7737" y="2162"/>
                    </a:lnTo>
                    <a:lnTo>
                      <a:pt x="11219" y="3328"/>
                    </a:lnTo>
                    <a:lnTo>
                      <a:pt x="13927" y="4589"/>
                    </a:lnTo>
                    <a:lnTo>
                      <a:pt x="16183" y="5880"/>
                    </a:lnTo>
                    <a:lnTo>
                      <a:pt x="18118" y="7231"/>
                    </a:lnTo>
                    <a:lnTo>
                      <a:pt x="19665" y="8637"/>
                    </a:lnTo>
                    <a:lnTo>
                      <a:pt x="20439" y="10079"/>
                    </a:lnTo>
                    <a:lnTo>
                      <a:pt x="20826" y="11580"/>
                    </a:lnTo>
                    <a:lnTo>
                      <a:pt x="20439" y="13052"/>
                    </a:lnTo>
                    <a:lnTo>
                      <a:pt x="19665" y="14548"/>
                    </a:lnTo>
                    <a:lnTo>
                      <a:pt x="18118" y="16019"/>
                    </a:lnTo>
                    <a:lnTo>
                      <a:pt x="16570" y="17461"/>
                    </a:lnTo>
                    <a:lnTo>
                      <a:pt x="13927" y="18902"/>
                    </a:lnTo>
                    <a:lnTo>
                      <a:pt x="11219" y="20278"/>
                    </a:lnTo>
                    <a:lnTo>
                      <a:pt x="7737" y="21599"/>
                    </a:lnTo>
                    <a:lnTo>
                      <a:pt x="8511" y="21599"/>
                    </a:lnTo>
                    <a:lnTo>
                      <a:pt x="11992" y="20278"/>
                    </a:lnTo>
                    <a:lnTo>
                      <a:pt x="14700" y="18902"/>
                    </a:lnTo>
                    <a:lnTo>
                      <a:pt x="17344" y="17461"/>
                    </a:lnTo>
                    <a:lnTo>
                      <a:pt x="18891" y="16019"/>
                    </a:lnTo>
                    <a:lnTo>
                      <a:pt x="20439" y="14548"/>
                    </a:lnTo>
                    <a:lnTo>
                      <a:pt x="21213" y="13052"/>
                    </a:lnTo>
                    <a:lnTo>
                      <a:pt x="21599" y="11580"/>
                    </a:lnTo>
                    <a:lnTo>
                      <a:pt x="21213" y="1007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4" name="AutoShape 10"/>
              <p:cNvSpPr>
                <a:spLocks/>
              </p:cNvSpPr>
              <p:nvPr/>
            </p:nvSpPr>
            <p:spPr bwMode="auto">
              <a:xfrm>
                <a:off x="5378450" y="0"/>
                <a:ext cx="677863" cy="6851650"/>
              </a:xfrm>
              <a:custGeom>
                <a:avLst/>
                <a:gdLst>
                  <a:gd name="T0" fmla="*/ 338932 w 21600"/>
                  <a:gd name="T1" fmla="*/ 3425825 h 21600"/>
                  <a:gd name="T2" fmla="*/ 338932 w 21600"/>
                  <a:gd name="T3" fmla="*/ 3425825 h 21600"/>
                  <a:gd name="T4" fmla="*/ 338932 w 21600"/>
                  <a:gd name="T5" fmla="*/ 3425825 h 21600"/>
                  <a:gd name="T6" fmla="*/ 338932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990" y="9628"/>
                    </a:moveTo>
                    <a:lnTo>
                      <a:pt x="20075" y="8457"/>
                    </a:lnTo>
                    <a:lnTo>
                      <a:pt x="18550" y="7291"/>
                    </a:lnTo>
                    <a:lnTo>
                      <a:pt x="16720" y="6150"/>
                    </a:lnTo>
                    <a:lnTo>
                      <a:pt x="14281" y="5009"/>
                    </a:lnTo>
                    <a:lnTo>
                      <a:pt x="11536" y="3808"/>
                    </a:lnTo>
                    <a:lnTo>
                      <a:pt x="8233" y="2612"/>
                    </a:lnTo>
                    <a:lnTo>
                      <a:pt x="4574" y="1351"/>
                    </a:lnTo>
                    <a:lnTo>
                      <a:pt x="609" y="0"/>
                    </a:lnTo>
                    <a:lnTo>
                      <a:pt x="0" y="0"/>
                    </a:lnTo>
                    <a:lnTo>
                      <a:pt x="4269" y="1351"/>
                    </a:lnTo>
                    <a:lnTo>
                      <a:pt x="7928" y="2612"/>
                    </a:lnTo>
                    <a:lnTo>
                      <a:pt x="10977" y="3838"/>
                    </a:lnTo>
                    <a:lnTo>
                      <a:pt x="13976" y="5009"/>
                    </a:lnTo>
                    <a:lnTo>
                      <a:pt x="16111" y="6180"/>
                    </a:lnTo>
                    <a:lnTo>
                      <a:pt x="17940" y="7321"/>
                    </a:lnTo>
                    <a:lnTo>
                      <a:pt x="19465" y="8457"/>
                    </a:lnTo>
                    <a:lnTo>
                      <a:pt x="20380" y="9628"/>
                    </a:lnTo>
                    <a:lnTo>
                      <a:pt x="20990" y="10950"/>
                    </a:lnTo>
                    <a:lnTo>
                      <a:pt x="20685" y="12301"/>
                    </a:lnTo>
                    <a:lnTo>
                      <a:pt x="20075" y="13677"/>
                    </a:lnTo>
                    <a:lnTo>
                      <a:pt x="18550" y="15118"/>
                    </a:lnTo>
                    <a:lnTo>
                      <a:pt x="16720" y="16620"/>
                    </a:lnTo>
                    <a:lnTo>
                      <a:pt x="13976" y="18211"/>
                    </a:lnTo>
                    <a:lnTo>
                      <a:pt x="10368" y="19858"/>
                    </a:lnTo>
                    <a:lnTo>
                      <a:pt x="6403" y="21599"/>
                    </a:lnTo>
                    <a:lnTo>
                      <a:pt x="7013" y="21599"/>
                    </a:lnTo>
                    <a:lnTo>
                      <a:pt x="10977" y="19858"/>
                    </a:lnTo>
                    <a:lnTo>
                      <a:pt x="14586" y="18211"/>
                    </a:lnTo>
                    <a:lnTo>
                      <a:pt x="17330" y="16620"/>
                    </a:lnTo>
                    <a:lnTo>
                      <a:pt x="19160" y="15118"/>
                    </a:lnTo>
                    <a:lnTo>
                      <a:pt x="20685" y="13677"/>
                    </a:lnTo>
                    <a:lnTo>
                      <a:pt x="21295" y="12301"/>
                    </a:lnTo>
                    <a:lnTo>
                      <a:pt x="21599" y="10950"/>
                    </a:lnTo>
                    <a:lnTo>
                      <a:pt x="20990" y="962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5" name="AutoShape 11"/>
              <p:cNvSpPr>
                <a:spLocks/>
              </p:cNvSpPr>
              <p:nvPr/>
            </p:nvSpPr>
            <p:spPr bwMode="auto">
              <a:xfrm>
                <a:off x="5807075" y="0"/>
                <a:ext cx="885825" cy="6851650"/>
              </a:xfrm>
              <a:custGeom>
                <a:avLst/>
                <a:gdLst>
                  <a:gd name="T0" fmla="*/ 442913 w 21600"/>
                  <a:gd name="T1" fmla="*/ 3425825 h 21600"/>
                  <a:gd name="T2" fmla="*/ 442913 w 21600"/>
                  <a:gd name="T3" fmla="*/ 3425825 h 21600"/>
                  <a:gd name="T4" fmla="*/ 442913 w 21600"/>
                  <a:gd name="T5" fmla="*/ 3425825 h 21600"/>
                  <a:gd name="T6" fmla="*/ 44291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109"/>
                    </a:moveTo>
                    <a:lnTo>
                      <a:pt x="20900" y="8668"/>
                    </a:lnTo>
                    <a:lnTo>
                      <a:pt x="19541" y="7231"/>
                    </a:lnTo>
                    <a:lnTo>
                      <a:pt x="17676" y="5880"/>
                    </a:lnTo>
                    <a:lnTo>
                      <a:pt x="15345" y="4559"/>
                    </a:lnTo>
                    <a:lnTo>
                      <a:pt x="12315" y="3298"/>
                    </a:lnTo>
                    <a:lnTo>
                      <a:pt x="8857" y="2131"/>
                    </a:lnTo>
                    <a:lnTo>
                      <a:pt x="4894" y="1020"/>
                    </a:lnTo>
                    <a:lnTo>
                      <a:pt x="466" y="0"/>
                    </a:lnTo>
                    <a:lnTo>
                      <a:pt x="0" y="0"/>
                    </a:lnTo>
                    <a:lnTo>
                      <a:pt x="4428" y="1020"/>
                    </a:lnTo>
                    <a:lnTo>
                      <a:pt x="8391" y="2131"/>
                    </a:lnTo>
                    <a:lnTo>
                      <a:pt x="11848" y="3298"/>
                    </a:lnTo>
                    <a:lnTo>
                      <a:pt x="14879" y="4559"/>
                    </a:lnTo>
                    <a:lnTo>
                      <a:pt x="17210" y="5880"/>
                    </a:lnTo>
                    <a:lnTo>
                      <a:pt x="19074" y="7231"/>
                    </a:lnTo>
                    <a:lnTo>
                      <a:pt x="20434" y="8668"/>
                    </a:lnTo>
                    <a:lnTo>
                      <a:pt x="21133" y="10109"/>
                    </a:lnTo>
                    <a:lnTo>
                      <a:pt x="21133" y="11640"/>
                    </a:lnTo>
                    <a:lnTo>
                      <a:pt x="20667" y="13172"/>
                    </a:lnTo>
                    <a:lnTo>
                      <a:pt x="19541" y="14668"/>
                    </a:lnTo>
                    <a:lnTo>
                      <a:pt x="17676" y="16139"/>
                    </a:lnTo>
                    <a:lnTo>
                      <a:pt x="15112" y="17581"/>
                    </a:lnTo>
                    <a:lnTo>
                      <a:pt x="12082" y="18957"/>
                    </a:lnTo>
                    <a:lnTo>
                      <a:pt x="8391" y="20308"/>
                    </a:lnTo>
                    <a:lnTo>
                      <a:pt x="3962" y="21599"/>
                    </a:lnTo>
                    <a:lnTo>
                      <a:pt x="4428" y="21599"/>
                    </a:lnTo>
                    <a:lnTo>
                      <a:pt x="8857" y="20308"/>
                    </a:lnTo>
                    <a:lnTo>
                      <a:pt x="12548" y="18957"/>
                    </a:lnTo>
                    <a:lnTo>
                      <a:pt x="15578" y="17581"/>
                    </a:lnTo>
                    <a:lnTo>
                      <a:pt x="18142" y="16139"/>
                    </a:lnTo>
                    <a:lnTo>
                      <a:pt x="20007" y="14668"/>
                    </a:lnTo>
                    <a:lnTo>
                      <a:pt x="21133" y="13172"/>
                    </a:lnTo>
                    <a:lnTo>
                      <a:pt x="21600" y="11640"/>
                    </a:lnTo>
                    <a:lnTo>
                      <a:pt x="21600" y="1010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6" name="AutoShape 12"/>
              <p:cNvSpPr>
                <a:spLocks/>
              </p:cNvSpPr>
              <p:nvPr/>
            </p:nvSpPr>
            <p:spPr bwMode="auto">
              <a:xfrm>
                <a:off x="6283325" y="0"/>
                <a:ext cx="1095375" cy="6851650"/>
              </a:xfrm>
              <a:custGeom>
                <a:avLst/>
                <a:gdLst>
                  <a:gd name="T0" fmla="*/ 547688 w 21600"/>
                  <a:gd name="T1" fmla="*/ 3425825 h 21600"/>
                  <a:gd name="T2" fmla="*/ 547688 w 21600"/>
                  <a:gd name="T3" fmla="*/ 3425825 h 21600"/>
                  <a:gd name="T4" fmla="*/ 547688 w 21600"/>
                  <a:gd name="T5" fmla="*/ 3425825 h 21600"/>
                  <a:gd name="T6" fmla="*/ 547688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439"/>
                    </a:moveTo>
                    <a:lnTo>
                      <a:pt x="21034" y="9058"/>
                    </a:lnTo>
                    <a:lnTo>
                      <a:pt x="19904" y="7712"/>
                    </a:lnTo>
                    <a:lnTo>
                      <a:pt x="18020" y="6360"/>
                    </a:lnTo>
                    <a:lnTo>
                      <a:pt x="15603" y="5039"/>
                    </a:lnTo>
                    <a:lnTo>
                      <a:pt x="12589" y="3748"/>
                    </a:lnTo>
                    <a:lnTo>
                      <a:pt x="9198" y="2462"/>
                    </a:lnTo>
                    <a:lnTo>
                      <a:pt x="5086" y="1201"/>
                    </a:lnTo>
                    <a:lnTo>
                      <a:pt x="376" y="0"/>
                    </a:lnTo>
                    <a:lnTo>
                      <a:pt x="0" y="0"/>
                    </a:lnTo>
                    <a:lnTo>
                      <a:pt x="4709" y="1201"/>
                    </a:lnTo>
                    <a:lnTo>
                      <a:pt x="8822" y="2462"/>
                    </a:lnTo>
                    <a:lnTo>
                      <a:pt x="12212" y="3748"/>
                    </a:lnTo>
                    <a:lnTo>
                      <a:pt x="15226" y="5039"/>
                    </a:lnTo>
                    <a:lnTo>
                      <a:pt x="17644" y="6360"/>
                    </a:lnTo>
                    <a:lnTo>
                      <a:pt x="19527" y="7712"/>
                    </a:lnTo>
                    <a:lnTo>
                      <a:pt x="20658" y="9058"/>
                    </a:lnTo>
                    <a:lnTo>
                      <a:pt x="21223" y="10439"/>
                    </a:lnTo>
                    <a:lnTo>
                      <a:pt x="21223" y="11850"/>
                    </a:lnTo>
                    <a:lnTo>
                      <a:pt x="20658" y="13262"/>
                    </a:lnTo>
                    <a:lnTo>
                      <a:pt x="19339" y="14668"/>
                    </a:lnTo>
                    <a:lnTo>
                      <a:pt x="17455" y="16079"/>
                    </a:lnTo>
                    <a:lnTo>
                      <a:pt x="14850" y="17491"/>
                    </a:lnTo>
                    <a:lnTo>
                      <a:pt x="11647" y="18902"/>
                    </a:lnTo>
                    <a:lnTo>
                      <a:pt x="7880" y="20248"/>
                    </a:lnTo>
                    <a:lnTo>
                      <a:pt x="3579" y="21599"/>
                    </a:lnTo>
                    <a:lnTo>
                      <a:pt x="3955" y="21599"/>
                    </a:lnTo>
                    <a:lnTo>
                      <a:pt x="8256" y="20248"/>
                    </a:lnTo>
                    <a:lnTo>
                      <a:pt x="12024" y="18902"/>
                    </a:lnTo>
                    <a:lnTo>
                      <a:pt x="15226" y="17491"/>
                    </a:lnTo>
                    <a:lnTo>
                      <a:pt x="17832" y="16109"/>
                    </a:lnTo>
                    <a:lnTo>
                      <a:pt x="19716" y="14698"/>
                    </a:lnTo>
                    <a:lnTo>
                      <a:pt x="21034" y="13292"/>
                    </a:lnTo>
                    <a:lnTo>
                      <a:pt x="21599" y="11850"/>
                    </a:lnTo>
                    <a:lnTo>
                      <a:pt x="21599" y="104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7" name="AutoShape 13"/>
              <p:cNvSpPr>
                <a:spLocks/>
              </p:cNvSpPr>
              <p:nvPr/>
            </p:nvSpPr>
            <p:spPr bwMode="auto">
              <a:xfrm>
                <a:off x="6721475" y="0"/>
                <a:ext cx="1371601" cy="6851650"/>
              </a:xfrm>
              <a:custGeom>
                <a:avLst/>
                <a:gdLst>
                  <a:gd name="T0" fmla="*/ 685801 w 21600"/>
                  <a:gd name="T1" fmla="*/ 3425825 h 21600"/>
                  <a:gd name="T2" fmla="*/ 685801 w 21600"/>
                  <a:gd name="T3" fmla="*/ 3425825 h 21600"/>
                  <a:gd name="T4" fmla="*/ 685801 w 21600"/>
                  <a:gd name="T5" fmla="*/ 3425825 h 21600"/>
                  <a:gd name="T6" fmla="*/ 685801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449" y="10649"/>
                    </a:moveTo>
                    <a:lnTo>
                      <a:pt x="20847" y="9178"/>
                    </a:lnTo>
                    <a:lnTo>
                      <a:pt x="20270" y="8427"/>
                    </a:lnTo>
                    <a:lnTo>
                      <a:pt x="19668" y="7712"/>
                    </a:lnTo>
                    <a:lnTo>
                      <a:pt x="17862" y="6270"/>
                    </a:lnTo>
                    <a:lnTo>
                      <a:pt x="16657" y="5580"/>
                    </a:lnTo>
                    <a:lnTo>
                      <a:pt x="15303" y="4889"/>
                    </a:lnTo>
                    <a:lnTo>
                      <a:pt x="12317" y="3598"/>
                    </a:lnTo>
                    <a:lnTo>
                      <a:pt x="8855" y="2342"/>
                    </a:lnTo>
                    <a:lnTo>
                      <a:pt x="4816" y="1141"/>
                    </a:lnTo>
                    <a:lnTo>
                      <a:pt x="301" y="0"/>
                    </a:lnTo>
                    <a:lnTo>
                      <a:pt x="0" y="0"/>
                    </a:lnTo>
                    <a:lnTo>
                      <a:pt x="4515" y="1141"/>
                    </a:lnTo>
                    <a:lnTo>
                      <a:pt x="8554" y="2342"/>
                    </a:lnTo>
                    <a:lnTo>
                      <a:pt x="12016" y="3598"/>
                    </a:lnTo>
                    <a:lnTo>
                      <a:pt x="15002" y="4919"/>
                    </a:lnTo>
                    <a:lnTo>
                      <a:pt x="16356" y="5610"/>
                    </a:lnTo>
                    <a:lnTo>
                      <a:pt x="17560" y="6300"/>
                    </a:lnTo>
                    <a:lnTo>
                      <a:pt x="19367" y="7742"/>
                    </a:lnTo>
                    <a:lnTo>
                      <a:pt x="20119" y="8457"/>
                    </a:lnTo>
                    <a:lnTo>
                      <a:pt x="20546" y="9178"/>
                    </a:lnTo>
                    <a:lnTo>
                      <a:pt x="20997" y="9929"/>
                    </a:lnTo>
                    <a:lnTo>
                      <a:pt x="21148" y="10649"/>
                    </a:lnTo>
                    <a:lnTo>
                      <a:pt x="21298" y="11400"/>
                    </a:lnTo>
                    <a:lnTo>
                      <a:pt x="21148" y="12151"/>
                    </a:lnTo>
                    <a:lnTo>
                      <a:pt x="20847" y="12871"/>
                    </a:lnTo>
                    <a:lnTo>
                      <a:pt x="20546" y="13617"/>
                    </a:lnTo>
                    <a:lnTo>
                      <a:pt x="19969" y="14338"/>
                    </a:lnTo>
                    <a:lnTo>
                      <a:pt x="19216" y="15088"/>
                    </a:lnTo>
                    <a:lnTo>
                      <a:pt x="17109" y="16530"/>
                    </a:lnTo>
                    <a:lnTo>
                      <a:pt x="14701" y="17851"/>
                    </a:lnTo>
                    <a:lnTo>
                      <a:pt x="11866" y="19137"/>
                    </a:lnTo>
                    <a:lnTo>
                      <a:pt x="8404" y="20398"/>
                    </a:lnTo>
                    <a:lnTo>
                      <a:pt x="4515" y="21599"/>
                    </a:lnTo>
                    <a:lnTo>
                      <a:pt x="4816" y="21599"/>
                    </a:lnTo>
                    <a:lnTo>
                      <a:pt x="8705" y="20398"/>
                    </a:lnTo>
                    <a:lnTo>
                      <a:pt x="12167" y="19137"/>
                    </a:lnTo>
                    <a:lnTo>
                      <a:pt x="15002" y="17881"/>
                    </a:lnTo>
                    <a:lnTo>
                      <a:pt x="17410" y="16560"/>
                    </a:lnTo>
                    <a:lnTo>
                      <a:pt x="19517" y="15118"/>
                    </a:lnTo>
                    <a:lnTo>
                      <a:pt x="20270" y="14368"/>
                    </a:lnTo>
                    <a:lnTo>
                      <a:pt x="20847" y="13647"/>
                    </a:lnTo>
                    <a:lnTo>
                      <a:pt x="21148" y="12901"/>
                    </a:lnTo>
                    <a:lnTo>
                      <a:pt x="21449" y="12151"/>
                    </a:lnTo>
                    <a:lnTo>
                      <a:pt x="21599" y="11400"/>
                    </a:lnTo>
                    <a:lnTo>
                      <a:pt x="21449" y="106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8" name="AutoShape 14"/>
              <p:cNvSpPr>
                <a:spLocks/>
              </p:cNvSpPr>
              <p:nvPr/>
            </p:nvSpPr>
            <p:spPr bwMode="auto">
              <a:xfrm>
                <a:off x="3351212" y="0"/>
                <a:ext cx="238126" cy="6851650"/>
              </a:xfrm>
              <a:custGeom>
                <a:avLst/>
                <a:gdLst>
                  <a:gd name="T0" fmla="*/ 119063 w 21600"/>
                  <a:gd name="T1" fmla="*/ 3425825 h 21600"/>
                  <a:gd name="T2" fmla="*/ 119063 w 21600"/>
                  <a:gd name="T3" fmla="*/ 3425825 h 21600"/>
                  <a:gd name="T4" fmla="*/ 119063 w 21600"/>
                  <a:gd name="T5" fmla="*/ 3425825 h 21600"/>
                  <a:gd name="T6" fmla="*/ 11906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609" y="9718"/>
                    </a:moveTo>
                    <a:lnTo>
                      <a:pt x="4348" y="8157"/>
                    </a:lnTo>
                    <a:lnTo>
                      <a:pt x="6088" y="6661"/>
                    </a:lnTo>
                    <a:lnTo>
                      <a:pt x="8553" y="5279"/>
                    </a:lnTo>
                    <a:lnTo>
                      <a:pt x="11162" y="3958"/>
                    </a:lnTo>
                    <a:lnTo>
                      <a:pt x="12032" y="3358"/>
                    </a:lnTo>
                    <a:lnTo>
                      <a:pt x="13771" y="2787"/>
                    </a:lnTo>
                    <a:lnTo>
                      <a:pt x="15511" y="2222"/>
                    </a:lnTo>
                    <a:lnTo>
                      <a:pt x="16381" y="1711"/>
                    </a:lnTo>
                    <a:lnTo>
                      <a:pt x="18120" y="1231"/>
                    </a:lnTo>
                    <a:lnTo>
                      <a:pt x="18990" y="780"/>
                    </a:lnTo>
                    <a:lnTo>
                      <a:pt x="20730" y="360"/>
                    </a:lnTo>
                    <a:lnTo>
                      <a:pt x="21600" y="0"/>
                    </a:lnTo>
                    <a:lnTo>
                      <a:pt x="19860" y="0"/>
                    </a:lnTo>
                    <a:lnTo>
                      <a:pt x="18990" y="360"/>
                    </a:lnTo>
                    <a:lnTo>
                      <a:pt x="17251" y="780"/>
                    </a:lnTo>
                    <a:lnTo>
                      <a:pt x="16381" y="1231"/>
                    </a:lnTo>
                    <a:lnTo>
                      <a:pt x="14641" y="1711"/>
                    </a:lnTo>
                    <a:lnTo>
                      <a:pt x="13771" y="2222"/>
                    </a:lnTo>
                    <a:lnTo>
                      <a:pt x="12032" y="2787"/>
                    </a:lnTo>
                    <a:lnTo>
                      <a:pt x="10292" y="3358"/>
                    </a:lnTo>
                    <a:lnTo>
                      <a:pt x="9422" y="3958"/>
                    </a:lnTo>
                    <a:lnTo>
                      <a:pt x="6958" y="5279"/>
                    </a:lnTo>
                    <a:lnTo>
                      <a:pt x="4348" y="6661"/>
                    </a:lnTo>
                    <a:lnTo>
                      <a:pt x="2609" y="8157"/>
                    </a:lnTo>
                    <a:lnTo>
                      <a:pt x="869" y="9718"/>
                    </a:lnTo>
                    <a:lnTo>
                      <a:pt x="0" y="11400"/>
                    </a:lnTo>
                    <a:lnTo>
                      <a:pt x="869" y="13022"/>
                    </a:lnTo>
                    <a:lnTo>
                      <a:pt x="1739" y="14608"/>
                    </a:lnTo>
                    <a:lnTo>
                      <a:pt x="3479" y="16109"/>
                    </a:lnTo>
                    <a:lnTo>
                      <a:pt x="5218" y="17581"/>
                    </a:lnTo>
                    <a:lnTo>
                      <a:pt x="8553" y="18987"/>
                    </a:lnTo>
                    <a:lnTo>
                      <a:pt x="12902" y="20308"/>
                    </a:lnTo>
                    <a:lnTo>
                      <a:pt x="18120" y="21599"/>
                    </a:lnTo>
                    <a:lnTo>
                      <a:pt x="19860" y="21599"/>
                    </a:lnTo>
                    <a:lnTo>
                      <a:pt x="14641" y="20308"/>
                    </a:lnTo>
                    <a:lnTo>
                      <a:pt x="10292" y="18987"/>
                    </a:lnTo>
                    <a:lnTo>
                      <a:pt x="6958" y="17581"/>
                    </a:lnTo>
                    <a:lnTo>
                      <a:pt x="5218" y="16139"/>
                    </a:lnTo>
                    <a:lnTo>
                      <a:pt x="3479" y="14608"/>
                    </a:lnTo>
                    <a:lnTo>
                      <a:pt x="2609" y="13052"/>
                    </a:lnTo>
                    <a:lnTo>
                      <a:pt x="1739" y="11400"/>
                    </a:lnTo>
                    <a:lnTo>
                      <a:pt x="2609" y="971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9" name="AutoShape 15"/>
              <p:cNvSpPr>
                <a:spLocks/>
              </p:cNvSpPr>
              <p:nvPr/>
            </p:nvSpPr>
            <p:spPr bwMode="auto">
              <a:xfrm>
                <a:off x="2665412" y="0"/>
                <a:ext cx="476251" cy="6851650"/>
              </a:xfrm>
              <a:custGeom>
                <a:avLst/>
                <a:gdLst>
                  <a:gd name="T0" fmla="*/ 238126 w 21600"/>
                  <a:gd name="T1" fmla="*/ 3425825 h 21600"/>
                  <a:gd name="T2" fmla="*/ 238126 w 21600"/>
                  <a:gd name="T3" fmla="*/ 3425825 h 21600"/>
                  <a:gd name="T4" fmla="*/ 238126 w 21600"/>
                  <a:gd name="T5" fmla="*/ 3425825 h 21600"/>
                  <a:gd name="T6" fmla="*/ 238126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00" y="10319"/>
                    </a:moveTo>
                    <a:lnTo>
                      <a:pt x="2167" y="8758"/>
                    </a:lnTo>
                    <a:lnTo>
                      <a:pt x="3901" y="7261"/>
                    </a:lnTo>
                    <a:lnTo>
                      <a:pt x="6068" y="5850"/>
                    </a:lnTo>
                    <a:lnTo>
                      <a:pt x="9102" y="4499"/>
                    </a:lnTo>
                    <a:lnTo>
                      <a:pt x="11703" y="3207"/>
                    </a:lnTo>
                    <a:lnTo>
                      <a:pt x="15098" y="2041"/>
                    </a:lnTo>
                    <a:lnTo>
                      <a:pt x="18132" y="960"/>
                    </a:lnTo>
                    <a:lnTo>
                      <a:pt x="21599" y="0"/>
                    </a:lnTo>
                    <a:lnTo>
                      <a:pt x="20733" y="0"/>
                    </a:lnTo>
                    <a:lnTo>
                      <a:pt x="17265" y="960"/>
                    </a:lnTo>
                    <a:lnTo>
                      <a:pt x="14303" y="2041"/>
                    </a:lnTo>
                    <a:lnTo>
                      <a:pt x="11269" y="3207"/>
                    </a:lnTo>
                    <a:lnTo>
                      <a:pt x="8235" y="4499"/>
                    </a:lnTo>
                    <a:lnTo>
                      <a:pt x="5634" y="5850"/>
                    </a:lnTo>
                    <a:lnTo>
                      <a:pt x="3467" y="7261"/>
                    </a:lnTo>
                    <a:lnTo>
                      <a:pt x="1733" y="8758"/>
                    </a:lnTo>
                    <a:lnTo>
                      <a:pt x="433" y="10319"/>
                    </a:lnTo>
                    <a:lnTo>
                      <a:pt x="0" y="11881"/>
                    </a:lnTo>
                    <a:lnTo>
                      <a:pt x="866" y="13382"/>
                    </a:lnTo>
                    <a:lnTo>
                      <a:pt x="2167" y="14878"/>
                    </a:lnTo>
                    <a:lnTo>
                      <a:pt x="3901" y="16290"/>
                    </a:lnTo>
                    <a:lnTo>
                      <a:pt x="6935" y="17701"/>
                    </a:lnTo>
                    <a:lnTo>
                      <a:pt x="10402" y="19047"/>
                    </a:lnTo>
                    <a:lnTo>
                      <a:pt x="14664" y="20338"/>
                    </a:lnTo>
                    <a:lnTo>
                      <a:pt x="19866" y="21599"/>
                    </a:lnTo>
                    <a:lnTo>
                      <a:pt x="20733" y="21599"/>
                    </a:lnTo>
                    <a:lnTo>
                      <a:pt x="15531" y="20338"/>
                    </a:lnTo>
                    <a:lnTo>
                      <a:pt x="11269" y="19047"/>
                    </a:lnTo>
                    <a:lnTo>
                      <a:pt x="7802" y="17701"/>
                    </a:lnTo>
                    <a:lnTo>
                      <a:pt x="4767" y="16320"/>
                    </a:lnTo>
                    <a:lnTo>
                      <a:pt x="3034" y="14878"/>
                    </a:lnTo>
                    <a:lnTo>
                      <a:pt x="1733" y="13412"/>
                    </a:lnTo>
                    <a:lnTo>
                      <a:pt x="866" y="11881"/>
                    </a:lnTo>
                    <a:lnTo>
                      <a:pt x="1300" y="1031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0" name="AutoShape 16"/>
              <p:cNvSpPr>
                <a:spLocks/>
              </p:cNvSpPr>
              <p:nvPr/>
            </p:nvSpPr>
            <p:spPr bwMode="auto">
              <a:xfrm>
                <a:off x="2028825" y="0"/>
                <a:ext cx="674688" cy="6851650"/>
              </a:xfrm>
              <a:custGeom>
                <a:avLst/>
                <a:gdLst>
                  <a:gd name="T0" fmla="*/ 337344 w 21600"/>
                  <a:gd name="T1" fmla="*/ 3425825 h 21600"/>
                  <a:gd name="T2" fmla="*/ 337344 w 21600"/>
                  <a:gd name="T3" fmla="*/ 3425825 h 21600"/>
                  <a:gd name="T4" fmla="*/ 337344 w 21600"/>
                  <a:gd name="T5" fmla="*/ 3425825 h 21600"/>
                  <a:gd name="T6" fmla="*/ 33734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20988" y="0"/>
                    </a:lnTo>
                    <a:lnTo>
                      <a:pt x="16098" y="1111"/>
                    </a:lnTo>
                    <a:lnTo>
                      <a:pt x="12175" y="2312"/>
                    </a:lnTo>
                    <a:lnTo>
                      <a:pt x="8507" y="3538"/>
                    </a:lnTo>
                    <a:lnTo>
                      <a:pt x="5450" y="4859"/>
                    </a:lnTo>
                    <a:lnTo>
                      <a:pt x="3311" y="6240"/>
                    </a:lnTo>
                    <a:lnTo>
                      <a:pt x="1477" y="7652"/>
                    </a:lnTo>
                    <a:lnTo>
                      <a:pt x="305" y="9118"/>
                    </a:lnTo>
                    <a:lnTo>
                      <a:pt x="0" y="10619"/>
                    </a:lnTo>
                    <a:lnTo>
                      <a:pt x="305" y="12031"/>
                    </a:lnTo>
                    <a:lnTo>
                      <a:pt x="1222" y="13442"/>
                    </a:lnTo>
                    <a:lnTo>
                      <a:pt x="2394" y="14818"/>
                    </a:lnTo>
                    <a:lnTo>
                      <a:pt x="4533" y="16230"/>
                    </a:lnTo>
                    <a:lnTo>
                      <a:pt x="6979" y="17611"/>
                    </a:lnTo>
                    <a:lnTo>
                      <a:pt x="10035" y="18957"/>
                    </a:lnTo>
                    <a:lnTo>
                      <a:pt x="13703" y="20308"/>
                    </a:lnTo>
                    <a:lnTo>
                      <a:pt x="17626" y="21599"/>
                    </a:lnTo>
                    <a:lnTo>
                      <a:pt x="18237" y="21599"/>
                    </a:lnTo>
                    <a:lnTo>
                      <a:pt x="14315" y="20308"/>
                    </a:lnTo>
                    <a:lnTo>
                      <a:pt x="10647" y="18957"/>
                    </a:lnTo>
                    <a:lnTo>
                      <a:pt x="7590" y="17611"/>
                    </a:lnTo>
                    <a:lnTo>
                      <a:pt x="5145" y="16230"/>
                    </a:lnTo>
                    <a:lnTo>
                      <a:pt x="3005" y="14818"/>
                    </a:lnTo>
                    <a:lnTo>
                      <a:pt x="1783" y="13442"/>
                    </a:lnTo>
                    <a:lnTo>
                      <a:pt x="916" y="12031"/>
                    </a:lnTo>
                    <a:lnTo>
                      <a:pt x="611" y="10619"/>
                    </a:lnTo>
                    <a:lnTo>
                      <a:pt x="916" y="9118"/>
                    </a:lnTo>
                    <a:lnTo>
                      <a:pt x="2088" y="7652"/>
                    </a:lnTo>
                    <a:lnTo>
                      <a:pt x="3616" y="6240"/>
                    </a:lnTo>
                    <a:lnTo>
                      <a:pt x="6062" y="4859"/>
                    </a:lnTo>
                    <a:lnTo>
                      <a:pt x="9118" y="3538"/>
                    </a:lnTo>
                    <a:lnTo>
                      <a:pt x="12481" y="2312"/>
                    </a:lnTo>
                    <a:lnTo>
                      <a:pt x="16709" y="1111"/>
                    </a:lnTo>
                    <a:lnTo>
                      <a:pt x="2159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1" name="AutoShape 17"/>
              <p:cNvSpPr>
                <a:spLocks/>
              </p:cNvSpPr>
              <p:nvPr/>
            </p:nvSpPr>
            <p:spPr bwMode="auto">
              <a:xfrm>
                <a:off x="1333500" y="0"/>
                <a:ext cx="912813" cy="6851650"/>
              </a:xfrm>
              <a:custGeom>
                <a:avLst/>
                <a:gdLst>
                  <a:gd name="T0" fmla="*/ 456407 w 21600"/>
                  <a:gd name="T1" fmla="*/ 3425825 h 21600"/>
                  <a:gd name="T2" fmla="*/ 456407 w 21600"/>
                  <a:gd name="T3" fmla="*/ 3425825 h 21600"/>
                  <a:gd name="T4" fmla="*/ 456407 w 21600"/>
                  <a:gd name="T5" fmla="*/ 3425825 h 21600"/>
                  <a:gd name="T6" fmla="*/ 456407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51" y="10739"/>
                    </a:moveTo>
                    <a:lnTo>
                      <a:pt x="903" y="9238"/>
                    </a:lnTo>
                    <a:lnTo>
                      <a:pt x="2032" y="7802"/>
                    </a:lnTo>
                    <a:lnTo>
                      <a:pt x="3612" y="6390"/>
                    </a:lnTo>
                    <a:lnTo>
                      <a:pt x="6096" y="5009"/>
                    </a:lnTo>
                    <a:lnTo>
                      <a:pt x="8993" y="3658"/>
                    </a:lnTo>
                    <a:lnTo>
                      <a:pt x="12606" y="2402"/>
                    </a:lnTo>
                    <a:lnTo>
                      <a:pt x="16896" y="1171"/>
                    </a:lnTo>
                    <a:lnTo>
                      <a:pt x="21599" y="0"/>
                    </a:lnTo>
                    <a:lnTo>
                      <a:pt x="21148" y="0"/>
                    </a:lnTo>
                    <a:lnTo>
                      <a:pt x="16444" y="1171"/>
                    </a:lnTo>
                    <a:lnTo>
                      <a:pt x="12154" y="2402"/>
                    </a:lnTo>
                    <a:lnTo>
                      <a:pt x="8542" y="3688"/>
                    </a:lnTo>
                    <a:lnTo>
                      <a:pt x="5644" y="5009"/>
                    </a:lnTo>
                    <a:lnTo>
                      <a:pt x="3160" y="6390"/>
                    </a:lnTo>
                    <a:lnTo>
                      <a:pt x="1580" y="7802"/>
                    </a:lnTo>
                    <a:lnTo>
                      <a:pt x="451" y="9268"/>
                    </a:lnTo>
                    <a:lnTo>
                      <a:pt x="0" y="10739"/>
                    </a:lnTo>
                    <a:lnTo>
                      <a:pt x="225" y="12181"/>
                    </a:lnTo>
                    <a:lnTo>
                      <a:pt x="1128" y="13587"/>
                    </a:lnTo>
                    <a:lnTo>
                      <a:pt x="2483" y="14998"/>
                    </a:lnTo>
                    <a:lnTo>
                      <a:pt x="4515" y="16380"/>
                    </a:lnTo>
                    <a:lnTo>
                      <a:pt x="7187" y="17761"/>
                    </a:lnTo>
                    <a:lnTo>
                      <a:pt x="10348" y="19077"/>
                    </a:lnTo>
                    <a:lnTo>
                      <a:pt x="13960" y="20368"/>
                    </a:lnTo>
                    <a:lnTo>
                      <a:pt x="18213" y="21599"/>
                    </a:lnTo>
                    <a:lnTo>
                      <a:pt x="18664" y="21599"/>
                    </a:lnTo>
                    <a:lnTo>
                      <a:pt x="14412" y="20368"/>
                    </a:lnTo>
                    <a:lnTo>
                      <a:pt x="10800" y="19077"/>
                    </a:lnTo>
                    <a:lnTo>
                      <a:pt x="7639" y="17761"/>
                    </a:lnTo>
                    <a:lnTo>
                      <a:pt x="4967" y="16380"/>
                    </a:lnTo>
                    <a:lnTo>
                      <a:pt x="2935" y="14998"/>
                    </a:lnTo>
                    <a:lnTo>
                      <a:pt x="1580" y="13587"/>
                    </a:lnTo>
                    <a:lnTo>
                      <a:pt x="677" y="12181"/>
                    </a:lnTo>
                    <a:lnTo>
                      <a:pt x="451" y="107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2" name="AutoShape 18"/>
              <p:cNvSpPr>
                <a:spLocks/>
              </p:cNvSpPr>
              <p:nvPr/>
            </p:nvSpPr>
            <p:spPr bwMode="auto">
              <a:xfrm>
                <a:off x="657225" y="0"/>
                <a:ext cx="1169988" cy="6851650"/>
              </a:xfrm>
              <a:custGeom>
                <a:avLst/>
                <a:gdLst>
                  <a:gd name="T0" fmla="*/ 584994 w 21600"/>
                  <a:gd name="T1" fmla="*/ 3425825 h 21600"/>
                  <a:gd name="T2" fmla="*/ 584994 w 21600"/>
                  <a:gd name="T3" fmla="*/ 3425825 h 21600"/>
                  <a:gd name="T4" fmla="*/ 584994 w 21600"/>
                  <a:gd name="T5" fmla="*/ 3425825 h 21600"/>
                  <a:gd name="T6" fmla="*/ 58499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52" y="10499"/>
                    </a:moveTo>
                    <a:lnTo>
                      <a:pt x="852" y="8998"/>
                    </a:lnTo>
                    <a:lnTo>
                      <a:pt x="2086" y="7531"/>
                    </a:lnTo>
                    <a:lnTo>
                      <a:pt x="3849" y="6120"/>
                    </a:lnTo>
                    <a:lnTo>
                      <a:pt x="6318" y="4709"/>
                    </a:lnTo>
                    <a:lnTo>
                      <a:pt x="9286" y="3448"/>
                    </a:lnTo>
                    <a:lnTo>
                      <a:pt x="12989" y="2222"/>
                    </a:lnTo>
                    <a:lnTo>
                      <a:pt x="17044" y="1081"/>
                    </a:lnTo>
                    <a:lnTo>
                      <a:pt x="21600" y="0"/>
                    </a:lnTo>
                    <a:lnTo>
                      <a:pt x="21247" y="0"/>
                    </a:lnTo>
                    <a:lnTo>
                      <a:pt x="16692" y="1050"/>
                    </a:lnTo>
                    <a:lnTo>
                      <a:pt x="12636" y="2192"/>
                    </a:lnTo>
                    <a:lnTo>
                      <a:pt x="9139" y="3418"/>
                    </a:lnTo>
                    <a:lnTo>
                      <a:pt x="6142" y="4709"/>
                    </a:lnTo>
                    <a:lnTo>
                      <a:pt x="3673" y="6090"/>
                    </a:lnTo>
                    <a:lnTo>
                      <a:pt x="1733" y="7531"/>
                    </a:lnTo>
                    <a:lnTo>
                      <a:pt x="528" y="8998"/>
                    </a:lnTo>
                    <a:lnTo>
                      <a:pt x="0" y="10499"/>
                    </a:lnTo>
                    <a:lnTo>
                      <a:pt x="176" y="12031"/>
                    </a:lnTo>
                    <a:lnTo>
                      <a:pt x="852" y="13557"/>
                    </a:lnTo>
                    <a:lnTo>
                      <a:pt x="2262" y="15088"/>
                    </a:lnTo>
                    <a:lnTo>
                      <a:pt x="4378" y="16590"/>
                    </a:lnTo>
                    <a:lnTo>
                      <a:pt x="6671" y="17881"/>
                    </a:lnTo>
                    <a:lnTo>
                      <a:pt x="9286" y="19137"/>
                    </a:lnTo>
                    <a:lnTo>
                      <a:pt x="12460" y="20398"/>
                    </a:lnTo>
                    <a:lnTo>
                      <a:pt x="15986" y="21599"/>
                    </a:lnTo>
                    <a:lnTo>
                      <a:pt x="16339" y="21599"/>
                    </a:lnTo>
                    <a:lnTo>
                      <a:pt x="12813" y="20398"/>
                    </a:lnTo>
                    <a:lnTo>
                      <a:pt x="9639" y="19137"/>
                    </a:lnTo>
                    <a:lnTo>
                      <a:pt x="7023" y="17881"/>
                    </a:lnTo>
                    <a:lnTo>
                      <a:pt x="4731" y="16590"/>
                    </a:lnTo>
                    <a:lnTo>
                      <a:pt x="2615" y="15088"/>
                    </a:lnTo>
                    <a:lnTo>
                      <a:pt x="1204" y="13557"/>
                    </a:lnTo>
                    <a:lnTo>
                      <a:pt x="528" y="12031"/>
                    </a:lnTo>
                    <a:lnTo>
                      <a:pt x="352" y="1049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3" name="AutoShape 19"/>
              <p:cNvSpPr>
                <a:spLocks/>
              </p:cNvSpPr>
              <p:nvPr/>
            </p:nvSpPr>
            <p:spPr bwMode="auto">
              <a:xfrm>
                <a:off x="0" y="0"/>
                <a:ext cx="1333500" cy="6851650"/>
              </a:xfrm>
              <a:custGeom>
                <a:avLst/>
                <a:gdLst>
                  <a:gd name="T0" fmla="*/ 666750 w 21600"/>
                  <a:gd name="T1" fmla="*/ 3425825 h 21600"/>
                  <a:gd name="T2" fmla="*/ 666750 w 21600"/>
                  <a:gd name="T3" fmla="*/ 3425825 h 21600"/>
                  <a:gd name="T4" fmla="*/ 666750 w 21600"/>
                  <a:gd name="T5" fmla="*/ 3425825 h 21600"/>
                  <a:gd name="T6" fmla="*/ 666750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64" y="9749"/>
                    </a:moveTo>
                    <a:lnTo>
                      <a:pt x="1238" y="8547"/>
                    </a:lnTo>
                    <a:lnTo>
                      <a:pt x="2477" y="7381"/>
                    </a:lnTo>
                    <a:lnTo>
                      <a:pt x="4154" y="6180"/>
                    </a:lnTo>
                    <a:lnTo>
                      <a:pt x="6477" y="4979"/>
                    </a:lnTo>
                    <a:lnTo>
                      <a:pt x="9419" y="3778"/>
                    </a:lnTo>
                    <a:lnTo>
                      <a:pt x="12800" y="2552"/>
                    </a:lnTo>
                    <a:lnTo>
                      <a:pt x="16980" y="1291"/>
                    </a:lnTo>
                    <a:lnTo>
                      <a:pt x="19122" y="660"/>
                    </a:lnTo>
                    <a:lnTo>
                      <a:pt x="21599" y="0"/>
                    </a:lnTo>
                    <a:lnTo>
                      <a:pt x="21290" y="0"/>
                    </a:lnTo>
                    <a:lnTo>
                      <a:pt x="18812" y="660"/>
                    </a:lnTo>
                    <a:lnTo>
                      <a:pt x="16516" y="1291"/>
                    </a:lnTo>
                    <a:lnTo>
                      <a:pt x="12490" y="2552"/>
                    </a:lnTo>
                    <a:lnTo>
                      <a:pt x="9109" y="3778"/>
                    </a:lnTo>
                    <a:lnTo>
                      <a:pt x="6167" y="4979"/>
                    </a:lnTo>
                    <a:lnTo>
                      <a:pt x="3870" y="6180"/>
                    </a:lnTo>
                    <a:lnTo>
                      <a:pt x="2167" y="7351"/>
                    </a:lnTo>
                    <a:lnTo>
                      <a:pt x="929" y="8517"/>
                    </a:lnTo>
                    <a:lnTo>
                      <a:pt x="154" y="9718"/>
                    </a:lnTo>
                    <a:lnTo>
                      <a:pt x="0" y="11010"/>
                    </a:lnTo>
                    <a:lnTo>
                      <a:pt x="309" y="12361"/>
                    </a:lnTo>
                    <a:lnTo>
                      <a:pt x="1238" y="13707"/>
                    </a:lnTo>
                    <a:lnTo>
                      <a:pt x="2941" y="15149"/>
                    </a:lnTo>
                    <a:lnTo>
                      <a:pt x="3870" y="15869"/>
                    </a:lnTo>
                    <a:lnTo>
                      <a:pt x="5083" y="16620"/>
                    </a:lnTo>
                    <a:lnTo>
                      <a:pt x="6322" y="17401"/>
                    </a:lnTo>
                    <a:lnTo>
                      <a:pt x="7870" y="18211"/>
                    </a:lnTo>
                    <a:lnTo>
                      <a:pt x="9419" y="19017"/>
                    </a:lnTo>
                    <a:lnTo>
                      <a:pt x="11277" y="19858"/>
                    </a:lnTo>
                    <a:lnTo>
                      <a:pt x="13109" y="20699"/>
                    </a:lnTo>
                    <a:lnTo>
                      <a:pt x="15277" y="21599"/>
                    </a:lnTo>
                    <a:lnTo>
                      <a:pt x="15587" y="21599"/>
                    </a:lnTo>
                    <a:lnTo>
                      <a:pt x="13419" y="20699"/>
                    </a:lnTo>
                    <a:lnTo>
                      <a:pt x="11561" y="19858"/>
                    </a:lnTo>
                    <a:lnTo>
                      <a:pt x="9729" y="19017"/>
                    </a:lnTo>
                    <a:lnTo>
                      <a:pt x="8180" y="18211"/>
                    </a:lnTo>
                    <a:lnTo>
                      <a:pt x="6632" y="17401"/>
                    </a:lnTo>
                    <a:lnTo>
                      <a:pt x="5393" y="16650"/>
                    </a:lnTo>
                    <a:lnTo>
                      <a:pt x="4154" y="15869"/>
                    </a:lnTo>
                    <a:lnTo>
                      <a:pt x="3251" y="15149"/>
                    </a:lnTo>
                    <a:lnTo>
                      <a:pt x="1548" y="13707"/>
                    </a:lnTo>
                    <a:lnTo>
                      <a:pt x="619" y="12361"/>
                    </a:lnTo>
                    <a:lnTo>
                      <a:pt x="309" y="11040"/>
                    </a:lnTo>
                    <a:lnTo>
                      <a:pt x="464" y="97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77844" name="AutoShape 20"/>
            <p:cNvSpPr>
              <a:spLocks/>
            </p:cNvSpPr>
            <p:nvPr/>
          </p:nvSpPr>
          <p:spPr bwMode="auto">
            <a:xfrm>
              <a:off x="7937" y="4605337"/>
              <a:ext cx="962026" cy="2246313"/>
            </a:xfrm>
            <a:custGeom>
              <a:avLst/>
              <a:gdLst>
                <a:gd name="T0" fmla="*/ 481013 w 21600"/>
                <a:gd name="T1" fmla="*/ 1123157 h 21600"/>
                <a:gd name="T2" fmla="*/ 481013 w 21600"/>
                <a:gd name="T3" fmla="*/ 1123157 h 21600"/>
                <a:gd name="T4" fmla="*/ 481013 w 21600"/>
                <a:gd name="T5" fmla="*/ 1123157 h 21600"/>
                <a:gd name="T6" fmla="*/ 481013 w 21600"/>
                <a:gd name="T7" fmla="*/ 11231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824"/>
                  </a:moveTo>
                  <a:lnTo>
                    <a:pt x="1501" y="3480"/>
                  </a:lnTo>
                  <a:lnTo>
                    <a:pt x="3433" y="6136"/>
                  </a:lnTo>
                  <a:lnTo>
                    <a:pt x="5757" y="8792"/>
                  </a:lnTo>
                  <a:lnTo>
                    <a:pt x="8117" y="11357"/>
                  </a:lnTo>
                  <a:lnTo>
                    <a:pt x="10907" y="13998"/>
                  </a:lnTo>
                  <a:lnTo>
                    <a:pt x="13911" y="16562"/>
                  </a:lnTo>
                  <a:lnTo>
                    <a:pt x="17308" y="19127"/>
                  </a:lnTo>
                  <a:lnTo>
                    <a:pt x="20956" y="21599"/>
                  </a:lnTo>
                  <a:lnTo>
                    <a:pt x="21600" y="21599"/>
                  </a:lnTo>
                  <a:lnTo>
                    <a:pt x="17737" y="19035"/>
                  </a:lnTo>
                  <a:lnTo>
                    <a:pt x="14340" y="16379"/>
                  </a:lnTo>
                  <a:lnTo>
                    <a:pt x="11121" y="13723"/>
                  </a:lnTo>
                  <a:lnTo>
                    <a:pt x="8332" y="10990"/>
                  </a:lnTo>
                  <a:lnTo>
                    <a:pt x="5757" y="8334"/>
                  </a:lnTo>
                  <a:lnTo>
                    <a:pt x="3647" y="5586"/>
                  </a:lnTo>
                  <a:lnTo>
                    <a:pt x="1716" y="2747"/>
                  </a:lnTo>
                  <a:lnTo>
                    <a:pt x="0" y="0"/>
                  </a:lnTo>
                  <a:lnTo>
                    <a:pt x="0" y="824"/>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5" name="AutoShape 21"/>
            <p:cNvSpPr>
              <a:spLocks/>
            </p:cNvSpPr>
            <p:nvPr/>
          </p:nvSpPr>
          <p:spPr bwMode="auto">
            <a:xfrm>
              <a:off x="7937" y="6175375"/>
              <a:ext cx="361951" cy="676275"/>
            </a:xfrm>
            <a:custGeom>
              <a:avLst/>
              <a:gdLst>
                <a:gd name="T0" fmla="*/ 180976 w 21600"/>
                <a:gd name="T1" fmla="*/ 338138 h 21600"/>
                <a:gd name="T2" fmla="*/ 180976 w 21600"/>
                <a:gd name="T3" fmla="*/ 338138 h 21600"/>
                <a:gd name="T4" fmla="*/ 180976 w 21600"/>
                <a:gd name="T5" fmla="*/ 338138 h 21600"/>
                <a:gd name="T6" fmla="*/ 180976 w 21600"/>
                <a:gd name="T7" fmla="*/ 338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521"/>
                  </a:moveTo>
                  <a:lnTo>
                    <a:pt x="10276" y="12169"/>
                  </a:lnTo>
                  <a:lnTo>
                    <a:pt x="20458" y="21599"/>
                  </a:lnTo>
                  <a:lnTo>
                    <a:pt x="21599" y="21599"/>
                  </a:lnTo>
                  <a:lnTo>
                    <a:pt x="15890" y="16732"/>
                  </a:lnTo>
                  <a:lnTo>
                    <a:pt x="10847" y="11256"/>
                  </a:lnTo>
                  <a:lnTo>
                    <a:pt x="0" y="0"/>
                  </a:lnTo>
                  <a:lnTo>
                    <a:pt x="0" y="1521"/>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6" name="AutoShape 22"/>
            <p:cNvSpPr>
              <a:spLocks/>
            </p:cNvSpPr>
            <p:nvPr/>
          </p:nvSpPr>
          <p:spPr bwMode="auto">
            <a:xfrm>
              <a:off x="7580312" y="0"/>
              <a:ext cx="1562101" cy="2835275"/>
            </a:xfrm>
            <a:custGeom>
              <a:avLst/>
              <a:gdLst>
                <a:gd name="T0" fmla="*/ 781051 w 21600"/>
                <a:gd name="T1" fmla="*/ 1417638 h 21600"/>
                <a:gd name="T2" fmla="*/ 781051 w 21600"/>
                <a:gd name="T3" fmla="*/ 1417638 h 21600"/>
                <a:gd name="T4" fmla="*/ 781051 w 21600"/>
                <a:gd name="T5" fmla="*/ 1417638 h 21600"/>
                <a:gd name="T6" fmla="*/ 781051 w 21600"/>
                <a:gd name="T7" fmla="*/ 14176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801"/>
                  </a:lnTo>
                  <a:lnTo>
                    <a:pt x="21335" y="20148"/>
                  </a:lnTo>
                  <a:lnTo>
                    <a:pt x="21071" y="19507"/>
                  </a:lnTo>
                  <a:lnTo>
                    <a:pt x="19486" y="16460"/>
                  </a:lnTo>
                  <a:lnTo>
                    <a:pt x="17526" y="13557"/>
                  </a:lnTo>
                  <a:lnTo>
                    <a:pt x="15016" y="10872"/>
                  </a:lnTo>
                  <a:lnTo>
                    <a:pt x="12374" y="8332"/>
                  </a:lnTo>
                  <a:lnTo>
                    <a:pt x="9489" y="6022"/>
                  </a:lnTo>
                  <a:lnTo>
                    <a:pt x="6451" y="3845"/>
                  </a:lnTo>
                  <a:lnTo>
                    <a:pt x="3302" y="1814"/>
                  </a:lnTo>
                  <a:lnTo>
                    <a:pt x="264" y="0"/>
                  </a:lnTo>
                  <a:lnTo>
                    <a:pt x="0" y="0"/>
                  </a:lnTo>
                  <a:lnTo>
                    <a:pt x="3038" y="1814"/>
                  </a:lnTo>
                  <a:lnTo>
                    <a:pt x="6055" y="3845"/>
                  </a:lnTo>
                  <a:lnTo>
                    <a:pt x="9093" y="6022"/>
                  </a:lnTo>
                  <a:lnTo>
                    <a:pt x="11999" y="8332"/>
                  </a:lnTo>
                  <a:lnTo>
                    <a:pt x="14752" y="10872"/>
                  </a:lnTo>
                  <a:lnTo>
                    <a:pt x="17130" y="13557"/>
                  </a:lnTo>
                  <a:lnTo>
                    <a:pt x="19222" y="16460"/>
                  </a:lnTo>
                  <a:lnTo>
                    <a:pt x="20014" y="17983"/>
                  </a:lnTo>
                  <a:lnTo>
                    <a:pt x="20807" y="19580"/>
                  </a:lnTo>
                  <a:lnTo>
                    <a:pt x="21203" y="20584"/>
                  </a:lnTo>
                  <a:lnTo>
                    <a:pt x="21600" y="21599"/>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7" name="AutoShape 23"/>
            <p:cNvSpPr>
              <a:spLocks/>
            </p:cNvSpPr>
            <p:nvPr/>
          </p:nvSpPr>
          <p:spPr bwMode="auto">
            <a:xfrm>
              <a:off x="8001000" y="0"/>
              <a:ext cx="1141413" cy="1341438"/>
            </a:xfrm>
            <a:custGeom>
              <a:avLst/>
              <a:gdLst>
                <a:gd name="T0" fmla="*/ 570707 w 21600"/>
                <a:gd name="T1" fmla="*/ 670719 h 21600"/>
                <a:gd name="T2" fmla="*/ 570707 w 21600"/>
                <a:gd name="T3" fmla="*/ 670719 h 21600"/>
                <a:gd name="T4" fmla="*/ 570707 w 21600"/>
                <a:gd name="T5" fmla="*/ 670719 h 21600"/>
                <a:gd name="T6" fmla="*/ 570707 w 21600"/>
                <a:gd name="T7" fmla="*/ 6707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986"/>
                  </a:lnTo>
                  <a:lnTo>
                    <a:pt x="17292" y="15465"/>
                  </a:lnTo>
                  <a:lnTo>
                    <a:pt x="12230" y="10122"/>
                  </a:lnTo>
                  <a:lnTo>
                    <a:pt x="6657" y="4907"/>
                  </a:lnTo>
                  <a:lnTo>
                    <a:pt x="512" y="0"/>
                  </a:lnTo>
                  <a:lnTo>
                    <a:pt x="0" y="0"/>
                  </a:lnTo>
                  <a:lnTo>
                    <a:pt x="6296" y="5061"/>
                  </a:lnTo>
                  <a:lnTo>
                    <a:pt x="12050" y="10429"/>
                  </a:lnTo>
                  <a:lnTo>
                    <a:pt x="17111" y="15925"/>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8" name="AutoShape 24"/>
            <p:cNvSpPr>
              <a:spLocks/>
            </p:cNvSpPr>
            <p:nvPr/>
          </p:nvSpPr>
          <p:spPr bwMode="auto">
            <a:xfrm>
              <a:off x="8494712" y="0"/>
              <a:ext cx="647701" cy="657225"/>
            </a:xfrm>
            <a:custGeom>
              <a:avLst/>
              <a:gdLst>
                <a:gd name="T0" fmla="*/ 323851 w 21600"/>
                <a:gd name="T1" fmla="*/ 328613 h 21600"/>
                <a:gd name="T2" fmla="*/ 323851 w 21600"/>
                <a:gd name="T3" fmla="*/ 328613 h 21600"/>
                <a:gd name="T4" fmla="*/ 323851 w 21600"/>
                <a:gd name="T5" fmla="*/ 328613 h 21600"/>
                <a:gd name="T6" fmla="*/ 323851 w 21600"/>
                <a:gd name="T7" fmla="*/ 3286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660"/>
                  </a:lnTo>
                  <a:lnTo>
                    <a:pt x="11781" y="10017"/>
                  </a:lnTo>
                  <a:lnTo>
                    <a:pt x="636" y="0"/>
                  </a:lnTo>
                  <a:lnTo>
                    <a:pt x="0" y="0"/>
                  </a:lnTo>
                  <a:lnTo>
                    <a:pt x="11463" y="10643"/>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9" name="AutoShape 25"/>
            <p:cNvSpPr>
              <a:spLocks/>
            </p:cNvSpPr>
            <p:nvPr/>
          </p:nvSpPr>
          <p:spPr bwMode="auto">
            <a:xfrm>
              <a:off x="7937" y="0"/>
              <a:ext cx="1362076" cy="2236788"/>
            </a:xfrm>
            <a:custGeom>
              <a:avLst/>
              <a:gdLst>
                <a:gd name="T0" fmla="*/ 681038 w 21600"/>
                <a:gd name="T1" fmla="*/ 1118394 h 21600"/>
                <a:gd name="T2" fmla="*/ 681038 w 21600"/>
                <a:gd name="T3" fmla="*/ 1118394 h 21600"/>
                <a:gd name="T4" fmla="*/ 681038 w 21600"/>
                <a:gd name="T5" fmla="*/ 1118394 h 21600"/>
                <a:gd name="T6" fmla="*/ 681038 w 21600"/>
                <a:gd name="T7" fmla="*/ 11183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0864"/>
                  </a:moveTo>
                  <a:lnTo>
                    <a:pt x="0" y="21599"/>
                  </a:lnTo>
                  <a:lnTo>
                    <a:pt x="1364" y="18564"/>
                  </a:lnTo>
                  <a:lnTo>
                    <a:pt x="3183" y="15529"/>
                  </a:lnTo>
                  <a:lnTo>
                    <a:pt x="5431" y="12677"/>
                  </a:lnTo>
                  <a:lnTo>
                    <a:pt x="7856" y="9918"/>
                  </a:lnTo>
                  <a:lnTo>
                    <a:pt x="10888" y="7266"/>
                  </a:lnTo>
                  <a:lnTo>
                    <a:pt x="14046" y="4782"/>
                  </a:lnTo>
                  <a:lnTo>
                    <a:pt x="17684" y="2299"/>
                  </a:lnTo>
                  <a:lnTo>
                    <a:pt x="21600" y="0"/>
                  </a:lnTo>
                  <a:lnTo>
                    <a:pt x="21145" y="0"/>
                  </a:lnTo>
                  <a:lnTo>
                    <a:pt x="17381" y="2207"/>
                  </a:lnTo>
                  <a:lnTo>
                    <a:pt x="13894" y="4599"/>
                  </a:lnTo>
                  <a:lnTo>
                    <a:pt x="10736" y="7082"/>
                  </a:lnTo>
                  <a:lnTo>
                    <a:pt x="7856" y="9642"/>
                  </a:lnTo>
                  <a:lnTo>
                    <a:pt x="5431" y="12310"/>
                  </a:lnTo>
                  <a:lnTo>
                    <a:pt x="3334" y="15069"/>
                  </a:lnTo>
                  <a:lnTo>
                    <a:pt x="1515" y="17920"/>
                  </a:lnTo>
                  <a:lnTo>
                    <a:pt x="0" y="20864"/>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50" name="AutoShape 26"/>
            <p:cNvSpPr>
              <a:spLocks/>
            </p:cNvSpPr>
            <p:nvPr/>
          </p:nvSpPr>
          <p:spPr bwMode="auto">
            <a:xfrm>
              <a:off x="7937" y="0"/>
              <a:ext cx="933451" cy="950913"/>
            </a:xfrm>
            <a:custGeom>
              <a:avLst/>
              <a:gdLst>
                <a:gd name="T0" fmla="*/ 466726 w 21600"/>
                <a:gd name="T1" fmla="*/ 475457 h 21600"/>
                <a:gd name="T2" fmla="*/ 466726 w 21600"/>
                <a:gd name="T3" fmla="*/ 475457 h 21600"/>
                <a:gd name="T4" fmla="*/ 466726 w 21600"/>
                <a:gd name="T5" fmla="*/ 475457 h 21600"/>
                <a:gd name="T6" fmla="*/ 466726 w 21600"/>
                <a:gd name="T7" fmla="*/ 4754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20936" y="0"/>
                  </a:lnTo>
                  <a:lnTo>
                    <a:pt x="15002" y="4759"/>
                  </a:lnTo>
                  <a:lnTo>
                    <a:pt x="9473" y="9736"/>
                  </a:lnTo>
                  <a:lnTo>
                    <a:pt x="4423" y="15145"/>
                  </a:lnTo>
                  <a:lnTo>
                    <a:pt x="0" y="20734"/>
                  </a:lnTo>
                  <a:lnTo>
                    <a:pt x="0" y="21600"/>
                  </a:lnTo>
                  <a:lnTo>
                    <a:pt x="4423" y="15577"/>
                  </a:lnTo>
                  <a:lnTo>
                    <a:pt x="9473" y="10168"/>
                  </a:lnTo>
                  <a:lnTo>
                    <a:pt x="15223" y="4976"/>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51" name="AutoShape 27"/>
            <p:cNvSpPr>
              <a:spLocks/>
            </p:cNvSpPr>
            <p:nvPr/>
          </p:nvSpPr>
          <p:spPr bwMode="auto">
            <a:xfrm>
              <a:off x="7937" y="0"/>
              <a:ext cx="428626" cy="400050"/>
            </a:xfrm>
            <a:custGeom>
              <a:avLst/>
              <a:gdLst>
                <a:gd name="T0" fmla="*/ 214313 w 21600"/>
                <a:gd name="T1" fmla="*/ 200025 h 21600"/>
                <a:gd name="T2" fmla="*/ 214313 w 21600"/>
                <a:gd name="T3" fmla="*/ 200025 h 21600"/>
                <a:gd name="T4" fmla="*/ 214313 w 21600"/>
                <a:gd name="T5" fmla="*/ 200025 h 21600"/>
                <a:gd name="T6" fmla="*/ 214313 w 21600"/>
                <a:gd name="T7" fmla="*/ 2000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20154" y="0"/>
                  </a:lnTo>
                  <a:lnTo>
                    <a:pt x="9635" y="9771"/>
                  </a:lnTo>
                  <a:lnTo>
                    <a:pt x="0" y="20057"/>
                  </a:lnTo>
                  <a:lnTo>
                    <a:pt x="0" y="21600"/>
                  </a:lnTo>
                  <a:lnTo>
                    <a:pt x="10117" y="10285"/>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52" name="Line 28"/>
            <p:cNvSpPr>
              <a:spLocks noChangeShapeType="1"/>
            </p:cNvSpPr>
            <p:nvPr/>
          </p:nvSpPr>
          <p:spPr bwMode="auto">
            <a:xfrm>
              <a:off x="0" y="436403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7853" name="Line 29"/>
            <p:cNvSpPr>
              <a:spLocks noChangeShapeType="1"/>
            </p:cNvSpPr>
            <p:nvPr/>
          </p:nvSpPr>
          <p:spPr bwMode="auto">
            <a:xfrm>
              <a:off x="0" y="374015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7854" name="Line 30"/>
            <p:cNvSpPr>
              <a:spLocks noChangeShapeType="1"/>
            </p:cNvSpPr>
            <p:nvPr/>
          </p:nvSpPr>
          <p:spPr bwMode="auto">
            <a:xfrm>
              <a:off x="0" y="4987925"/>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grpSp>
          <p:nvGrpSpPr>
            <p:cNvPr id="213013" name="Group 31"/>
            <p:cNvGrpSpPr>
              <a:grpSpLocks/>
            </p:cNvGrpSpPr>
            <p:nvPr/>
          </p:nvGrpSpPr>
          <p:grpSpPr bwMode="auto">
            <a:xfrm>
              <a:off x="0" y="622300"/>
              <a:ext cx="9140825" cy="2493963"/>
              <a:chOff x="0" y="0"/>
              <a:chExt cx="9140825" cy="2493963"/>
            </a:xfrm>
          </p:grpSpPr>
          <p:sp>
            <p:nvSpPr>
              <p:cNvPr id="77856" name="Line 32"/>
              <p:cNvSpPr>
                <a:spLocks noChangeShapeType="1"/>
              </p:cNvSpPr>
              <p:nvPr/>
            </p:nvSpPr>
            <p:spPr bwMode="auto">
              <a:xfrm>
                <a:off x="0" y="62230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7857" name="Line 33"/>
              <p:cNvSpPr>
                <a:spLocks noChangeShapeType="1"/>
              </p:cNvSpPr>
              <p:nvPr/>
            </p:nvSpPr>
            <p:spPr bwMode="auto">
              <a:xfrm>
                <a:off x="0" y="2493963"/>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7858" name="Line 34"/>
              <p:cNvSpPr>
                <a:spLocks noChangeShapeType="1"/>
              </p:cNvSpPr>
              <p:nvPr/>
            </p:nvSpPr>
            <p:spPr bwMode="auto">
              <a:xfrm>
                <a:off x="0" y="1870075"/>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7859" name="Line 35"/>
              <p:cNvSpPr>
                <a:spLocks noChangeShapeType="1"/>
              </p:cNvSpPr>
              <p:nvPr/>
            </p:nvSpPr>
            <p:spPr bwMode="auto">
              <a:xfrm>
                <a:off x="0" y="124618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7860" name="Line 36"/>
              <p:cNvSpPr>
                <a:spLocks noChangeShapeType="1"/>
              </p:cNvSpPr>
              <p:nvPr/>
            </p:nvSpPr>
            <p:spPr bwMode="auto">
              <a:xfrm>
                <a:off x="0" y="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grpSp>
        <p:sp>
          <p:nvSpPr>
            <p:cNvPr id="77861" name="Line 37"/>
            <p:cNvSpPr>
              <a:spLocks noChangeShapeType="1"/>
            </p:cNvSpPr>
            <p:nvPr/>
          </p:nvSpPr>
          <p:spPr bwMode="auto">
            <a:xfrm>
              <a:off x="0" y="6235700"/>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7862" name="Line 38"/>
            <p:cNvSpPr>
              <a:spLocks noChangeShapeType="1"/>
            </p:cNvSpPr>
            <p:nvPr/>
          </p:nvSpPr>
          <p:spPr bwMode="auto">
            <a:xfrm>
              <a:off x="0" y="5611813"/>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grpSp>
      <p:pic>
        <p:nvPicPr>
          <p:cNvPr id="77863" name="Picture 39" descr="Elders"/>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4181475"/>
            <a:ext cx="9144000" cy="267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864" name="AutoShape 40"/>
          <p:cNvSpPr>
            <a:spLocks/>
          </p:cNvSpPr>
          <p:nvPr/>
        </p:nvSpPr>
        <p:spPr bwMode="auto">
          <a:xfrm>
            <a:off x="754063" y="-82550"/>
            <a:ext cx="7277100" cy="402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6700">
                <a:solidFill>
                  <a:srgbClr val="B6DFEF"/>
                </a:solidFill>
                <a:latin typeface="Stencil" pitchFamily="82" charset="0"/>
                <a:sym typeface="Stencil" pitchFamily="82" charset="0"/>
              </a:rPr>
              <a:t>II. </a:t>
            </a:r>
            <a:r>
              <a:rPr lang="ja-JP" altLang="en-US" sz="6700">
                <a:solidFill>
                  <a:srgbClr val="B6DFEF"/>
                </a:solidFill>
                <a:latin typeface="Stencil" pitchFamily="82" charset="0"/>
                <a:sym typeface="Stencil" pitchFamily="82" charset="0"/>
              </a:rPr>
              <a:t>圣经里的教会领袖模式是由</a:t>
            </a:r>
            <a:r>
              <a:rPr lang="ja-JP" altLang="en-US" sz="6700" u="sng">
                <a:solidFill>
                  <a:srgbClr val="B6DFEF"/>
                </a:solidFill>
                <a:latin typeface="Stencil" pitchFamily="82" charset="0"/>
                <a:sym typeface="Stencil" pitchFamily="82" charset="0"/>
              </a:rPr>
              <a:t>长老</a:t>
            </a:r>
            <a:r>
              <a:rPr lang="ja-JP" altLang="en-US" sz="6700">
                <a:solidFill>
                  <a:srgbClr val="B6DFEF"/>
                </a:solidFill>
                <a:latin typeface="Stencil" pitchFamily="82" charset="0"/>
                <a:sym typeface="Stencil" pitchFamily="82" charset="0"/>
              </a:rPr>
              <a:t>组成</a:t>
            </a:r>
            <a:r>
              <a:rPr lang="en-US" altLang="ja-JP" sz="6700">
                <a:solidFill>
                  <a:srgbClr val="B6DFEF"/>
                </a:solidFill>
                <a:latin typeface="Stencil" pitchFamily="82" charset="0"/>
                <a:sym typeface="Stencil" pitchFamily="82" charset="0"/>
              </a:rPr>
              <a:t>.</a:t>
            </a:r>
            <a:endParaRPr lang="en-US" altLang="en-US"/>
          </a:p>
        </p:txBody>
      </p:sp>
    </p:spTree>
    <p:extLst>
      <p:ext uri="{BB962C8B-B14F-4D97-AF65-F5344CB8AC3E}">
        <p14:creationId xmlns:p14="http://schemas.microsoft.com/office/powerpoint/2010/main" val="1292834078"/>
      </p:ext>
    </p:extLst>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bg bwMode="auto">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sp>
        <p:nvSpPr>
          <p:cNvPr id="7884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2C1E8171-BC48-4883-A34F-605EDC99FB40}" type="slidenum">
              <a:rPr lang="en-US" altLang="en-US" sz="1400"/>
              <a:pPr algn="r" defTabSz="914400" eaLnBrk="1" hangingPunct="0">
                <a:lnSpc>
                  <a:spcPct val="100000"/>
                </a:lnSpc>
                <a:buClrTx/>
                <a:buSzTx/>
                <a:buFontTx/>
                <a:buNone/>
              </a:pPr>
              <a:t>143</a:t>
            </a:fld>
            <a:endParaRPr lang="en-US" altLang="en-US"/>
          </a:p>
        </p:txBody>
      </p:sp>
      <p:pic>
        <p:nvPicPr>
          <p:cNvPr id="78850" name="Picture 2" descr="Sanhedrin at Night"/>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0325"/>
            <a:ext cx="9142413" cy="697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8851" name="Group 3"/>
          <p:cNvGrpSpPr>
            <a:grpSpLocks/>
          </p:cNvGrpSpPr>
          <p:nvPr/>
        </p:nvGrpSpPr>
        <p:grpSpPr bwMode="auto">
          <a:xfrm>
            <a:off x="330200" y="3021013"/>
            <a:ext cx="2362200" cy="2773362"/>
            <a:chOff x="0" y="0"/>
            <a:chExt cx="2362200" cy="2773051"/>
          </a:xfrm>
        </p:grpSpPr>
        <p:sp>
          <p:nvSpPr>
            <p:cNvPr id="78852"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8853"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8854"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8855"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8856" name="AutoShape 8"/>
            <p:cNvSpPr>
              <a:spLocks/>
            </p:cNvSpPr>
            <p:nvPr/>
          </p:nvSpPr>
          <p:spPr bwMode="auto">
            <a:xfrm>
              <a:off x="276225" y="430164"/>
              <a:ext cx="1865313" cy="2342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500">
                  <a:latin typeface="Stencil" pitchFamily="82" charset="0"/>
                  <a:sym typeface="Stencil" pitchFamily="82" charset="0"/>
                </a:rPr>
                <a:t>与摩西一起</a:t>
              </a:r>
              <a:endParaRPr lang="en-US" altLang="ja-JP" sz="2500">
                <a:latin typeface="Stencil" pitchFamily="82" charset="0"/>
                <a:sym typeface="Stencil" pitchFamily="82" charset="0"/>
              </a:endParaRPr>
            </a:p>
            <a:p>
              <a:pPr eaLnBrk="1" hangingPunct="0">
                <a:lnSpc>
                  <a:spcPct val="115000"/>
                </a:lnSpc>
                <a:spcBef>
                  <a:spcPts val="1000"/>
                </a:spcBef>
                <a:buClrTx/>
                <a:buSzTx/>
                <a:buFontTx/>
                <a:buNone/>
              </a:pPr>
              <a:r>
                <a:rPr lang="ja-JP" altLang="en-US" sz="2500">
                  <a:latin typeface="Stencil" pitchFamily="82" charset="0"/>
                  <a:sym typeface="Stencil" pitchFamily="82" charset="0"/>
                </a:rPr>
                <a:t>领导的长老</a:t>
              </a:r>
              <a:endParaRPr lang="en-US" altLang="ja-JP" sz="2500">
                <a:latin typeface="Stencil" pitchFamily="82" charset="0"/>
                <a:sym typeface="Stencil" pitchFamily="82" charset="0"/>
              </a:endParaRPr>
            </a:p>
            <a:p>
              <a:pPr eaLnBrk="1" hangingPunct="0">
                <a:lnSpc>
                  <a:spcPct val="115000"/>
                </a:lnSpc>
                <a:spcBef>
                  <a:spcPts val="1000"/>
                </a:spcBef>
                <a:buClrTx/>
                <a:buSzTx/>
                <a:buFontTx/>
                <a:buNone/>
              </a:pPr>
              <a:r>
                <a:rPr lang="ja-JP" altLang="en-US" sz="2500">
                  <a:latin typeface="Stencil" pitchFamily="82" charset="0"/>
                  <a:sym typeface="Stencil" pitchFamily="82" charset="0"/>
                </a:rPr>
                <a:t>主前</a:t>
              </a:r>
              <a:r>
                <a:rPr lang="en-US" altLang="ja-JP" sz="2500">
                  <a:latin typeface="Stencil" pitchFamily="82" charset="0"/>
                  <a:sym typeface="Stencil" pitchFamily="82" charset="0"/>
                </a:rPr>
                <a:t>1400</a:t>
              </a:r>
              <a:r>
                <a:rPr lang="ja-JP" altLang="en-US" sz="2500">
                  <a:latin typeface="Stencil" pitchFamily="82" charset="0"/>
                  <a:sym typeface="Stencil" pitchFamily="82" charset="0"/>
                </a:rPr>
                <a:t>年</a:t>
              </a:r>
              <a:endParaRPr lang="en-US" altLang="en-US" sz="2500">
                <a:latin typeface="Stencil" pitchFamily="82" charset="0"/>
                <a:sym typeface="Stencil" pitchFamily="82" charset="0"/>
              </a:endParaRPr>
            </a:p>
          </p:txBody>
        </p:sp>
      </p:grpSp>
      <p:sp>
        <p:nvSpPr>
          <p:cNvPr id="78857" name="AutoShape 9"/>
          <p:cNvSpPr>
            <a:spLocks/>
          </p:cNvSpPr>
          <p:nvPr/>
        </p:nvSpPr>
        <p:spPr bwMode="auto">
          <a:xfrm>
            <a:off x="3124200" y="3048000"/>
            <a:ext cx="5791200" cy="2743200"/>
          </a:xfrm>
          <a:prstGeom prst="wedgeEllipseCallout">
            <a:avLst>
              <a:gd name="adj1" fmla="val -62389"/>
              <a:gd name="adj2" fmla="val 17245"/>
            </a:avLst>
          </a:prstGeom>
          <a:solidFill>
            <a:schemeClr val="accent5">
              <a:lumMod val="40000"/>
              <a:lumOff val="60000"/>
            </a:schemeClr>
          </a:solidFill>
          <a:ln w="9525" cap="flat" cmpd="sng">
            <a:solidFill>
              <a:srgbClr val="FFFFFF"/>
            </a:solidFill>
            <a:prstDash val="solid"/>
            <a:round/>
            <a:headEnd/>
            <a:tailEnd/>
          </a:ln>
          <a:effec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endParaRPr lang="en-US" altLang="en-US" sz="1800">
              <a:solidFill>
                <a:srgbClr val="FFFFFF"/>
              </a:solidFill>
            </a:endParaRPr>
          </a:p>
        </p:txBody>
      </p:sp>
      <p:sp>
        <p:nvSpPr>
          <p:cNvPr id="78858" name="AutoShape 10"/>
          <p:cNvSpPr>
            <a:spLocks/>
          </p:cNvSpPr>
          <p:nvPr/>
        </p:nvSpPr>
        <p:spPr bwMode="auto">
          <a:xfrm>
            <a:off x="785813" y="461963"/>
            <a:ext cx="7570787" cy="185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600">
                <a:solidFill>
                  <a:srgbClr val="D5EAF4"/>
                </a:solidFill>
                <a:latin typeface="SimSun" pitchFamily="2" charset="-122"/>
                <a:ea typeface="SimSun" pitchFamily="2" charset="-122"/>
                <a:sym typeface="SimSun" pitchFamily="2" charset="-122"/>
              </a:rPr>
              <a:t>由长老领导的摩西时代</a:t>
            </a:r>
            <a:endParaRPr lang="en-US" altLang="en-US" sz="5600">
              <a:solidFill>
                <a:srgbClr val="D5EAF4"/>
              </a:solidFill>
              <a:latin typeface="SimSun" pitchFamily="2" charset="-122"/>
              <a:ea typeface="SimSun" pitchFamily="2" charset="-122"/>
              <a:sym typeface="SimSun" pitchFamily="2" charset="-122"/>
            </a:endParaRPr>
          </a:p>
        </p:txBody>
      </p:sp>
      <p:sp>
        <p:nvSpPr>
          <p:cNvPr id="78859" name="AutoShape 11"/>
          <p:cNvSpPr>
            <a:spLocks/>
          </p:cNvSpPr>
          <p:nvPr/>
        </p:nvSpPr>
        <p:spPr bwMode="auto">
          <a:xfrm>
            <a:off x="4073525" y="3482975"/>
            <a:ext cx="3987800" cy="2333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latin typeface="SimSun" pitchFamily="2" charset="-122"/>
                <a:ea typeface="SimSun" pitchFamily="2" charset="-122"/>
                <a:sym typeface="SimSun" pitchFamily="2" charset="-122"/>
              </a:rPr>
              <a:t>「你去招聚以色列的长老，对他说</a:t>
            </a:r>
            <a:r>
              <a:rPr lang="en-US" altLang="ja-JP" sz="3400">
                <a:latin typeface="SimSun" pitchFamily="2" charset="-122"/>
                <a:ea typeface="SimSun" pitchFamily="2" charset="-122"/>
                <a:sym typeface="SimSun" pitchFamily="2" charset="-122"/>
              </a:rPr>
              <a:t>……</a:t>
            </a:r>
            <a:r>
              <a:rPr lang="ja-JP" altLang="en-US" sz="3400">
                <a:latin typeface="SimSun" pitchFamily="2" charset="-122"/>
                <a:ea typeface="SimSun" pitchFamily="2" charset="-122"/>
                <a:sym typeface="SimSun" pitchFamily="2" charset="-122"/>
              </a:rPr>
              <a:t>」（出</a:t>
            </a:r>
            <a:r>
              <a:rPr lang="en-US" altLang="ja-JP" sz="3400">
                <a:latin typeface="SimSun" pitchFamily="2" charset="-122"/>
                <a:ea typeface="SimSun" pitchFamily="2" charset="-122"/>
                <a:sym typeface="SimSun" pitchFamily="2" charset="-122"/>
              </a:rPr>
              <a:t>3:16</a:t>
            </a:r>
            <a:r>
              <a:rPr lang="ja-JP" altLang="en-US" sz="3400">
                <a:latin typeface="SimSun" pitchFamily="2" charset="-122"/>
                <a:ea typeface="SimSun" pitchFamily="2" charset="-122"/>
                <a:sym typeface="SimSun" pitchFamily="2" charset="-122"/>
              </a:rPr>
              <a:t>）</a:t>
            </a:r>
            <a:endParaRPr lang="en-US" altLang="en-US" sz="3400">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4044918852"/>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608952" presetClass="entr" presetSubtype="0" fill="hold" nodeType="afterEffect">
                                  <p:stCondLst>
                                    <p:cond delay="0"/>
                                  </p:stCondLst>
                                  <p:childTnLst>
                                    <p:set>
                                      <p:cBhvr>
                                        <p:cTn id="6" dur="1" fill="hold">
                                          <p:stCondLst>
                                            <p:cond delay="499"/>
                                          </p:stCondLst>
                                        </p:cTn>
                                        <p:tgtEl>
                                          <p:spTgt spid="78851"/>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78857"/>
                                        </p:tgtEl>
                                        <p:attrNameLst>
                                          <p:attrName>style.visibility</p:attrName>
                                        </p:attrNameLst>
                                      </p:cBhvr>
                                      <p:to>
                                        <p:strVal val="visible"/>
                                      </p:to>
                                    </p:set>
                                    <p:animEffect transition="in" filter="wipe(left)">
                                      <p:cBhvr>
                                        <p:cTn id="10" dur="500"/>
                                        <p:tgtEl>
                                          <p:spTgt spid="78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animBg="1"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C0D5375D-ED8F-47E9-8058-CDAA61CFF1F8}" type="slidenum">
              <a:rPr lang="en-US" altLang="en-US" sz="1400"/>
              <a:pPr algn="r" defTabSz="914400" eaLnBrk="1" hangingPunct="0">
                <a:lnSpc>
                  <a:spcPct val="100000"/>
                </a:lnSpc>
                <a:buClrTx/>
                <a:buSzTx/>
                <a:buFontTx/>
                <a:buNone/>
              </a:pPr>
              <a:t>144</a:t>
            </a:fld>
            <a:endParaRPr lang="en-US" altLang="en-US"/>
          </a:p>
        </p:txBody>
      </p:sp>
      <p:pic>
        <p:nvPicPr>
          <p:cNvPr id="79874" name="Picture 2" descr="synagogueatmeiron(reconstructio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9875" name="Group 3"/>
          <p:cNvGrpSpPr>
            <a:grpSpLocks/>
          </p:cNvGrpSpPr>
          <p:nvPr/>
        </p:nvGrpSpPr>
        <p:grpSpPr bwMode="auto">
          <a:xfrm>
            <a:off x="228600" y="3200400"/>
            <a:ext cx="2362200" cy="2590800"/>
            <a:chOff x="0" y="0"/>
            <a:chExt cx="2362200" cy="2590800"/>
          </a:xfrm>
        </p:grpSpPr>
        <p:sp>
          <p:nvSpPr>
            <p:cNvPr id="79876"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9877"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9878"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9879"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79880" name="AutoShape 8"/>
          <p:cNvSpPr>
            <a:spLocks/>
          </p:cNvSpPr>
          <p:nvPr/>
        </p:nvSpPr>
        <p:spPr bwMode="auto">
          <a:xfrm>
            <a:off x="2667000" y="3276600"/>
            <a:ext cx="2894013" cy="2513013"/>
          </a:xfrm>
          <a:custGeom>
            <a:avLst/>
            <a:gdLst>
              <a:gd name="T0" fmla="*/ 1447006 w 21600"/>
              <a:gd name="T1" fmla="*/ 1256507 h 21600"/>
              <a:gd name="T2" fmla="*/ 1447006 w 21600"/>
              <a:gd name="T3" fmla="*/ 1256507 h 21600"/>
              <a:gd name="T4" fmla="*/ 1447006 w 21600"/>
              <a:gd name="T5" fmla="*/ 1256507 h 21600"/>
              <a:gd name="T6" fmla="*/ 1447006 w 21600"/>
              <a:gd name="T7" fmla="*/ 1256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200" y="0"/>
                </a:moveTo>
                <a:lnTo>
                  <a:pt x="0" y="0"/>
                </a:lnTo>
                <a:lnTo>
                  <a:pt x="0" y="21600"/>
                </a:lnTo>
                <a:lnTo>
                  <a:pt x="16200" y="21600"/>
                </a:lnTo>
                <a:lnTo>
                  <a:pt x="21599" y="10800"/>
                </a:lnTo>
                <a:lnTo>
                  <a:pt x="16200" y="0"/>
                </a:lnTo>
                <a:close/>
              </a:path>
            </a:pathLst>
          </a:custGeom>
          <a:solidFill>
            <a:srgbClr val="FF3300"/>
          </a:solidFill>
          <a:ln w="9525"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9881" name="AutoShape 9"/>
          <p:cNvSpPr>
            <a:spLocks/>
          </p:cNvSpPr>
          <p:nvPr/>
        </p:nvSpPr>
        <p:spPr bwMode="auto">
          <a:xfrm>
            <a:off x="512763" y="254000"/>
            <a:ext cx="5934075" cy="1800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400">
                <a:latin typeface="SimSun" pitchFamily="2" charset="-122"/>
                <a:ea typeface="SimSun" pitchFamily="2" charset="-122"/>
                <a:sym typeface="SimSun" pitchFamily="2" charset="-122"/>
              </a:rPr>
              <a:t>谁领导犹太会堂？</a:t>
            </a:r>
            <a:endParaRPr lang="en-US" altLang="en-US" sz="5400">
              <a:latin typeface="SimSun" pitchFamily="2" charset="-122"/>
              <a:ea typeface="SimSun" pitchFamily="2" charset="-122"/>
              <a:sym typeface="SimSun" pitchFamily="2" charset="-122"/>
            </a:endParaRPr>
          </a:p>
        </p:txBody>
      </p:sp>
      <p:sp>
        <p:nvSpPr>
          <p:cNvPr id="79882" name="AutoShape 10"/>
          <p:cNvSpPr>
            <a:spLocks/>
          </p:cNvSpPr>
          <p:nvPr/>
        </p:nvSpPr>
        <p:spPr bwMode="auto">
          <a:xfrm>
            <a:off x="546100" y="3687763"/>
            <a:ext cx="1725613" cy="223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300">
                <a:solidFill>
                  <a:srgbClr val="866316"/>
                </a:solidFill>
                <a:latin typeface="Stencil" pitchFamily="82" charset="0"/>
                <a:sym typeface="Stencil" pitchFamily="82" charset="0"/>
              </a:rPr>
              <a:t>与摩西一起</a:t>
            </a:r>
            <a:endParaRPr lang="en-US" altLang="ja-JP" sz="2300">
              <a:solidFill>
                <a:srgbClr val="866316"/>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300">
                <a:solidFill>
                  <a:srgbClr val="866316"/>
                </a:solidFill>
                <a:latin typeface="Stencil" pitchFamily="82" charset="0"/>
                <a:sym typeface="Stencil" pitchFamily="82" charset="0"/>
              </a:rPr>
              <a:t>领导的长老</a:t>
            </a:r>
            <a:endParaRPr lang="en-US" altLang="ja-JP" sz="2300">
              <a:solidFill>
                <a:srgbClr val="866316"/>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300">
                <a:solidFill>
                  <a:srgbClr val="866316"/>
                </a:solidFill>
                <a:latin typeface="Stencil" pitchFamily="82" charset="0"/>
                <a:sym typeface="Stencil" pitchFamily="82" charset="0"/>
              </a:rPr>
              <a:t>主前</a:t>
            </a:r>
            <a:r>
              <a:rPr lang="en-US" altLang="ja-JP" sz="2300">
                <a:solidFill>
                  <a:srgbClr val="866316"/>
                </a:solidFill>
                <a:latin typeface="Stencil" pitchFamily="82" charset="0"/>
                <a:sym typeface="Stencil" pitchFamily="82" charset="0"/>
              </a:rPr>
              <a:t>1400</a:t>
            </a:r>
            <a:r>
              <a:rPr lang="ja-JP" altLang="en-US" sz="2300">
                <a:solidFill>
                  <a:srgbClr val="866316"/>
                </a:solidFill>
                <a:latin typeface="Stencil" pitchFamily="82" charset="0"/>
                <a:sym typeface="Stencil" pitchFamily="82" charset="0"/>
              </a:rPr>
              <a:t>年</a:t>
            </a:r>
            <a:endParaRPr lang="en-US" altLang="en-US" sz="2300">
              <a:solidFill>
                <a:srgbClr val="866316"/>
              </a:solidFill>
              <a:latin typeface="Stencil" pitchFamily="82" charset="0"/>
              <a:sym typeface="Stencil" pitchFamily="82" charset="0"/>
            </a:endParaRPr>
          </a:p>
        </p:txBody>
      </p:sp>
      <p:sp>
        <p:nvSpPr>
          <p:cNvPr id="79883" name="AutoShape 11"/>
          <p:cNvSpPr>
            <a:spLocks/>
          </p:cNvSpPr>
          <p:nvPr/>
        </p:nvSpPr>
        <p:spPr bwMode="auto">
          <a:xfrm>
            <a:off x="2863850" y="3446463"/>
            <a:ext cx="2038350" cy="271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900">
                <a:solidFill>
                  <a:srgbClr val="FFFFFF"/>
                </a:solidFill>
                <a:latin typeface="Stencil" pitchFamily="82" charset="0"/>
                <a:sym typeface="Stencil" pitchFamily="82" charset="0"/>
              </a:rPr>
              <a:t>长老领导</a:t>
            </a:r>
            <a:endParaRPr lang="en-US" altLang="ja-JP" sz="2900">
              <a:solidFill>
                <a:srgbClr val="FFFFFF"/>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900">
                <a:solidFill>
                  <a:srgbClr val="FFFFFF"/>
                </a:solidFill>
                <a:latin typeface="Stencil" pitchFamily="82" charset="0"/>
                <a:sym typeface="Stencil" pitchFamily="82" charset="0"/>
              </a:rPr>
              <a:t>的犹太会堂</a:t>
            </a:r>
            <a:endParaRPr lang="en-US" altLang="ja-JP" sz="2900">
              <a:solidFill>
                <a:srgbClr val="FFFFFF"/>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900">
                <a:solidFill>
                  <a:srgbClr val="FFFFFF"/>
                </a:solidFill>
                <a:latin typeface="Stencil" pitchFamily="82" charset="0"/>
                <a:sym typeface="Stencil" pitchFamily="82" charset="0"/>
              </a:rPr>
              <a:t>主前</a:t>
            </a:r>
            <a:r>
              <a:rPr lang="en-US" altLang="ja-JP" sz="2900">
                <a:solidFill>
                  <a:srgbClr val="FFFFFF"/>
                </a:solidFill>
                <a:latin typeface="Stencil" pitchFamily="82" charset="0"/>
                <a:sym typeface="Stencil" pitchFamily="82" charset="0"/>
              </a:rPr>
              <a:t>600</a:t>
            </a:r>
            <a:r>
              <a:rPr lang="ja-JP" altLang="en-US" sz="2900">
                <a:solidFill>
                  <a:srgbClr val="FFFFFF"/>
                </a:solidFill>
                <a:latin typeface="Stencil" pitchFamily="82" charset="0"/>
                <a:sym typeface="Stencil" pitchFamily="82" charset="0"/>
              </a:rPr>
              <a:t>年</a:t>
            </a:r>
            <a:endParaRPr lang="en-US" altLang="en-US" sz="2900">
              <a:solidFill>
                <a:srgbClr val="FFFFFF"/>
              </a:solidFill>
              <a:latin typeface="Stencil" pitchFamily="82" charset="0"/>
              <a:sym typeface="Stencil" pitchFamily="82" charset="0"/>
            </a:endParaRPr>
          </a:p>
        </p:txBody>
      </p:sp>
    </p:spTree>
    <p:extLst>
      <p:ext uri="{BB962C8B-B14F-4D97-AF65-F5344CB8AC3E}">
        <p14:creationId xmlns:p14="http://schemas.microsoft.com/office/powerpoint/2010/main" val="92090912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320648" presetClass="entr" presetSubtype="0" fill="hold" nodeType="afterEffect">
                                  <p:stCondLst>
                                    <p:cond delay="0"/>
                                  </p:stCondLst>
                                  <p:childTnLst>
                                    <p:set>
                                      <p:cBhvr>
                                        <p:cTn id="6" dur="1" fill="hold">
                                          <p:stCondLst>
                                            <p:cond delay="499"/>
                                          </p:stCondLst>
                                        </p:cTn>
                                        <p:tgtEl>
                                          <p:spTgt spid="79875"/>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79880"/>
                                        </p:tgtEl>
                                        <p:attrNameLst>
                                          <p:attrName>style.visibility</p:attrName>
                                        </p:attrNameLst>
                                      </p:cBhvr>
                                      <p:to>
                                        <p:strVal val="visible"/>
                                      </p:to>
                                    </p:set>
                                    <p:animEffect transition="in" filter="wipe(left)">
                                      <p:cBhvr>
                                        <p:cTn id="10" dur="500"/>
                                        <p:tgtEl>
                                          <p:spTgt spid="79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0"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AA1D16"/>
            </a:gs>
            <a:gs pos="25484">
              <a:srgbClr val="831B15"/>
            </a:gs>
            <a:gs pos="90857">
              <a:srgbClr val="5C1913"/>
            </a:gs>
            <a:gs pos="100000">
              <a:srgbClr val="5C1913"/>
            </a:gs>
          </a:gsLst>
          <a:lin ang="5400000"/>
        </a:gradFill>
        <a:effectLst/>
      </p:bgPr>
    </p:bg>
    <p:spTree>
      <p:nvGrpSpPr>
        <p:cNvPr id="1" name=""/>
        <p:cNvGrpSpPr/>
        <p:nvPr/>
      </p:nvGrpSpPr>
      <p:grpSpPr>
        <a:xfrm>
          <a:off x="0" y="0"/>
          <a:ext cx="0" cy="0"/>
          <a:chOff x="0" y="0"/>
          <a:chExt cx="0" cy="0"/>
        </a:xfrm>
      </p:grpSpPr>
      <p:sp>
        <p:nvSpPr>
          <p:cNvPr id="8089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D0D0A358-E217-4108-BFC4-DF48D49E91A6}" type="slidenum">
              <a:rPr lang="en-US" altLang="en-US" sz="1400"/>
              <a:pPr algn="r" defTabSz="914400" eaLnBrk="1" hangingPunct="0">
                <a:lnSpc>
                  <a:spcPct val="100000"/>
                </a:lnSpc>
                <a:buClrTx/>
                <a:buSzTx/>
                <a:buFontTx/>
                <a:buNone/>
              </a:pPr>
              <a:t>145</a:t>
            </a:fld>
            <a:endParaRPr lang="en-US" altLang="en-US"/>
          </a:p>
        </p:txBody>
      </p:sp>
      <p:pic>
        <p:nvPicPr>
          <p:cNvPr id="80898" name="Picture 2" descr="Paula at Rome"/>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962525" y="-12700"/>
            <a:ext cx="4181475" cy="495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80899" name="Group 3"/>
          <p:cNvGrpSpPr>
            <a:grpSpLocks/>
          </p:cNvGrpSpPr>
          <p:nvPr/>
        </p:nvGrpSpPr>
        <p:grpSpPr bwMode="auto">
          <a:xfrm>
            <a:off x="228600" y="3200400"/>
            <a:ext cx="2362200" cy="2590800"/>
            <a:chOff x="0" y="0"/>
            <a:chExt cx="2362200" cy="2590800"/>
          </a:xfrm>
        </p:grpSpPr>
        <p:sp>
          <p:nvSpPr>
            <p:cNvPr id="80900"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80901"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80902"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80903"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80904" name="AutoShape 8"/>
          <p:cNvSpPr>
            <a:spLocks/>
          </p:cNvSpPr>
          <p:nvPr/>
        </p:nvSpPr>
        <p:spPr bwMode="auto">
          <a:xfrm>
            <a:off x="2667000" y="3276600"/>
            <a:ext cx="2894013" cy="2513013"/>
          </a:xfrm>
          <a:custGeom>
            <a:avLst/>
            <a:gdLst>
              <a:gd name="T0" fmla="*/ 1447006 w 21600"/>
              <a:gd name="T1" fmla="*/ 1256507 h 21600"/>
              <a:gd name="T2" fmla="*/ 1447006 w 21600"/>
              <a:gd name="T3" fmla="*/ 1256507 h 21600"/>
              <a:gd name="T4" fmla="*/ 1447006 w 21600"/>
              <a:gd name="T5" fmla="*/ 1256507 h 21600"/>
              <a:gd name="T6" fmla="*/ 1447006 w 21600"/>
              <a:gd name="T7" fmla="*/ 1256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200" y="0"/>
                </a:moveTo>
                <a:lnTo>
                  <a:pt x="0" y="0"/>
                </a:lnTo>
                <a:lnTo>
                  <a:pt x="0" y="21600"/>
                </a:lnTo>
                <a:lnTo>
                  <a:pt x="16200" y="21600"/>
                </a:lnTo>
                <a:lnTo>
                  <a:pt x="21599" y="10800"/>
                </a:lnTo>
                <a:lnTo>
                  <a:pt x="16200" y="0"/>
                </a:lnTo>
                <a:close/>
              </a:path>
            </a:pathLst>
          </a:custGeom>
          <a:solidFill>
            <a:srgbClr val="FF3300"/>
          </a:solidFill>
          <a:ln w="9525"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80905" name="Group 9"/>
          <p:cNvGrpSpPr>
            <a:grpSpLocks/>
          </p:cNvGrpSpPr>
          <p:nvPr/>
        </p:nvGrpSpPr>
        <p:grpSpPr bwMode="auto">
          <a:xfrm>
            <a:off x="6019800" y="2895600"/>
            <a:ext cx="2286000" cy="3200400"/>
            <a:chOff x="0" y="0"/>
            <a:chExt cx="2286000" cy="3200400"/>
          </a:xfrm>
        </p:grpSpPr>
        <p:sp>
          <p:nvSpPr>
            <p:cNvPr id="80906" name="AutoShape 10"/>
            <p:cNvSpPr>
              <a:spLocks/>
            </p:cNvSpPr>
            <p:nvPr/>
          </p:nvSpPr>
          <p:spPr bwMode="auto">
            <a:xfrm>
              <a:off x="0" y="0"/>
              <a:ext cx="2286000" cy="2286000"/>
            </a:xfrm>
            <a:prstGeom prst="plus">
              <a:avLst>
                <a:gd name="adj" fmla="val 25000"/>
              </a:avLst>
            </a:prstGeom>
            <a:solidFill>
              <a:srgbClr val="1A0CA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00000"/>
                </a:lnSpc>
                <a:buClrTx/>
                <a:buSzTx/>
                <a:buFontTx/>
                <a:buNone/>
              </a:pPr>
              <a:endParaRPr lang="en-US" altLang="en-US" sz="2000">
                <a:solidFill>
                  <a:srgbClr val="FFFFFF"/>
                </a:solidFill>
              </a:endParaRPr>
            </a:p>
          </p:txBody>
        </p:sp>
        <p:sp>
          <p:nvSpPr>
            <p:cNvPr id="80907" name="AutoShape 11"/>
            <p:cNvSpPr>
              <a:spLocks/>
            </p:cNvSpPr>
            <p:nvPr/>
          </p:nvSpPr>
          <p:spPr bwMode="auto">
            <a:xfrm>
              <a:off x="533400" y="1676400"/>
              <a:ext cx="1219200" cy="1524000"/>
            </a:xfrm>
            <a:custGeom>
              <a:avLst/>
              <a:gdLst>
                <a:gd name="T0" fmla="*/ 609600 w 21600"/>
                <a:gd name="T1" fmla="*/ 762000 h 21600"/>
                <a:gd name="T2" fmla="*/ 609600 w 21600"/>
                <a:gd name="T3" fmla="*/ 762000 h 21600"/>
                <a:gd name="T4" fmla="*/ 609600 w 21600"/>
                <a:gd name="T5" fmla="*/ 762000 h 21600"/>
                <a:gd name="T6" fmla="*/ 609600 w 21600"/>
                <a:gd name="T7" fmla="*/ 762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1A0CA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80908" name="AutoShape 12"/>
          <p:cNvSpPr>
            <a:spLocks/>
          </p:cNvSpPr>
          <p:nvPr/>
        </p:nvSpPr>
        <p:spPr bwMode="auto">
          <a:xfrm>
            <a:off x="322263" y="331788"/>
            <a:ext cx="4410075" cy="3365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100">
                <a:solidFill>
                  <a:srgbClr val="F8F0D1"/>
                </a:solidFill>
                <a:effectLst>
                  <a:outerShdw blurRad="38100" dist="38100" dir="2700000" algn="tl">
                    <a:srgbClr val="000000"/>
                  </a:outerShdw>
                </a:effectLst>
                <a:latin typeface="SimSun" pitchFamily="2" charset="-122"/>
                <a:ea typeface="SimSun" pitchFamily="2" charset="-122"/>
                <a:sym typeface="SimSun" pitchFamily="2" charset="-122"/>
              </a:rPr>
              <a:t>神在各个的时代里都主张团体领袖</a:t>
            </a:r>
            <a:endParaRPr lang="en-US" altLang="en-US" sz="5100">
              <a:solidFill>
                <a:srgbClr val="F8F0D1"/>
              </a:solidFill>
              <a:effectLst>
                <a:outerShdw blurRad="38100" dist="38100" dir="2700000" algn="tl">
                  <a:srgbClr val="000000"/>
                </a:outerShdw>
              </a:effectLst>
              <a:latin typeface="SimSun" pitchFamily="2" charset="-122"/>
              <a:ea typeface="SimSun" pitchFamily="2" charset="-122"/>
              <a:sym typeface="SimSun" pitchFamily="2" charset="-122"/>
            </a:endParaRPr>
          </a:p>
        </p:txBody>
      </p:sp>
      <p:sp>
        <p:nvSpPr>
          <p:cNvPr id="80909" name="AutoShape 13"/>
          <p:cNvSpPr>
            <a:spLocks/>
          </p:cNvSpPr>
          <p:nvPr/>
        </p:nvSpPr>
        <p:spPr bwMode="auto">
          <a:xfrm>
            <a:off x="546100" y="3687763"/>
            <a:ext cx="1725613" cy="223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300">
                <a:solidFill>
                  <a:srgbClr val="866316"/>
                </a:solidFill>
                <a:latin typeface="Stencil" pitchFamily="82" charset="0"/>
                <a:sym typeface="Stencil" pitchFamily="82" charset="0"/>
              </a:rPr>
              <a:t>与摩西一起</a:t>
            </a:r>
            <a:endParaRPr lang="en-US" altLang="ja-JP" sz="2300">
              <a:solidFill>
                <a:srgbClr val="866316"/>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300">
                <a:solidFill>
                  <a:srgbClr val="866316"/>
                </a:solidFill>
                <a:latin typeface="Stencil" pitchFamily="82" charset="0"/>
                <a:sym typeface="Stencil" pitchFamily="82" charset="0"/>
              </a:rPr>
              <a:t>领导的长老</a:t>
            </a:r>
            <a:endParaRPr lang="en-US" altLang="ja-JP" sz="2300">
              <a:solidFill>
                <a:srgbClr val="866316"/>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300">
                <a:solidFill>
                  <a:srgbClr val="866316"/>
                </a:solidFill>
                <a:latin typeface="Stencil" pitchFamily="82" charset="0"/>
                <a:sym typeface="Stencil" pitchFamily="82" charset="0"/>
              </a:rPr>
              <a:t>主前</a:t>
            </a:r>
            <a:r>
              <a:rPr lang="en-US" altLang="ja-JP" sz="2300">
                <a:solidFill>
                  <a:srgbClr val="866316"/>
                </a:solidFill>
                <a:latin typeface="Stencil" pitchFamily="82" charset="0"/>
                <a:sym typeface="Stencil" pitchFamily="82" charset="0"/>
              </a:rPr>
              <a:t>1400</a:t>
            </a:r>
            <a:r>
              <a:rPr lang="ja-JP" altLang="en-US" sz="2300">
                <a:solidFill>
                  <a:srgbClr val="866316"/>
                </a:solidFill>
                <a:latin typeface="Stencil" pitchFamily="82" charset="0"/>
                <a:sym typeface="Stencil" pitchFamily="82" charset="0"/>
              </a:rPr>
              <a:t>年</a:t>
            </a:r>
            <a:endParaRPr lang="en-US" altLang="en-US" sz="2300">
              <a:solidFill>
                <a:srgbClr val="866316"/>
              </a:solidFill>
              <a:latin typeface="Stencil" pitchFamily="82" charset="0"/>
              <a:sym typeface="Stencil" pitchFamily="82" charset="0"/>
            </a:endParaRPr>
          </a:p>
        </p:txBody>
      </p:sp>
      <p:sp>
        <p:nvSpPr>
          <p:cNvPr id="80910" name="AutoShape 14"/>
          <p:cNvSpPr>
            <a:spLocks/>
          </p:cNvSpPr>
          <p:nvPr/>
        </p:nvSpPr>
        <p:spPr bwMode="auto">
          <a:xfrm>
            <a:off x="2863850" y="3446463"/>
            <a:ext cx="2038350" cy="271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900">
                <a:solidFill>
                  <a:srgbClr val="FFFFFF"/>
                </a:solidFill>
                <a:latin typeface="Stencil" pitchFamily="82" charset="0"/>
                <a:sym typeface="Stencil" pitchFamily="82" charset="0"/>
              </a:rPr>
              <a:t>长老领导</a:t>
            </a:r>
            <a:endParaRPr lang="en-US" altLang="ja-JP" sz="2900">
              <a:solidFill>
                <a:srgbClr val="FFFFFF"/>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900">
                <a:solidFill>
                  <a:srgbClr val="FFFFFF"/>
                </a:solidFill>
                <a:latin typeface="Stencil" pitchFamily="82" charset="0"/>
                <a:sym typeface="Stencil" pitchFamily="82" charset="0"/>
              </a:rPr>
              <a:t>的犹太会堂</a:t>
            </a:r>
            <a:endParaRPr lang="en-US" altLang="ja-JP" sz="2900">
              <a:solidFill>
                <a:srgbClr val="FFFFFF"/>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900">
                <a:solidFill>
                  <a:srgbClr val="FFFFFF"/>
                </a:solidFill>
                <a:latin typeface="Stencil" pitchFamily="82" charset="0"/>
                <a:sym typeface="Stencil" pitchFamily="82" charset="0"/>
              </a:rPr>
              <a:t>主前</a:t>
            </a:r>
            <a:r>
              <a:rPr lang="en-US" altLang="ja-JP" sz="2900">
                <a:solidFill>
                  <a:srgbClr val="FFFFFF"/>
                </a:solidFill>
                <a:latin typeface="Stencil" pitchFamily="82" charset="0"/>
                <a:sym typeface="Stencil" pitchFamily="82" charset="0"/>
              </a:rPr>
              <a:t>600</a:t>
            </a:r>
            <a:r>
              <a:rPr lang="ja-JP" altLang="en-US" sz="2900">
                <a:solidFill>
                  <a:srgbClr val="FFFFFF"/>
                </a:solidFill>
                <a:latin typeface="Stencil" pitchFamily="82" charset="0"/>
                <a:sym typeface="Stencil" pitchFamily="82" charset="0"/>
              </a:rPr>
              <a:t>年</a:t>
            </a:r>
            <a:endParaRPr lang="en-US" altLang="en-US" sz="2900">
              <a:solidFill>
                <a:srgbClr val="FFFFFF"/>
              </a:solidFill>
              <a:latin typeface="Stencil" pitchFamily="82" charset="0"/>
              <a:sym typeface="Stencil" pitchFamily="82" charset="0"/>
            </a:endParaRPr>
          </a:p>
        </p:txBody>
      </p:sp>
      <p:sp>
        <p:nvSpPr>
          <p:cNvPr id="80911" name="AutoShape 15"/>
          <p:cNvSpPr>
            <a:spLocks/>
          </p:cNvSpPr>
          <p:nvPr/>
        </p:nvSpPr>
        <p:spPr bwMode="auto">
          <a:xfrm>
            <a:off x="6665913" y="3563938"/>
            <a:ext cx="992187" cy="1620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800">
                <a:solidFill>
                  <a:srgbClr val="FFFFFF"/>
                </a:solidFill>
                <a:latin typeface="SimSun" pitchFamily="2" charset="-122"/>
                <a:ea typeface="SimSun" pitchFamily="2" charset="-122"/>
                <a:sym typeface="SimSun" pitchFamily="2" charset="-122"/>
              </a:rPr>
              <a:t>新约</a:t>
            </a:r>
            <a:endParaRPr lang="en-US" altLang="ja-JP" sz="28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2800">
                <a:solidFill>
                  <a:srgbClr val="FFFFFF"/>
                </a:solidFill>
                <a:latin typeface="SimSun" pitchFamily="2" charset="-122"/>
                <a:ea typeface="SimSun" pitchFamily="2" charset="-122"/>
                <a:sym typeface="SimSun" pitchFamily="2" charset="-122"/>
              </a:rPr>
              <a:t>长老</a:t>
            </a:r>
            <a:endParaRPr lang="en-US" altLang="en-US" sz="28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352580210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714008" presetClass="entr" presetSubtype="0" fill="hold" nodeType="afterEffect">
                                  <p:stCondLst>
                                    <p:cond delay="0"/>
                                  </p:stCondLst>
                                  <p:childTnLst>
                                    <p:set>
                                      <p:cBhvr>
                                        <p:cTn id="6" dur="1" fill="hold">
                                          <p:stCondLst>
                                            <p:cond delay="499"/>
                                          </p:stCondLst>
                                        </p:cTn>
                                        <p:tgtEl>
                                          <p:spTgt spid="80899"/>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80904"/>
                                        </p:tgtEl>
                                        <p:attrNameLst>
                                          <p:attrName>style.visibility</p:attrName>
                                        </p:attrNameLst>
                                      </p:cBhvr>
                                      <p:to>
                                        <p:strVal val="visible"/>
                                      </p:to>
                                    </p:set>
                                    <p:animEffect transition="in" filter="wipe(left)">
                                      <p:cBhvr>
                                        <p:cTn id="10" dur="500"/>
                                        <p:tgtEl>
                                          <p:spTgt spid="80904"/>
                                        </p:tgtEl>
                                      </p:cBhvr>
                                    </p:animEffect>
                                  </p:childTnLst>
                                </p:cTn>
                              </p:par>
                            </p:childTnLst>
                          </p:cTn>
                        </p:par>
                        <p:par>
                          <p:cTn id="11" fill="hold" nodeType="after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80905"/>
                                        </p:tgtEl>
                                        <p:attrNameLst>
                                          <p:attrName>style.visibility</p:attrName>
                                        </p:attrNameLst>
                                      </p:cBhvr>
                                      <p:to>
                                        <p:strVal val="visible"/>
                                      </p:to>
                                    </p:set>
                                    <p:anim calcmode="lin" valueType="num">
                                      <p:cBhvr>
                                        <p:cTn id="14" dur="500" fill="hold"/>
                                        <p:tgtEl>
                                          <p:spTgt spid="80905"/>
                                        </p:tgtEl>
                                        <p:attrNameLst>
                                          <p:attrName>ppt_w</p:attrName>
                                        </p:attrNameLst>
                                      </p:cBhvr>
                                      <p:tavLst>
                                        <p:tav tm="0">
                                          <p:val>
                                            <p:fltVal val="0"/>
                                          </p:val>
                                        </p:tav>
                                        <p:tav tm="100000">
                                          <p:val>
                                            <p:strVal val="#ppt_w"/>
                                          </p:val>
                                        </p:tav>
                                      </p:tavLst>
                                    </p:anim>
                                    <p:anim calcmode="lin" valueType="num">
                                      <p:cBhvr>
                                        <p:cTn id="15" dur="500" fill="hold"/>
                                        <p:tgtEl>
                                          <p:spTgt spid="809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4"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7089" name="Group 2"/>
          <p:cNvGrpSpPr>
            <a:grpSpLocks/>
          </p:cNvGrpSpPr>
          <p:nvPr/>
        </p:nvGrpSpPr>
        <p:grpSpPr bwMode="auto">
          <a:xfrm>
            <a:off x="457200" y="0"/>
            <a:ext cx="8221663" cy="6858000"/>
            <a:chOff x="319" y="0"/>
            <a:chExt cx="5697" cy="4896"/>
          </a:xfrm>
        </p:grpSpPr>
        <p:pic>
          <p:nvPicPr>
            <p:cNvPr id="217120"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217121"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grpSp>
      <p:sp>
        <p:nvSpPr>
          <p:cNvPr id="372741" name="Line 5"/>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defTabSz="914400">
              <a:lnSpc>
                <a:spcPct val="100000"/>
              </a:lnSpc>
              <a:buClrTx/>
              <a:buSzTx/>
              <a:buFontTx/>
              <a:buNone/>
              <a:defRPr/>
            </a:pPr>
            <a:endParaRPr lang="en-US" sz="2000">
              <a:solidFill>
                <a:srgbClr val="000000"/>
              </a:solidFill>
              <a:latin typeface="Arial" charset="0"/>
              <a:ea typeface="ＭＳ Ｐゴシック" charset="0"/>
              <a:cs typeface="Arial" charset="0"/>
              <a:sym typeface="Arial" charset="0"/>
            </a:endParaRPr>
          </a:p>
        </p:txBody>
      </p:sp>
      <p:sp>
        <p:nvSpPr>
          <p:cNvPr id="372745" name="Text Box 9"/>
          <p:cNvSpPr txBox="1">
            <a:spLocks noChangeArrowheads="1"/>
          </p:cNvSpPr>
          <p:nvPr/>
        </p:nvSpPr>
        <p:spPr bwMode="auto">
          <a:xfrm>
            <a:off x="457200" y="3352800"/>
            <a:ext cx="6705600" cy="12160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hangingPunct="0">
              <a:lnSpc>
                <a:spcPct val="115000"/>
              </a:lnSpc>
              <a:spcBef>
                <a:spcPts val="1000"/>
              </a:spcBef>
              <a:buClrTx/>
              <a:buSzTx/>
              <a:buFontTx/>
              <a:buNone/>
            </a:pPr>
            <a:r>
              <a:rPr lang="ja-JP" altLang="en-US" sz="2000" b="1">
                <a:solidFill>
                  <a:srgbClr val="FFFFFF"/>
                </a:solidFill>
                <a:latin typeface="SimSun" pitchFamily="2" charset="-122"/>
                <a:ea typeface="SimSun" pitchFamily="2" charset="-122"/>
                <a:sym typeface="SimSun" pitchFamily="2" charset="-122"/>
              </a:rPr>
              <a:t>耶路撒冷（主后</a:t>
            </a:r>
            <a:r>
              <a:rPr lang="en-US" altLang="ja-JP" sz="2000" b="1">
                <a:solidFill>
                  <a:srgbClr val="FFFFFF"/>
                </a:solidFill>
                <a:latin typeface="SimSun" pitchFamily="2" charset="-122"/>
                <a:ea typeface="SimSun" pitchFamily="2" charset="-122"/>
                <a:sym typeface="SimSun" pitchFamily="2" charset="-122"/>
              </a:rPr>
              <a:t>47</a:t>
            </a:r>
            <a:r>
              <a:rPr lang="ja-JP" altLang="en-US" sz="2000" b="1">
                <a:solidFill>
                  <a:srgbClr val="FFFFFF"/>
                </a:solidFill>
                <a:latin typeface="SimSun" pitchFamily="2" charset="-122"/>
                <a:ea typeface="SimSun" pitchFamily="2" charset="-122"/>
                <a:sym typeface="SimSun" pitchFamily="2" charset="-122"/>
              </a:rPr>
              <a:t>）</a:t>
            </a:r>
            <a:endParaRPr lang="en-US" altLang="ja-JP" sz="2000" b="1">
              <a:solidFill>
                <a:srgbClr val="919191"/>
              </a:solidFill>
              <a:latin typeface="Engravers MT" pitchFamily="18" charset="0"/>
            </a:endParaRPr>
          </a:p>
          <a:p>
            <a:pPr eaLnBrk="1">
              <a:lnSpc>
                <a:spcPct val="100000"/>
              </a:lnSpc>
              <a:spcBef>
                <a:spcPct val="50000"/>
              </a:spcBef>
              <a:buClrTx/>
              <a:buSzTx/>
              <a:buFontTx/>
              <a:buNone/>
            </a:pPr>
            <a:r>
              <a:rPr lang="en-US" altLang="en-US" sz="2000" b="1">
                <a:solidFill>
                  <a:srgbClr val="FFFFFF"/>
                </a:solidFill>
              </a:rPr>
              <a:t>CNV Acts 11:30</a:t>
            </a:r>
            <a:r>
              <a:rPr lang="en-US" altLang="zh-TW" sz="2000" b="1">
                <a:solidFill>
                  <a:srgbClr val="FFFFFF"/>
                </a:solidFill>
              </a:rPr>
              <a:t> </a:t>
            </a:r>
            <a:r>
              <a:rPr lang="zh-TW" altLang="en-US" sz="2000" b="1">
                <a:solidFill>
                  <a:srgbClr val="FFFFFF"/>
                </a:solidFill>
              </a:rPr>
              <a:t>他们就这样行了， 由巴拿巴和扫罗经手送到长老们那里。</a:t>
            </a:r>
            <a:endParaRPr lang="en-US" altLang="en-US" sz="1800"/>
          </a:p>
        </p:txBody>
      </p:sp>
      <p:sp>
        <p:nvSpPr>
          <p:cNvPr id="372746" name="Text Box 10"/>
          <p:cNvSpPr txBox="1">
            <a:spLocks noChangeArrowheads="1"/>
          </p:cNvSpPr>
          <p:nvPr/>
        </p:nvSpPr>
        <p:spPr bwMode="auto">
          <a:xfrm>
            <a:off x="457200" y="3733800"/>
            <a:ext cx="6705600" cy="13239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spcBef>
                <a:spcPct val="50000"/>
              </a:spcBef>
              <a:buClrTx/>
              <a:buSzTx/>
              <a:buFontTx/>
              <a:buNone/>
            </a:pPr>
            <a:r>
              <a:rPr lang="zh-TW" altLang="en-US" sz="2000" b="1">
                <a:solidFill>
                  <a:srgbClr val="FFFFFF"/>
                </a:solidFill>
              </a:rPr>
              <a:t>以弗所（主后</a:t>
            </a:r>
            <a:r>
              <a:rPr lang="en-US" altLang="zh-TW" sz="2000" b="1">
                <a:solidFill>
                  <a:srgbClr val="FFFFFF"/>
                </a:solidFill>
              </a:rPr>
              <a:t>57)</a:t>
            </a:r>
          </a:p>
          <a:p>
            <a:pPr defTabSz="914400" eaLnBrk="1">
              <a:lnSpc>
                <a:spcPct val="100000"/>
              </a:lnSpc>
              <a:buClrTx/>
              <a:buSzTx/>
              <a:buFontTx/>
              <a:buNone/>
            </a:pPr>
            <a:endParaRPr lang="en-US" altLang="en-US" sz="2000" b="1">
              <a:solidFill>
                <a:srgbClr val="FFFFFF"/>
              </a:solidFill>
            </a:endParaRPr>
          </a:p>
          <a:p>
            <a:pPr defTabSz="914400" eaLnBrk="1">
              <a:lnSpc>
                <a:spcPct val="100000"/>
              </a:lnSpc>
              <a:buClrTx/>
              <a:buSzTx/>
              <a:buFontTx/>
              <a:buNone/>
            </a:pPr>
            <a:r>
              <a:rPr lang="en-US" altLang="en-US" sz="2000" b="1">
                <a:solidFill>
                  <a:srgbClr val="FFFFFF"/>
                </a:solidFill>
              </a:rPr>
              <a:t>CNV Acts 20:17</a:t>
            </a:r>
            <a:r>
              <a:rPr lang="zh-TW" altLang="en-US" sz="2000" b="1">
                <a:solidFill>
                  <a:srgbClr val="FFFFFF"/>
                </a:solidFill>
              </a:rPr>
              <a:t>他从米利都派人去以弗所， 请教会的长老来。</a:t>
            </a:r>
            <a:endParaRPr lang="en-US" altLang="en-US" sz="1800"/>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52" name="Line 16"/>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defTabSz="914400">
              <a:lnSpc>
                <a:spcPct val="100000"/>
              </a:lnSpc>
              <a:buClrTx/>
              <a:buSzTx/>
              <a:buFontTx/>
              <a:buNone/>
              <a:defRPr/>
            </a:pPr>
            <a:endParaRPr lang="en-US" sz="2000">
              <a:solidFill>
                <a:srgbClr val="000000"/>
              </a:solidFill>
              <a:latin typeface="Arial" charset="0"/>
              <a:ea typeface="ＭＳ Ｐゴシック" charset="0"/>
              <a:cs typeface="Arial" charset="0"/>
              <a:sym typeface="Arial" charset="0"/>
            </a:endParaRPr>
          </a:p>
        </p:txBody>
      </p:sp>
      <p:sp>
        <p:nvSpPr>
          <p:cNvPr id="372753" name="Line 17"/>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defTabSz="914400">
              <a:lnSpc>
                <a:spcPct val="100000"/>
              </a:lnSpc>
              <a:buClrTx/>
              <a:buSzTx/>
              <a:buFontTx/>
              <a:buNone/>
              <a:defRPr/>
            </a:pPr>
            <a:endParaRPr lang="en-US" sz="2000">
              <a:solidFill>
                <a:srgbClr val="000000"/>
              </a:solidFill>
              <a:latin typeface="Arial" charset="0"/>
              <a:ea typeface="ＭＳ Ｐゴシック" charset="0"/>
              <a:cs typeface="Arial" charset="0"/>
              <a:sym typeface="Arial" charset="0"/>
            </a:endParaRPr>
          </a:p>
        </p:txBody>
      </p:sp>
      <p:sp>
        <p:nvSpPr>
          <p:cNvPr id="372754" name="Line 18"/>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defTabSz="914400">
              <a:lnSpc>
                <a:spcPct val="100000"/>
              </a:lnSpc>
              <a:buClrTx/>
              <a:buSzTx/>
              <a:buFontTx/>
              <a:buNone/>
              <a:defRPr/>
            </a:pPr>
            <a:endParaRPr lang="en-US" sz="2000">
              <a:solidFill>
                <a:srgbClr val="000000"/>
              </a:solidFill>
              <a:latin typeface="Arial" charset="0"/>
              <a:ea typeface="ＭＳ Ｐゴシック" charset="0"/>
              <a:cs typeface="Arial" charset="0"/>
              <a:sym typeface="Arial" charset="0"/>
            </a:endParaRPr>
          </a:p>
        </p:txBody>
      </p:sp>
      <p:sp>
        <p:nvSpPr>
          <p:cNvPr id="372755" name="Line 19"/>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defTabSz="914400">
              <a:lnSpc>
                <a:spcPct val="100000"/>
              </a:lnSpc>
              <a:buClrTx/>
              <a:buSzTx/>
              <a:buFontTx/>
              <a:buNone/>
              <a:defRPr/>
            </a:pPr>
            <a:endParaRPr lang="en-US" sz="2000">
              <a:solidFill>
                <a:srgbClr val="000000"/>
              </a:solidFill>
              <a:latin typeface="Arial" charset="0"/>
              <a:ea typeface="ＭＳ Ｐゴシック" charset="0"/>
              <a:cs typeface="Arial" charset="0"/>
              <a:sym typeface="Arial" charset="0"/>
            </a:endParaRPr>
          </a:p>
        </p:txBody>
      </p:sp>
      <p:sp>
        <p:nvSpPr>
          <p:cNvPr id="372756" name="Line 20"/>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defTabSz="914400">
              <a:lnSpc>
                <a:spcPct val="100000"/>
              </a:lnSpc>
              <a:buClrTx/>
              <a:buSzTx/>
              <a:buFontTx/>
              <a:buNone/>
              <a:defRPr/>
            </a:pPr>
            <a:endParaRPr lang="en-US" sz="2000">
              <a:solidFill>
                <a:srgbClr val="000000"/>
              </a:solidFill>
              <a:latin typeface="Arial" charset="0"/>
              <a:ea typeface="ＭＳ Ｐゴシック" charset="0"/>
              <a:cs typeface="Arial" charset="0"/>
              <a:sym typeface="Arial"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7" name="Text Box 31"/>
          <p:cNvSpPr txBox="1">
            <a:spLocks noChangeArrowheads="1"/>
          </p:cNvSpPr>
          <p:nvPr/>
        </p:nvSpPr>
        <p:spPr bwMode="auto">
          <a:xfrm>
            <a:off x="609600" y="107950"/>
            <a:ext cx="4953000" cy="461963"/>
          </a:xfrm>
          <a:prstGeom prst="rect">
            <a:avLst/>
          </a:prstGeom>
          <a:solidFill>
            <a:schemeClr val="bg1"/>
          </a:solidFill>
          <a:ln w="28575">
            <a:solidFill>
              <a:schemeClr val="tx2"/>
            </a:solidFill>
            <a:miter lim="800000"/>
            <a:headEnd/>
            <a:tailEnd/>
          </a:ln>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a:lnSpc>
                <a:spcPct val="100000"/>
              </a:lnSpc>
              <a:spcBef>
                <a:spcPct val="50000"/>
              </a:spcBef>
              <a:buClrTx/>
              <a:buSzTx/>
              <a:buFontTx/>
              <a:buNone/>
            </a:pPr>
            <a:r>
              <a:rPr lang="zh-TW" altLang="en-US" b="1"/>
              <a:t>长老 </a:t>
            </a:r>
            <a:r>
              <a:rPr lang="en-US" altLang="zh-TW" b="1"/>
              <a:t>= </a:t>
            </a:r>
            <a:r>
              <a:rPr lang="zh-TW" altLang="en-US" b="1"/>
              <a:t>监督 </a:t>
            </a:r>
            <a:r>
              <a:rPr lang="en-US" altLang="zh-TW" b="1"/>
              <a:t>= </a:t>
            </a:r>
            <a:r>
              <a:rPr lang="zh-TW" altLang="en-US" b="1"/>
              <a:t>会督 </a:t>
            </a:r>
            <a:r>
              <a:rPr lang="en-US" altLang="zh-TW" b="1"/>
              <a:t>= </a:t>
            </a:r>
            <a:r>
              <a:rPr lang="zh-TW" altLang="en-US" b="1"/>
              <a:t>牧师</a:t>
            </a: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9" name="Rectangle 33"/>
          <p:cNvSpPr>
            <a:spLocks noGrp="1" noChangeArrowheads="1"/>
          </p:cNvSpPr>
          <p:nvPr>
            <p:ph type="title" idx="4294967295"/>
          </p:nvPr>
        </p:nvSpPr>
        <p:spPr bwMode="auto">
          <a:xfrm>
            <a:off x="609600" y="903288"/>
            <a:ext cx="2743200" cy="127476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pPr>
            <a:r>
              <a:rPr lang="zh-TW" altLang="en-US" sz="3900" b="1">
                <a:solidFill>
                  <a:srgbClr val="FFEA18"/>
                </a:solidFill>
                <a:latin typeface="Comic Sans MS" pitchFamily="66" charset="0"/>
              </a:rPr>
              <a:t>各处所提及的长老</a:t>
            </a: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a:lnSpc>
                <a:spcPct val="100000"/>
              </a:lnSpc>
              <a:buClrTx/>
              <a:buSzTx/>
              <a:buFontTx/>
              <a:buNone/>
              <a:defRPr/>
            </a:pPr>
            <a:r>
              <a:rPr lang="en-US" sz="2400" b="1">
                <a:solidFill>
                  <a:srgbClr val="000000"/>
                </a:solidFill>
                <a:latin typeface="Arial" charset="0"/>
                <a:ea typeface="ＭＳ Ｐゴシック" charset="0"/>
                <a:cs typeface="Arial" charset="0"/>
                <a:sym typeface="Arial" charset="0"/>
              </a:rPr>
              <a:t>55</a:t>
            </a:r>
          </a:p>
        </p:txBody>
      </p:sp>
      <p:sp>
        <p:nvSpPr>
          <p:cNvPr id="372747" name="Text Box 11"/>
          <p:cNvSpPr txBox="1">
            <a:spLocks noChangeArrowheads="1"/>
          </p:cNvSpPr>
          <p:nvPr/>
        </p:nvSpPr>
        <p:spPr bwMode="auto">
          <a:xfrm>
            <a:off x="468313" y="4098925"/>
            <a:ext cx="6705600" cy="1169988"/>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spcBef>
                <a:spcPct val="50000"/>
              </a:spcBef>
              <a:buClrTx/>
              <a:buSzTx/>
              <a:buFontTx/>
              <a:buNone/>
            </a:pPr>
            <a:r>
              <a:rPr lang="zh-TW" altLang="en-US" sz="2000" b="1">
                <a:solidFill>
                  <a:srgbClr val="FFFFFF"/>
                </a:solidFill>
              </a:rPr>
              <a:t>加拉太（主后</a:t>
            </a:r>
            <a:r>
              <a:rPr lang="en-US" altLang="zh-TW" sz="2000" b="1">
                <a:solidFill>
                  <a:srgbClr val="FFFFFF"/>
                </a:solidFill>
              </a:rPr>
              <a:t>48</a:t>
            </a:r>
            <a:r>
              <a:rPr lang="zh-TW" altLang="en-US" sz="2000" b="1">
                <a:solidFill>
                  <a:srgbClr val="FFFFFF"/>
                </a:solidFill>
              </a:rPr>
              <a:t>）</a:t>
            </a:r>
          </a:p>
          <a:p>
            <a:pPr defTabSz="914400" eaLnBrk="1">
              <a:lnSpc>
                <a:spcPct val="100000"/>
              </a:lnSpc>
              <a:spcBef>
                <a:spcPct val="50000"/>
              </a:spcBef>
              <a:buClrTx/>
              <a:buSzTx/>
              <a:buFontTx/>
              <a:buNone/>
            </a:pPr>
            <a:r>
              <a:rPr lang="en-US" altLang="en-US" sz="2000" b="1">
                <a:solidFill>
                  <a:srgbClr val="FFFFFF"/>
                </a:solidFill>
              </a:rPr>
              <a:t>NIV Acts 14:23 </a:t>
            </a:r>
            <a:r>
              <a:rPr lang="zh-TW" altLang="en-US" sz="2000" b="1">
                <a:solidFill>
                  <a:srgbClr val="FFFFFF"/>
                </a:solidFill>
              </a:rPr>
              <a:t>两人在各教会为他们指派了长老； 禁食祈祷之后， 就把他们交讬给所信的主。</a:t>
            </a:r>
            <a:endParaRPr lang="en-US" altLang="en-US" sz="2000"/>
          </a:p>
        </p:txBody>
      </p:sp>
      <p:sp>
        <p:nvSpPr>
          <p:cNvPr id="372748" name="Text Box 12"/>
          <p:cNvSpPr txBox="1">
            <a:spLocks noChangeArrowheads="1"/>
          </p:cNvSpPr>
          <p:nvPr/>
        </p:nvSpPr>
        <p:spPr bwMode="auto">
          <a:xfrm>
            <a:off x="468313" y="4479925"/>
            <a:ext cx="6705600" cy="13239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spcBef>
                <a:spcPct val="50000"/>
              </a:spcBef>
              <a:buClrTx/>
              <a:buSzTx/>
              <a:buFontTx/>
              <a:buNone/>
            </a:pPr>
            <a:r>
              <a:rPr lang="zh-TW" altLang="en-US" sz="2000" b="1">
                <a:solidFill>
                  <a:srgbClr val="FFFFFF"/>
                </a:solidFill>
              </a:rPr>
              <a:t>革哩底（主后</a:t>
            </a:r>
            <a:r>
              <a:rPr lang="en-US" altLang="zh-TW" sz="2000" b="1">
                <a:solidFill>
                  <a:srgbClr val="FFFFFF"/>
                </a:solidFill>
              </a:rPr>
              <a:t>66</a:t>
            </a:r>
            <a:r>
              <a:rPr lang="zh-TW" altLang="en-US" sz="2000" b="1">
                <a:solidFill>
                  <a:srgbClr val="FFFFFF"/>
                </a:solidFill>
              </a:rPr>
              <a:t>）</a:t>
            </a:r>
            <a:endParaRPr lang="en-US" altLang="ja-JP" sz="2000" b="1">
              <a:solidFill>
                <a:srgbClr val="FFFFFF"/>
              </a:solidFill>
            </a:endParaRPr>
          </a:p>
          <a:p>
            <a:pPr defTabSz="914400" eaLnBrk="1">
              <a:lnSpc>
                <a:spcPct val="100000"/>
              </a:lnSpc>
              <a:buClrTx/>
              <a:buSzTx/>
              <a:buFontTx/>
              <a:buNone/>
            </a:pPr>
            <a:endParaRPr lang="en-US" altLang="en-US" sz="2000" b="1">
              <a:solidFill>
                <a:srgbClr val="FFFFFF"/>
              </a:solidFill>
            </a:endParaRPr>
          </a:p>
          <a:p>
            <a:pPr defTabSz="914400" eaLnBrk="1">
              <a:lnSpc>
                <a:spcPct val="100000"/>
              </a:lnSpc>
              <a:buClrTx/>
              <a:buSzTx/>
              <a:buFontTx/>
              <a:buNone/>
            </a:pPr>
            <a:r>
              <a:rPr lang="en-US" altLang="en-US" sz="2000" b="1">
                <a:solidFill>
                  <a:srgbClr val="FFFFFF"/>
                </a:solidFill>
              </a:rPr>
              <a:t>NIV Titus 1:5</a:t>
            </a:r>
            <a:r>
              <a:rPr lang="zh-TW" altLang="en-US" sz="2000" b="1">
                <a:solidFill>
                  <a:srgbClr val="FFFFFF"/>
                </a:solidFill>
              </a:rPr>
              <a:t>我从前留你在克里特岛， 是要你办好没有办完的事， 并且照我所吩咐的， 在各城设立长老。 </a:t>
            </a:r>
            <a:endParaRPr lang="en-US" altLang="en-US" sz="1800"/>
          </a:p>
        </p:txBody>
      </p:sp>
      <p:sp>
        <p:nvSpPr>
          <p:cNvPr id="372749" name="Text Box 13"/>
          <p:cNvSpPr txBox="1">
            <a:spLocks noChangeArrowheads="1"/>
          </p:cNvSpPr>
          <p:nvPr/>
        </p:nvSpPr>
        <p:spPr bwMode="auto">
          <a:xfrm>
            <a:off x="457200" y="4860925"/>
            <a:ext cx="6705600" cy="13239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spcBef>
                <a:spcPct val="50000"/>
              </a:spcBef>
              <a:buClrTx/>
              <a:buSzTx/>
              <a:buFontTx/>
              <a:buNone/>
            </a:pPr>
            <a:r>
              <a:rPr lang="zh-TW" altLang="en-US" sz="2000" b="1">
                <a:solidFill>
                  <a:srgbClr val="FFFFFF"/>
                </a:solidFill>
              </a:rPr>
              <a:t>腓立比（主后</a:t>
            </a:r>
            <a:r>
              <a:rPr lang="en-US" altLang="zh-TW" sz="2000" b="1">
                <a:solidFill>
                  <a:srgbClr val="FFFFFF"/>
                </a:solidFill>
              </a:rPr>
              <a:t>62</a:t>
            </a:r>
            <a:r>
              <a:rPr lang="zh-TW" altLang="en-US" sz="2000" b="1">
                <a:solidFill>
                  <a:srgbClr val="FFFFFF"/>
                </a:solidFill>
              </a:rPr>
              <a:t>）</a:t>
            </a:r>
            <a:endParaRPr lang="en-US" altLang="ja-JP" sz="2000" b="1">
              <a:solidFill>
                <a:srgbClr val="FFFFFF"/>
              </a:solidFill>
            </a:endParaRPr>
          </a:p>
          <a:p>
            <a:pPr defTabSz="914400" eaLnBrk="1">
              <a:lnSpc>
                <a:spcPct val="100000"/>
              </a:lnSpc>
              <a:buClrTx/>
              <a:buSzTx/>
              <a:buFontTx/>
              <a:buNone/>
            </a:pPr>
            <a:endParaRPr lang="en-US" altLang="en-US" sz="2000" b="1">
              <a:solidFill>
                <a:srgbClr val="FFFFFF"/>
              </a:solidFill>
            </a:endParaRPr>
          </a:p>
          <a:p>
            <a:pPr defTabSz="914400" eaLnBrk="1">
              <a:lnSpc>
                <a:spcPct val="100000"/>
              </a:lnSpc>
              <a:buClrTx/>
              <a:buSzTx/>
              <a:buFontTx/>
              <a:buNone/>
            </a:pPr>
            <a:r>
              <a:rPr lang="en-US" altLang="en-US" sz="2000" b="1">
                <a:solidFill>
                  <a:srgbClr val="FFFFFF"/>
                </a:solidFill>
              </a:rPr>
              <a:t>NIV Philippians 1:1 </a:t>
            </a:r>
            <a:r>
              <a:rPr lang="zh-TW" altLang="en-US" sz="2000" b="1">
                <a:solidFill>
                  <a:srgbClr val="FFFFFF"/>
                </a:solidFill>
              </a:rPr>
              <a:t>基督耶稣的仆人保罗和提摩太， 写信给所有住在腓立比， 在基督耶稣里的圣徒、 监督和执事</a:t>
            </a:r>
            <a:r>
              <a:rPr lang="en-US" altLang="ja-JP" sz="2000" b="1">
                <a:solidFill>
                  <a:srgbClr val="FFFFFF"/>
                </a:solidFill>
              </a:rPr>
              <a:t>:</a:t>
            </a:r>
            <a:endParaRPr lang="en-US" altLang="en-US" sz="1800"/>
          </a:p>
        </p:txBody>
      </p:sp>
      <p:sp>
        <p:nvSpPr>
          <p:cNvPr id="372750" name="Text Box 14"/>
          <p:cNvSpPr txBox="1">
            <a:spLocks noChangeArrowheads="1"/>
          </p:cNvSpPr>
          <p:nvPr/>
        </p:nvSpPr>
        <p:spPr bwMode="auto">
          <a:xfrm>
            <a:off x="457200" y="5241925"/>
            <a:ext cx="6705600" cy="1323975"/>
          </a:xfrm>
          <a:prstGeom prst="rect">
            <a:avLst/>
          </a:prstGeom>
          <a:solidFill>
            <a:srgbClr val="B400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r>
              <a:rPr lang="zh-TW" altLang="en-US" sz="2000" b="1">
                <a:solidFill>
                  <a:srgbClr val="FFFFFF"/>
                </a:solidFill>
              </a:rPr>
              <a:t>旁非利亚、加拉太、加帕多家、亚洲及庇推尼（主后</a:t>
            </a:r>
            <a:r>
              <a:rPr lang="en-US" altLang="zh-TW" sz="2000" b="1">
                <a:solidFill>
                  <a:srgbClr val="FFFFFF"/>
                </a:solidFill>
              </a:rPr>
              <a:t>64</a:t>
            </a:r>
            <a:r>
              <a:rPr lang="zh-TW" altLang="en-US" sz="2000" b="1">
                <a:solidFill>
                  <a:srgbClr val="FFFFFF"/>
                </a:solidFill>
              </a:rPr>
              <a:t>）</a:t>
            </a:r>
          </a:p>
          <a:p>
            <a:pPr defTabSz="914400" eaLnBrk="1">
              <a:lnSpc>
                <a:spcPct val="100000"/>
              </a:lnSpc>
              <a:buClrTx/>
              <a:buSzTx/>
              <a:buFontTx/>
              <a:buNone/>
            </a:pPr>
            <a:r>
              <a:rPr lang="zh-TW" altLang="en-US" sz="2000" b="1">
                <a:solidFill>
                  <a:srgbClr val="FFFFFF"/>
                </a:solidFill>
              </a:rPr>
              <a:t>彼</a:t>
            </a:r>
            <a:r>
              <a:rPr lang="en-US" altLang="zh-TW" sz="2000" b="1">
                <a:solidFill>
                  <a:srgbClr val="FFFFFF"/>
                </a:solidFill>
              </a:rPr>
              <a:t>5:1</a:t>
            </a:r>
            <a:r>
              <a:rPr lang="zh-TW" altLang="en-US" sz="2000" b="1">
                <a:solidFill>
                  <a:srgbClr val="FFFFFF"/>
                </a:solidFill>
              </a:rPr>
              <a:t>「我这作长老</a:t>
            </a:r>
            <a:r>
              <a:rPr lang="en-US" altLang="zh-TW" sz="2000" b="1">
                <a:solidFill>
                  <a:srgbClr val="FFFFFF"/>
                </a:solidFill>
              </a:rPr>
              <a:t>……</a:t>
            </a:r>
            <a:r>
              <a:rPr lang="zh-TW" altLang="en-US" sz="2000" b="1">
                <a:solidFill>
                  <a:srgbClr val="FFFFFF"/>
                </a:solidFill>
              </a:rPr>
              <a:t>劝你们中间与我同作长老的人。」</a:t>
            </a:r>
            <a:br>
              <a:rPr lang="en-US" altLang="zh-TW" sz="2000" b="1">
                <a:solidFill>
                  <a:srgbClr val="FFFFFF"/>
                </a:solidFill>
              </a:rPr>
            </a:br>
            <a:br>
              <a:rPr lang="en-US" altLang="zh-TW" sz="2000" b="1">
                <a:solidFill>
                  <a:srgbClr val="FFFFFF"/>
                </a:solidFill>
              </a:rPr>
            </a:br>
            <a:r>
              <a:rPr lang="zh-TW" altLang="en-US" sz="2000" b="1">
                <a:solidFill>
                  <a:srgbClr val="FFFFFF"/>
                </a:solidFill>
              </a:rPr>
              <a:t>（参</a:t>
            </a:r>
            <a:r>
              <a:rPr lang="en-US" altLang="zh-TW" sz="2000" b="1">
                <a:solidFill>
                  <a:srgbClr val="FFFFFF"/>
                </a:solidFill>
              </a:rPr>
              <a:t>1:1</a:t>
            </a:r>
            <a:r>
              <a:rPr lang="zh-TW" altLang="en-US" sz="2000" b="1">
                <a:solidFill>
                  <a:srgbClr val="FFFFFF"/>
                </a:solidFill>
              </a:rPr>
              <a:t>）</a:t>
            </a:r>
          </a:p>
        </p:txBody>
      </p:sp>
    </p:spTree>
    <p:extLst>
      <p:ext uri="{BB962C8B-B14F-4D97-AF65-F5344CB8AC3E}">
        <p14:creationId xmlns:p14="http://schemas.microsoft.com/office/powerpoint/2010/main" val="20258942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2" grpId="0" animBg="1"/>
      <p:bldP spid="372743" grpId="0" animBg="1"/>
      <p:bldP spid="372744"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P spid="372747" grpId="0" animBg="1"/>
      <p:bldP spid="372748" grpId="0" animBg="1"/>
      <p:bldP spid="372749" grpId="0" animBg="1"/>
      <p:bldP spid="372750"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8819C91E-7F3B-4C0B-98D3-786C1D825204}" type="slidenum">
              <a:rPr lang="en-US" altLang="en-US" sz="1400"/>
              <a:pPr algn="r" defTabSz="914400" eaLnBrk="1" hangingPunct="0">
                <a:lnSpc>
                  <a:spcPct val="100000"/>
                </a:lnSpc>
                <a:buClrTx/>
                <a:buSzTx/>
                <a:buFontTx/>
                <a:buNone/>
              </a:pPr>
              <a:t>147</a:t>
            </a:fld>
            <a:endParaRPr lang="en-US" altLang="en-US"/>
          </a:p>
        </p:txBody>
      </p:sp>
      <p:pic>
        <p:nvPicPr>
          <p:cNvPr id="82946" name="Picture 2" descr="church 004.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947" name="AutoShape 3"/>
          <p:cNvSpPr>
            <a:spLocks/>
          </p:cNvSpPr>
          <p:nvPr/>
        </p:nvSpPr>
        <p:spPr bwMode="auto">
          <a:xfrm>
            <a:off x="1568450" y="182563"/>
            <a:ext cx="7037388" cy="1487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7800">
                <a:solidFill>
                  <a:srgbClr val="FFFFFF"/>
                </a:solidFill>
                <a:latin typeface="Stencil" pitchFamily="82" charset="0"/>
                <a:sym typeface="Stencil" pitchFamily="82" charset="0"/>
              </a:rPr>
              <a:t>长老当作什么</a:t>
            </a:r>
            <a:r>
              <a:rPr lang="ja-JP" altLang="en-US" sz="7800">
                <a:solidFill>
                  <a:srgbClr val="FFFFFF"/>
                </a:solidFill>
                <a:latin typeface="SimSun" pitchFamily="2" charset="-122"/>
                <a:ea typeface="SimSun" pitchFamily="2" charset="-122"/>
                <a:sym typeface="SimSun" pitchFamily="2" charset="-122"/>
              </a:rPr>
              <a:t>？</a:t>
            </a:r>
            <a:endParaRPr lang="en-US" altLang="en-US"/>
          </a:p>
        </p:txBody>
      </p:sp>
    </p:spTree>
    <p:extLst>
      <p:ext uri="{BB962C8B-B14F-4D97-AF65-F5344CB8AC3E}">
        <p14:creationId xmlns:p14="http://schemas.microsoft.com/office/powerpoint/2010/main" val="3905880887"/>
      </p:ext>
    </p:extLst>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bg bwMode="auto">
      <p:bgPr>
        <a:solidFill>
          <a:srgbClr val="0F63DF"/>
        </a:solidFill>
        <a:effectLst/>
      </p:bgPr>
    </p:bg>
    <p:spTree>
      <p:nvGrpSpPr>
        <p:cNvPr id="1" name=""/>
        <p:cNvGrpSpPr/>
        <p:nvPr/>
      </p:nvGrpSpPr>
      <p:grpSpPr>
        <a:xfrm>
          <a:off x="0" y="0"/>
          <a:ext cx="0" cy="0"/>
          <a:chOff x="0" y="0"/>
          <a:chExt cx="0" cy="0"/>
        </a:xfrm>
      </p:grpSpPr>
      <p:sp>
        <p:nvSpPr>
          <p:cNvPr id="8396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88BF0715-7C08-4E84-9CD6-00D3537F2342}" type="slidenum">
              <a:rPr lang="en-US" altLang="en-US" sz="1400"/>
              <a:pPr algn="r" defTabSz="914400" eaLnBrk="1" hangingPunct="0">
                <a:lnSpc>
                  <a:spcPct val="100000"/>
                </a:lnSpc>
                <a:buClrTx/>
                <a:buSzTx/>
                <a:buFontTx/>
                <a:buNone/>
              </a:pPr>
              <a:t>148</a:t>
            </a:fld>
            <a:endParaRPr lang="en-US" altLang="en-US"/>
          </a:p>
        </p:txBody>
      </p:sp>
      <p:grpSp>
        <p:nvGrpSpPr>
          <p:cNvPr id="220163" name="Group 2"/>
          <p:cNvGrpSpPr>
            <a:grpSpLocks/>
          </p:cNvGrpSpPr>
          <p:nvPr/>
        </p:nvGrpSpPr>
        <p:grpSpPr bwMode="auto">
          <a:xfrm>
            <a:off x="827088" y="1543050"/>
            <a:ext cx="8316912" cy="5133975"/>
            <a:chOff x="0" y="-28267"/>
            <a:chExt cx="8316913" cy="5133667"/>
          </a:xfrm>
        </p:grpSpPr>
        <p:sp>
          <p:nvSpPr>
            <p:cNvPr id="83971" name="AutoShape 3"/>
            <p:cNvSpPr>
              <a:spLocks/>
            </p:cNvSpPr>
            <p:nvPr/>
          </p:nvSpPr>
          <p:spPr bwMode="auto">
            <a:xfrm>
              <a:off x="0" y="0"/>
              <a:ext cx="8316913" cy="5105400"/>
            </a:xfrm>
            <a:custGeom>
              <a:avLst/>
              <a:gdLst>
                <a:gd name="T0" fmla="*/ 4158457 w 21600"/>
                <a:gd name="T1" fmla="*/ 2552700 h 21600"/>
                <a:gd name="T2" fmla="*/ 4158457 w 21600"/>
                <a:gd name="T3" fmla="*/ 2552700 h 21600"/>
                <a:gd name="T4" fmla="*/ 4158457 w 21600"/>
                <a:gd name="T5" fmla="*/ 2552700 h 21600"/>
                <a:gd name="T6" fmla="*/ 4158457 w 21600"/>
                <a:gd name="T7" fmla="*/ 2552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008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83972" name="AutoShape 4"/>
            <p:cNvSpPr>
              <a:spLocks/>
            </p:cNvSpPr>
            <p:nvPr/>
          </p:nvSpPr>
          <p:spPr bwMode="auto">
            <a:xfrm>
              <a:off x="0" y="-28267"/>
              <a:ext cx="8316913" cy="4524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marL="438150" indent="-2095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FontTx/>
                <a:buAutoNum type="arabicPeriod"/>
              </a:pPr>
              <a:r>
                <a:rPr lang="ja-JP" altLang="en-US" sz="3400">
                  <a:solidFill>
                    <a:srgbClr val="FFFFFF"/>
                  </a:solidFill>
                  <a:latin typeface="SimSun" pitchFamily="2" charset="-122"/>
                  <a:ea typeface="SimSun" pitchFamily="2" charset="-122"/>
                  <a:sym typeface="SimSun" pitchFamily="2" charset="-122"/>
                </a:rPr>
                <a:t>「作全群的监督」（徒</a:t>
              </a:r>
              <a:r>
                <a:rPr lang="en-US" altLang="ja-JP" sz="3400">
                  <a:solidFill>
                    <a:srgbClr val="FFFFFF"/>
                  </a:solidFill>
                  <a:latin typeface="SimSun" pitchFamily="2" charset="-122"/>
                  <a:ea typeface="SimSun" pitchFamily="2" charset="-122"/>
                  <a:sym typeface="SimSun" pitchFamily="2" charset="-122"/>
                </a:rPr>
                <a:t>20:28</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400">
                  <a:solidFill>
                    <a:srgbClr val="FFFFFF"/>
                  </a:solidFill>
                  <a:latin typeface="SimSun" pitchFamily="2" charset="-122"/>
                  <a:ea typeface="SimSun" pitchFamily="2" charset="-122"/>
                  <a:sym typeface="SimSun" pitchFamily="2" charset="-122"/>
                </a:rPr>
                <a:t>「善于教导」（帖前</a:t>
              </a:r>
              <a:r>
                <a:rPr lang="en-US" altLang="ja-JP" sz="3400">
                  <a:solidFill>
                    <a:srgbClr val="FFFFFF"/>
                  </a:solidFill>
                  <a:latin typeface="SimSun" pitchFamily="2" charset="-122"/>
                  <a:ea typeface="SimSun" pitchFamily="2" charset="-122"/>
                  <a:sym typeface="SimSun" pitchFamily="2" charset="-122"/>
                </a:rPr>
                <a:t>5:12</a:t>
              </a:r>
              <a:r>
                <a:rPr lang="ja-JP" altLang="en-US" sz="3400">
                  <a:solidFill>
                    <a:srgbClr val="FFFFFF"/>
                  </a:solidFill>
                  <a:latin typeface="SimSun" pitchFamily="2" charset="-122"/>
                  <a:ea typeface="SimSun" pitchFamily="2" charset="-122"/>
                  <a:sym typeface="SimSun" pitchFamily="2" charset="-122"/>
                </a:rPr>
                <a:t>；提前</a:t>
              </a:r>
              <a:r>
                <a:rPr lang="en-US" altLang="ja-JP" sz="3400">
                  <a:solidFill>
                    <a:srgbClr val="FFFFFF"/>
                  </a:solidFill>
                  <a:latin typeface="SimSun" pitchFamily="2" charset="-122"/>
                  <a:ea typeface="SimSun" pitchFamily="2" charset="-122"/>
                  <a:sym typeface="SimSun" pitchFamily="2" charset="-122"/>
                </a:rPr>
                <a:t>3:2</a:t>
              </a:r>
              <a:r>
                <a:rPr lang="ja-JP" altLang="en-US" sz="3400">
                  <a:solidFill>
                    <a:srgbClr val="FFFFFF"/>
                  </a:solidFill>
                  <a:latin typeface="SimSun" pitchFamily="2" charset="-122"/>
                  <a:ea typeface="SimSun" pitchFamily="2" charset="-122"/>
                  <a:sym typeface="SimSun" pitchFamily="2" charset="-122"/>
                </a:rPr>
                <a:t>；多</a:t>
              </a:r>
              <a:r>
                <a:rPr lang="en-US" altLang="ja-JP" sz="3400">
                  <a:solidFill>
                    <a:srgbClr val="FFFFFF"/>
                  </a:solidFill>
                  <a:latin typeface="SimSun" pitchFamily="2" charset="-122"/>
                  <a:ea typeface="SimSun" pitchFamily="2" charset="-122"/>
                  <a:sym typeface="SimSun" pitchFamily="2" charset="-122"/>
                </a:rPr>
                <a:t>1:9b</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400">
                  <a:solidFill>
                    <a:srgbClr val="FFFFFF"/>
                  </a:solidFill>
                  <a:latin typeface="SimSun" pitchFamily="2" charset="-122"/>
                  <a:ea typeface="SimSun" pitchFamily="2" charset="-122"/>
                  <a:sym typeface="SimSun" pitchFamily="2" charset="-122"/>
                </a:rPr>
                <a:t>良好的圣经基础（多</a:t>
              </a:r>
              <a:r>
                <a:rPr lang="en-US" altLang="ja-JP" sz="3400">
                  <a:solidFill>
                    <a:srgbClr val="FFFFFF"/>
                  </a:solidFill>
                  <a:latin typeface="SimSun" pitchFamily="2" charset="-122"/>
                  <a:ea typeface="SimSun" pitchFamily="2" charset="-122"/>
                  <a:sym typeface="SimSun" pitchFamily="2" charset="-122"/>
                </a:rPr>
                <a:t>1:9a</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400">
                  <a:solidFill>
                    <a:srgbClr val="FFFFFF"/>
                  </a:solidFill>
                  <a:latin typeface="SimSun" pitchFamily="2" charset="-122"/>
                  <a:ea typeface="SimSun" pitchFamily="2" charset="-122"/>
                  <a:sym typeface="SimSun" pitchFamily="2" charset="-122"/>
                </a:rPr>
                <a:t>教导神的计划（徒</a:t>
              </a:r>
              <a:r>
                <a:rPr lang="en-US" altLang="ja-JP" sz="3400">
                  <a:solidFill>
                    <a:srgbClr val="FFFFFF"/>
                  </a:solidFill>
                  <a:latin typeface="SimSun" pitchFamily="2" charset="-122"/>
                  <a:ea typeface="SimSun" pitchFamily="2" charset="-122"/>
                  <a:sym typeface="SimSun" pitchFamily="2" charset="-122"/>
                </a:rPr>
                <a:t>20:20,27</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400">
                  <a:solidFill>
                    <a:srgbClr val="FFFFFF"/>
                  </a:solidFill>
                  <a:latin typeface="SimSun" pitchFamily="2" charset="-122"/>
                  <a:ea typeface="SimSun" pitchFamily="2" charset="-122"/>
                  <a:sym typeface="SimSun" pitchFamily="2" charset="-122"/>
                </a:rPr>
                <a:t>受薪制的教导（提前</a:t>
              </a:r>
              <a:r>
                <a:rPr lang="en-US" altLang="ja-JP" sz="3400">
                  <a:solidFill>
                    <a:srgbClr val="FFFFFF"/>
                  </a:solidFill>
                  <a:latin typeface="SimSun" pitchFamily="2" charset="-122"/>
                  <a:ea typeface="SimSun" pitchFamily="2" charset="-122"/>
                  <a:sym typeface="SimSun" pitchFamily="2" charset="-122"/>
                </a:rPr>
                <a:t>5:17</a:t>
              </a:r>
              <a:r>
                <a:rPr lang="ja-JP" altLang="en-US" sz="3400">
                  <a:solidFill>
                    <a:srgbClr val="FFFFFF"/>
                  </a:solidFill>
                  <a:latin typeface="SimSun" pitchFamily="2" charset="-122"/>
                  <a:ea typeface="SimSun" pitchFamily="2" charset="-122"/>
                  <a:sym typeface="SimSun" pitchFamily="2" charset="-122"/>
                </a:rPr>
                <a:t>）</a:t>
              </a:r>
              <a:endParaRPr lang="en-US" altLang="en-US" sz="3400">
                <a:solidFill>
                  <a:srgbClr val="FFFFFF"/>
                </a:solidFill>
                <a:latin typeface="SimSun" pitchFamily="2" charset="-122"/>
                <a:ea typeface="SimSun" pitchFamily="2" charset="-122"/>
                <a:sym typeface="SimSun" pitchFamily="2" charset="-122"/>
              </a:endParaRPr>
            </a:p>
          </p:txBody>
        </p:sp>
      </p:grpSp>
      <p:sp>
        <p:nvSpPr>
          <p:cNvPr id="83973" name="AutoShape 5"/>
          <p:cNvSpPr>
            <a:spLocks/>
          </p:cNvSpPr>
          <p:nvPr/>
        </p:nvSpPr>
        <p:spPr bwMode="auto">
          <a:xfrm>
            <a:off x="827088" y="762000"/>
            <a:ext cx="8316912"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4100">
                <a:solidFill>
                  <a:srgbClr val="FFFFFF"/>
                </a:solidFill>
                <a:latin typeface="SimSun" pitchFamily="2" charset="-122"/>
                <a:ea typeface="SimSun" pitchFamily="2" charset="-122"/>
                <a:sym typeface="SimSun" pitchFamily="2" charset="-122"/>
              </a:rPr>
              <a:t>(a) </a:t>
            </a:r>
            <a:r>
              <a:rPr lang="ja-JP" altLang="en-US" sz="4100">
                <a:solidFill>
                  <a:srgbClr val="FFFFFF"/>
                </a:solidFill>
                <a:latin typeface="SimSun" pitchFamily="2" charset="-122"/>
                <a:ea typeface="SimSun" pitchFamily="2" charset="-122"/>
                <a:sym typeface="SimSun" pitchFamily="2" charset="-122"/>
              </a:rPr>
              <a:t>教导的长老：</a:t>
            </a:r>
            <a:endParaRPr lang="en-US" altLang="en-US"/>
          </a:p>
        </p:txBody>
      </p:sp>
      <p:sp>
        <p:nvSpPr>
          <p:cNvPr id="83974" name="AutoShape 6"/>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0099CC"/>
                </a:solidFill>
              </a:rPr>
              <a:t>INTRODUCTION</a:t>
            </a:r>
            <a:endParaRPr lang="en-US" altLang="en-US"/>
          </a:p>
        </p:txBody>
      </p:sp>
      <p:sp>
        <p:nvSpPr>
          <p:cNvPr id="83975" name="AutoShape 7"/>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FFFFFF"/>
                </a:solidFill>
                <a:effectLst>
                  <a:outerShdw blurRad="38100" dist="38100" dir="2700000" algn="tl">
                    <a:srgbClr val="000000"/>
                  </a:outerShdw>
                </a:effectLst>
              </a:rPr>
              <a:t>BODY</a:t>
            </a:r>
            <a:endParaRPr lang="en-US" altLang="en-US"/>
          </a:p>
        </p:txBody>
      </p:sp>
      <p:sp>
        <p:nvSpPr>
          <p:cNvPr id="83976" name="AutoShape 8"/>
          <p:cNvSpPr>
            <a:spLocks/>
          </p:cNvSpPr>
          <p:nvPr/>
        </p:nvSpPr>
        <p:spPr bwMode="auto">
          <a:xfrm>
            <a:off x="1073150" y="-9525"/>
            <a:ext cx="44608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900">
                <a:solidFill>
                  <a:srgbClr val="F7A40D"/>
                </a:solidFill>
                <a:effectLst>
                  <a:outerShdw blurRad="38100" dist="38100" dir="2700000" algn="tl">
                    <a:srgbClr val="000000"/>
                  </a:outerShdw>
                </a:effectLst>
                <a:latin typeface="SimSun" pitchFamily="2" charset="-122"/>
                <a:ea typeface="SimSun" pitchFamily="2" charset="-122"/>
                <a:sym typeface="SimSun" pitchFamily="2" charset="-122"/>
              </a:rPr>
              <a:t>长老的牧养职分</a:t>
            </a:r>
            <a:endParaRPr lang="en-US" altLang="en-US"/>
          </a:p>
        </p:txBody>
      </p:sp>
    </p:spTree>
    <p:extLst>
      <p:ext uri="{BB962C8B-B14F-4D97-AF65-F5344CB8AC3E}">
        <p14:creationId xmlns:p14="http://schemas.microsoft.com/office/powerpoint/2010/main" val="3052035099"/>
      </p:ext>
    </p:extLst>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defTabSz="182563">
              <a:lnSpc>
                <a:spcPct val="115000"/>
              </a:lnSpc>
              <a:spcBef>
                <a:spcPts val="400"/>
              </a:spcBef>
            </a:pPr>
            <a:r>
              <a:rPr lang="ja-JP" altLang="en-US" sz="4000">
                <a:solidFill>
                  <a:srgbClr val="FFFFFF"/>
                </a:solidFill>
                <a:latin typeface="SimHei" pitchFamily="49" charset="-122"/>
                <a:ea typeface="SimHei" pitchFamily="49" charset="-122"/>
                <a:sym typeface="SimHei" pitchFamily="49" charset="-122"/>
              </a:rPr>
              <a:t>三种类型的长老</a:t>
            </a:r>
            <a:endParaRPr lang="en-US" altLang="en-US" sz="4000">
              <a:solidFill>
                <a:srgbClr val="FFFFFF"/>
              </a:solidFill>
              <a:latin typeface="SimHei" pitchFamily="49" charset="-122"/>
              <a:ea typeface="SimHei" pitchFamily="49" charset="-122"/>
              <a:sym typeface="SimHei" pitchFamily="49" charset="-122"/>
            </a:endParaRPr>
          </a:p>
        </p:txBody>
      </p:sp>
      <p:sp>
        <p:nvSpPr>
          <p:cNvPr id="658435" name="Oval 3"/>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1800"/>
          </a:p>
        </p:txBody>
      </p:sp>
      <p:sp>
        <p:nvSpPr>
          <p:cNvPr id="658438" name="Oval 6"/>
          <p:cNvSpPr>
            <a:spLocks noChangeArrowheads="1"/>
          </p:cNvSpPr>
          <p:nvPr/>
        </p:nvSpPr>
        <p:spPr bwMode="auto">
          <a:xfrm>
            <a:off x="5334000" y="3733800"/>
            <a:ext cx="3181350" cy="2895600"/>
          </a:xfrm>
          <a:prstGeom prst="ellipse">
            <a:avLst/>
          </a:prstGeom>
          <a:noFill/>
          <a:ln w="57150">
            <a:solidFill>
              <a:srgbClr val="204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1800">
              <a:solidFill>
                <a:srgbClr val="FFFF66"/>
              </a:solidFill>
            </a:endParaRPr>
          </a:p>
        </p:txBody>
      </p:sp>
      <p:sp>
        <p:nvSpPr>
          <p:cNvPr id="658439" name="Text Box 7"/>
          <p:cNvSpPr txBox="1">
            <a:spLocks noChangeArrowheads="1"/>
          </p:cNvSpPr>
          <p:nvPr/>
        </p:nvSpPr>
        <p:spPr bwMode="auto">
          <a:xfrm>
            <a:off x="5334000" y="4562475"/>
            <a:ext cx="3124200" cy="95408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zh-TW" altLang="en-US" sz="2800" b="1" i="1">
                <a:solidFill>
                  <a:srgbClr val="204000"/>
                </a:solidFill>
              </a:rPr>
              <a:t>传道人及老师</a:t>
            </a:r>
            <a:br>
              <a:rPr lang="en-US" altLang="zh-TW" sz="2800" b="1" i="1">
                <a:solidFill>
                  <a:srgbClr val="204000"/>
                </a:solidFill>
              </a:rPr>
            </a:br>
            <a:r>
              <a:rPr lang="en-US" altLang="zh-TW" sz="2800" b="1" i="1">
                <a:solidFill>
                  <a:srgbClr val="204000"/>
                </a:solidFill>
              </a:rPr>
              <a:t>$$</a:t>
            </a:r>
          </a:p>
        </p:txBody>
      </p:sp>
      <p:sp>
        <p:nvSpPr>
          <p:cNvPr id="658441" name="Oval 9"/>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1800">
              <a:solidFill>
                <a:srgbClr val="FF0000"/>
              </a:solidFill>
            </a:endParaRPr>
          </a:p>
        </p:txBody>
      </p:sp>
      <p:sp>
        <p:nvSpPr>
          <p:cNvPr id="658442" name="Text Box 10"/>
          <p:cNvSpPr txBox="1">
            <a:spLocks noChangeArrowheads="1"/>
          </p:cNvSpPr>
          <p:nvPr/>
        </p:nvSpPr>
        <p:spPr bwMode="auto">
          <a:xfrm>
            <a:off x="5410200" y="3000375"/>
            <a:ext cx="2392363" cy="10763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zh-TW" altLang="en-US" sz="3200" b="1" i="1">
                <a:solidFill>
                  <a:srgbClr val="FF0000"/>
                </a:solidFill>
              </a:rPr>
              <a:t>领薪的经理	</a:t>
            </a:r>
          </a:p>
        </p:txBody>
      </p:sp>
      <p:sp>
        <p:nvSpPr>
          <p:cNvPr id="658444" name="Text Box 12"/>
          <p:cNvSpPr txBox="1">
            <a:spLocks noChangeArrowheads="1"/>
          </p:cNvSpPr>
          <p:nvPr/>
        </p:nvSpPr>
        <p:spPr bwMode="auto">
          <a:xfrm>
            <a:off x="4572000" y="1268413"/>
            <a:ext cx="3124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zh-TW" altLang="en-US" b="1"/>
              <a:t>所有长老	</a:t>
            </a:r>
          </a:p>
          <a:p>
            <a:pPr algn="ctr" defTabSz="914400" hangingPunct="0">
              <a:lnSpc>
                <a:spcPct val="100000"/>
              </a:lnSpc>
              <a:buClrTx/>
              <a:buSzTx/>
              <a:buFontTx/>
              <a:buNone/>
            </a:pPr>
            <a:r>
              <a:rPr lang="zh-TW" altLang="en-US" b="1"/>
              <a:t>教导、保护、领导、服事、见证</a:t>
            </a:r>
          </a:p>
        </p:txBody>
      </p:sp>
      <p:sp>
        <p:nvSpPr>
          <p:cNvPr id="658445" name="Text Box 13"/>
          <p:cNvSpPr txBox="1">
            <a:spLocks noChangeArrowheads="1"/>
          </p:cNvSpPr>
          <p:nvPr/>
        </p:nvSpPr>
        <p:spPr bwMode="auto">
          <a:xfrm>
            <a:off x="5029200" y="3733800"/>
            <a:ext cx="35560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a:lnSpc>
                <a:spcPct val="100000"/>
              </a:lnSpc>
              <a:buClrTx/>
              <a:buSzTx/>
              <a:buFontTx/>
              <a:buNone/>
              <a:defRPr/>
            </a:pPr>
            <a:r>
              <a:rPr lang="en-US" sz="2400" b="1">
                <a:solidFill>
                  <a:srgbClr val="FF0000"/>
                </a:solidFill>
                <a:sym typeface="Arial" charset="0"/>
              </a:rPr>
              <a:t>$</a:t>
            </a:r>
          </a:p>
        </p:txBody>
      </p:sp>
      <p:sp>
        <p:nvSpPr>
          <p:cNvPr id="658446" name="Text Box 14"/>
          <p:cNvSpPr txBox="1">
            <a:spLocks noChangeArrowheads="1"/>
          </p:cNvSpPr>
          <p:nvPr/>
        </p:nvSpPr>
        <p:spPr bwMode="auto">
          <a:xfrm>
            <a:off x="3200400" y="25146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zh-TW" altLang="en-US" b="1" i="1"/>
              <a:t>无领薪或 </a:t>
            </a:r>
            <a:r>
              <a:rPr lang="en-US" altLang="zh-TW" b="1" i="1"/>
              <a:t>$ </a:t>
            </a:r>
            <a:br>
              <a:rPr lang="en-US" altLang="zh-TW" b="1" i="1"/>
            </a:br>
            <a:r>
              <a:rPr lang="zh-TW" altLang="en-US" b="1" i="1"/>
              <a:t>若有需要</a:t>
            </a:r>
          </a:p>
        </p:txBody>
      </p:sp>
      <p:sp>
        <p:nvSpPr>
          <p:cNvPr id="15" name="Text Box 14"/>
          <p:cNvSpPr txBox="1">
            <a:spLocks noChangeArrowheads="1"/>
          </p:cNvSpPr>
          <p:nvPr/>
        </p:nvSpPr>
        <p:spPr bwMode="auto">
          <a:xfrm>
            <a:off x="7956550" y="0"/>
            <a:ext cx="1187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hangingPunct="1">
              <a:lnSpc>
                <a:spcPct val="100000"/>
              </a:lnSpc>
              <a:buClrTx/>
              <a:buSzTx/>
              <a:buFontTx/>
              <a:buNone/>
              <a:defRPr/>
            </a:pPr>
            <a:r>
              <a:rPr lang="en-US" sz="2400" b="1" dirty="0">
                <a:solidFill>
                  <a:srgbClr val="FFFFFF"/>
                </a:solidFill>
                <a:cs typeface="Arial" charset="0"/>
                <a:sym typeface="Arial" charset="0"/>
              </a:rPr>
              <a:t>236b</a:t>
            </a:r>
          </a:p>
        </p:txBody>
      </p:sp>
      <p:sp>
        <p:nvSpPr>
          <p:cNvPr id="221196" name="TextBox 16"/>
          <p:cNvSpPr txBox="1">
            <a:spLocks noChangeArrowheads="1"/>
          </p:cNvSpPr>
          <p:nvPr/>
        </p:nvSpPr>
        <p:spPr bwMode="auto">
          <a:xfrm>
            <a:off x="76200" y="990600"/>
            <a:ext cx="3048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r>
              <a:rPr lang="zh-TW" altLang="en-US" sz="4000" b="1"/>
              <a:t>「那善于管理教会的长老，</a:t>
            </a:r>
            <a:r>
              <a:rPr lang="zh-TW" altLang="en-US" sz="4000" b="1">
                <a:solidFill>
                  <a:srgbClr val="FF0000"/>
                </a:solidFill>
              </a:rPr>
              <a:t>当以为配受加倍的敬奉</a:t>
            </a:r>
            <a:r>
              <a:rPr lang="zh-TW" altLang="en-US" sz="4000" b="1"/>
              <a:t>，那劳苦传道教导人的，更当如此。」（提前</a:t>
            </a:r>
            <a:r>
              <a:rPr lang="en-US" altLang="zh-TW" sz="4000" b="1"/>
              <a:t>5:17</a:t>
            </a:r>
            <a:r>
              <a:rPr lang="zh-TW" altLang="en-US" sz="4000" b="1"/>
              <a:t>）</a:t>
            </a:r>
          </a:p>
        </p:txBody>
      </p:sp>
    </p:spTree>
    <p:extLst>
      <p:ext uri="{BB962C8B-B14F-4D97-AF65-F5344CB8AC3E}">
        <p14:creationId xmlns:p14="http://schemas.microsoft.com/office/powerpoint/2010/main" val="3475808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658435"/>
                                        </p:tgtEl>
                                        <p:attrNameLst>
                                          <p:attrName>style.visibility</p:attrName>
                                        </p:attrNameLst>
                                      </p:cBhvr>
                                      <p:to>
                                        <p:strVal val="visible"/>
                                      </p:to>
                                    </p:set>
                                    <p:anim calcmode="lin" valueType="num">
                                      <p:cBhvr>
                                        <p:cTn id="7" dur="1000" fill="hold"/>
                                        <p:tgtEl>
                                          <p:spTgt spid="658435"/>
                                        </p:tgtEl>
                                        <p:attrNameLst>
                                          <p:attrName>ppt_w</p:attrName>
                                        </p:attrNameLst>
                                      </p:cBhvr>
                                      <p:tavLst>
                                        <p:tav tm="0">
                                          <p:val>
                                            <p:strVal val="#ppt_w+.3"/>
                                          </p:val>
                                        </p:tav>
                                        <p:tav tm="100000">
                                          <p:val>
                                            <p:strVal val="#ppt_w"/>
                                          </p:val>
                                        </p:tav>
                                      </p:tavLst>
                                    </p:anim>
                                    <p:anim calcmode="lin" valueType="num">
                                      <p:cBhvr>
                                        <p:cTn id="8" dur="1000" fill="hold"/>
                                        <p:tgtEl>
                                          <p:spTgt spid="658435"/>
                                        </p:tgtEl>
                                        <p:attrNameLst>
                                          <p:attrName>ppt_h</p:attrName>
                                        </p:attrNameLst>
                                      </p:cBhvr>
                                      <p:tavLst>
                                        <p:tav tm="0">
                                          <p:val>
                                            <p:strVal val="#ppt_h"/>
                                          </p:val>
                                        </p:tav>
                                        <p:tav tm="100000">
                                          <p:val>
                                            <p:strVal val="#ppt_h"/>
                                          </p:val>
                                        </p:tav>
                                      </p:tavLst>
                                    </p:anim>
                                    <p:animEffect transition="in" filter="fade">
                                      <p:cBhvr>
                                        <p:cTn id="9" dur="1000"/>
                                        <p:tgtEl>
                                          <p:spTgt spid="658435"/>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44"/>
                                        </p:tgtEl>
                                        <p:attrNameLst>
                                          <p:attrName>style.visibility</p:attrName>
                                        </p:attrNameLst>
                                      </p:cBhvr>
                                      <p:to>
                                        <p:strVal val="visible"/>
                                      </p:to>
                                    </p:set>
                                    <p:anim calcmode="lin" valueType="num">
                                      <p:cBhvr>
                                        <p:cTn id="13" dur="1000" fill="hold"/>
                                        <p:tgtEl>
                                          <p:spTgt spid="658444"/>
                                        </p:tgtEl>
                                        <p:attrNameLst>
                                          <p:attrName>ppt_w</p:attrName>
                                        </p:attrNameLst>
                                      </p:cBhvr>
                                      <p:tavLst>
                                        <p:tav tm="0">
                                          <p:val>
                                            <p:strVal val="#ppt_w+.3"/>
                                          </p:val>
                                        </p:tav>
                                        <p:tav tm="100000">
                                          <p:val>
                                            <p:strVal val="#ppt_w"/>
                                          </p:val>
                                        </p:tav>
                                      </p:tavLst>
                                    </p:anim>
                                    <p:anim calcmode="lin" valueType="num">
                                      <p:cBhvr>
                                        <p:cTn id="14" dur="1000" fill="hold"/>
                                        <p:tgtEl>
                                          <p:spTgt spid="658444"/>
                                        </p:tgtEl>
                                        <p:attrNameLst>
                                          <p:attrName>ppt_h</p:attrName>
                                        </p:attrNameLst>
                                      </p:cBhvr>
                                      <p:tavLst>
                                        <p:tav tm="0">
                                          <p:val>
                                            <p:strVal val="#ppt_h"/>
                                          </p:val>
                                        </p:tav>
                                        <p:tav tm="100000">
                                          <p:val>
                                            <p:strVal val="#ppt_h"/>
                                          </p:val>
                                        </p:tav>
                                      </p:tavLst>
                                    </p:anim>
                                    <p:animEffect transition="in" filter="fade">
                                      <p:cBhvr>
                                        <p:cTn id="15" dur="1000"/>
                                        <p:tgtEl>
                                          <p:spTgt spid="658444"/>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6"/>
                                        </p:tgtEl>
                                        <p:attrNameLst>
                                          <p:attrName>style.visibility</p:attrName>
                                        </p:attrNameLst>
                                      </p:cBhvr>
                                      <p:to>
                                        <p:strVal val="visible"/>
                                      </p:to>
                                    </p:set>
                                    <p:anim calcmode="lin" valueType="num">
                                      <p:cBhvr>
                                        <p:cTn id="19" dur="1000" fill="hold"/>
                                        <p:tgtEl>
                                          <p:spTgt spid="658446"/>
                                        </p:tgtEl>
                                        <p:attrNameLst>
                                          <p:attrName>ppt_w</p:attrName>
                                        </p:attrNameLst>
                                      </p:cBhvr>
                                      <p:tavLst>
                                        <p:tav tm="0">
                                          <p:val>
                                            <p:strVal val="#ppt_w+.3"/>
                                          </p:val>
                                        </p:tav>
                                        <p:tav tm="100000">
                                          <p:val>
                                            <p:strVal val="#ppt_w"/>
                                          </p:val>
                                        </p:tav>
                                      </p:tavLst>
                                    </p:anim>
                                    <p:anim calcmode="lin" valueType="num">
                                      <p:cBhvr>
                                        <p:cTn id="20" dur="1000" fill="hold"/>
                                        <p:tgtEl>
                                          <p:spTgt spid="658446"/>
                                        </p:tgtEl>
                                        <p:attrNameLst>
                                          <p:attrName>ppt_h</p:attrName>
                                        </p:attrNameLst>
                                      </p:cBhvr>
                                      <p:tavLst>
                                        <p:tav tm="0">
                                          <p:val>
                                            <p:strVal val="#ppt_h"/>
                                          </p:val>
                                        </p:tav>
                                        <p:tav tm="100000">
                                          <p:val>
                                            <p:strVal val="#ppt_h"/>
                                          </p:val>
                                        </p:tav>
                                      </p:tavLst>
                                    </p:anim>
                                    <p:animEffect transition="in" filter="fade">
                                      <p:cBhvr>
                                        <p:cTn id="21" dur="1000"/>
                                        <p:tgtEl>
                                          <p:spTgt spid="65844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42"/>
                                        </p:tgtEl>
                                        <p:attrNameLst>
                                          <p:attrName>style.visibility</p:attrName>
                                        </p:attrNameLst>
                                      </p:cBhvr>
                                      <p:to>
                                        <p:strVal val="visible"/>
                                      </p:to>
                                    </p:set>
                                    <p:anim calcmode="lin" valueType="num">
                                      <p:cBhvr>
                                        <p:cTn id="26" dur="1000" fill="hold"/>
                                        <p:tgtEl>
                                          <p:spTgt spid="658442"/>
                                        </p:tgtEl>
                                        <p:attrNameLst>
                                          <p:attrName>ppt_w</p:attrName>
                                        </p:attrNameLst>
                                      </p:cBhvr>
                                      <p:tavLst>
                                        <p:tav tm="0">
                                          <p:val>
                                            <p:strVal val="#ppt_w+.3"/>
                                          </p:val>
                                        </p:tav>
                                        <p:tav tm="100000">
                                          <p:val>
                                            <p:strVal val="#ppt_w"/>
                                          </p:val>
                                        </p:tav>
                                      </p:tavLst>
                                    </p:anim>
                                    <p:anim calcmode="lin" valueType="num">
                                      <p:cBhvr>
                                        <p:cTn id="27" dur="1000" fill="hold"/>
                                        <p:tgtEl>
                                          <p:spTgt spid="658442"/>
                                        </p:tgtEl>
                                        <p:attrNameLst>
                                          <p:attrName>ppt_h</p:attrName>
                                        </p:attrNameLst>
                                      </p:cBhvr>
                                      <p:tavLst>
                                        <p:tav tm="0">
                                          <p:val>
                                            <p:strVal val="#ppt_h"/>
                                          </p:val>
                                        </p:tav>
                                        <p:tav tm="100000">
                                          <p:val>
                                            <p:strVal val="#ppt_h"/>
                                          </p:val>
                                        </p:tav>
                                      </p:tavLst>
                                    </p:anim>
                                    <p:animEffect transition="in" filter="fade">
                                      <p:cBhvr>
                                        <p:cTn id="28" dur="1000"/>
                                        <p:tgtEl>
                                          <p:spTgt spid="658442"/>
                                        </p:tgtEl>
                                      </p:cBhvr>
                                    </p:animEffect>
                                  </p:childTnLst>
                                </p:cTn>
                              </p:par>
                            </p:childTnLst>
                          </p:cTn>
                        </p:par>
                        <p:par>
                          <p:cTn id="29" fill="hold" nodeType="afterGroup">
                            <p:stCondLst>
                              <p:cond delay="2000"/>
                            </p:stCondLst>
                            <p:childTnLst>
                              <p:par>
                                <p:cTn id="30" presetID="50" presetClass="entr" presetSubtype="0" decel="100000" fill="hold" grpId="0" nodeType="afterEffect">
                                  <p:stCondLst>
                                    <p:cond delay="0"/>
                                  </p:stCondLst>
                                  <p:childTnLst>
                                    <p:set>
                                      <p:cBhvr>
                                        <p:cTn id="31" dur="1" fill="hold">
                                          <p:stCondLst>
                                            <p:cond delay="0"/>
                                          </p:stCondLst>
                                        </p:cTn>
                                        <p:tgtEl>
                                          <p:spTgt spid="658441"/>
                                        </p:tgtEl>
                                        <p:attrNameLst>
                                          <p:attrName>style.visibility</p:attrName>
                                        </p:attrNameLst>
                                      </p:cBhvr>
                                      <p:to>
                                        <p:strVal val="visible"/>
                                      </p:to>
                                    </p:set>
                                    <p:anim calcmode="lin" valueType="num">
                                      <p:cBhvr>
                                        <p:cTn id="32" dur="1000" fill="hold"/>
                                        <p:tgtEl>
                                          <p:spTgt spid="658441"/>
                                        </p:tgtEl>
                                        <p:attrNameLst>
                                          <p:attrName>ppt_w</p:attrName>
                                        </p:attrNameLst>
                                      </p:cBhvr>
                                      <p:tavLst>
                                        <p:tav tm="0">
                                          <p:val>
                                            <p:strVal val="#ppt_w+.3"/>
                                          </p:val>
                                        </p:tav>
                                        <p:tav tm="100000">
                                          <p:val>
                                            <p:strVal val="#ppt_w"/>
                                          </p:val>
                                        </p:tav>
                                      </p:tavLst>
                                    </p:anim>
                                    <p:anim calcmode="lin" valueType="num">
                                      <p:cBhvr>
                                        <p:cTn id="33" dur="1000" fill="hold"/>
                                        <p:tgtEl>
                                          <p:spTgt spid="658441"/>
                                        </p:tgtEl>
                                        <p:attrNameLst>
                                          <p:attrName>ppt_h</p:attrName>
                                        </p:attrNameLst>
                                      </p:cBhvr>
                                      <p:tavLst>
                                        <p:tav tm="0">
                                          <p:val>
                                            <p:strVal val="#ppt_h"/>
                                          </p:val>
                                        </p:tav>
                                        <p:tav tm="100000">
                                          <p:val>
                                            <p:strVal val="#ppt_h"/>
                                          </p:val>
                                        </p:tav>
                                      </p:tavLst>
                                    </p:anim>
                                    <p:animEffect transition="in" filter="fade">
                                      <p:cBhvr>
                                        <p:cTn id="34" dur="1000"/>
                                        <p:tgtEl>
                                          <p:spTgt spid="658441"/>
                                        </p:tgtEl>
                                      </p:cBhvr>
                                    </p:animEffect>
                                  </p:childTnLst>
                                </p:cTn>
                              </p:par>
                            </p:childTnLst>
                          </p:cTn>
                        </p:par>
                        <p:par>
                          <p:cTn id="35" fill="hold" nodeType="afterGroup">
                            <p:stCondLst>
                              <p:cond delay="4000"/>
                            </p:stCondLst>
                            <p:childTnLst>
                              <p:par>
                                <p:cTn id="36" presetID="50" presetClass="entr" presetSubtype="0" decel="100000" fill="hold" grpId="0" nodeType="afterEffect">
                                  <p:stCondLst>
                                    <p:cond delay="0"/>
                                  </p:stCondLst>
                                  <p:childTnLst>
                                    <p:set>
                                      <p:cBhvr>
                                        <p:cTn id="37" dur="1" fill="hold">
                                          <p:stCondLst>
                                            <p:cond delay="0"/>
                                          </p:stCondLst>
                                        </p:cTn>
                                        <p:tgtEl>
                                          <p:spTgt spid="658445"/>
                                        </p:tgtEl>
                                        <p:attrNameLst>
                                          <p:attrName>style.visibility</p:attrName>
                                        </p:attrNameLst>
                                      </p:cBhvr>
                                      <p:to>
                                        <p:strVal val="visible"/>
                                      </p:to>
                                    </p:set>
                                    <p:anim calcmode="lin" valueType="num">
                                      <p:cBhvr>
                                        <p:cTn id="38" dur="1000" fill="hold"/>
                                        <p:tgtEl>
                                          <p:spTgt spid="658445"/>
                                        </p:tgtEl>
                                        <p:attrNameLst>
                                          <p:attrName>ppt_w</p:attrName>
                                        </p:attrNameLst>
                                      </p:cBhvr>
                                      <p:tavLst>
                                        <p:tav tm="0">
                                          <p:val>
                                            <p:strVal val="#ppt_w+.3"/>
                                          </p:val>
                                        </p:tav>
                                        <p:tav tm="100000">
                                          <p:val>
                                            <p:strVal val="#ppt_w"/>
                                          </p:val>
                                        </p:tav>
                                      </p:tavLst>
                                    </p:anim>
                                    <p:anim calcmode="lin" valueType="num">
                                      <p:cBhvr>
                                        <p:cTn id="39" dur="1000" fill="hold"/>
                                        <p:tgtEl>
                                          <p:spTgt spid="658445"/>
                                        </p:tgtEl>
                                        <p:attrNameLst>
                                          <p:attrName>ppt_h</p:attrName>
                                        </p:attrNameLst>
                                      </p:cBhvr>
                                      <p:tavLst>
                                        <p:tav tm="0">
                                          <p:val>
                                            <p:strVal val="#ppt_h"/>
                                          </p:val>
                                        </p:tav>
                                        <p:tav tm="100000">
                                          <p:val>
                                            <p:strVal val="#ppt_h"/>
                                          </p:val>
                                        </p:tav>
                                      </p:tavLst>
                                    </p:anim>
                                    <p:animEffect transition="in" filter="fade">
                                      <p:cBhvr>
                                        <p:cTn id="40" dur="1000"/>
                                        <p:tgtEl>
                                          <p:spTgt spid="6584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39"/>
                                        </p:tgtEl>
                                        <p:attrNameLst>
                                          <p:attrName>style.visibility</p:attrName>
                                        </p:attrNameLst>
                                      </p:cBhvr>
                                      <p:to>
                                        <p:strVal val="visible"/>
                                      </p:to>
                                    </p:set>
                                    <p:anim calcmode="lin" valueType="num">
                                      <p:cBhvr>
                                        <p:cTn id="45" dur="1000" fill="hold"/>
                                        <p:tgtEl>
                                          <p:spTgt spid="658439"/>
                                        </p:tgtEl>
                                        <p:attrNameLst>
                                          <p:attrName>ppt_w</p:attrName>
                                        </p:attrNameLst>
                                      </p:cBhvr>
                                      <p:tavLst>
                                        <p:tav tm="0">
                                          <p:val>
                                            <p:strVal val="#ppt_w+.3"/>
                                          </p:val>
                                        </p:tav>
                                        <p:tav tm="100000">
                                          <p:val>
                                            <p:strVal val="#ppt_w"/>
                                          </p:val>
                                        </p:tav>
                                      </p:tavLst>
                                    </p:anim>
                                    <p:anim calcmode="lin" valueType="num">
                                      <p:cBhvr>
                                        <p:cTn id="46" dur="1000" fill="hold"/>
                                        <p:tgtEl>
                                          <p:spTgt spid="658439"/>
                                        </p:tgtEl>
                                        <p:attrNameLst>
                                          <p:attrName>ppt_h</p:attrName>
                                        </p:attrNameLst>
                                      </p:cBhvr>
                                      <p:tavLst>
                                        <p:tav tm="0">
                                          <p:val>
                                            <p:strVal val="#ppt_h"/>
                                          </p:val>
                                        </p:tav>
                                        <p:tav tm="100000">
                                          <p:val>
                                            <p:strVal val="#ppt_h"/>
                                          </p:val>
                                        </p:tav>
                                      </p:tavLst>
                                    </p:anim>
                                    <p:animEffect transition="in" filter="fade">
                                      <p:cBhvr>
                                        <p:cTn id="47" dur="1000"/>
                                        <p:tgtEl>
                                          <p:spTgt spid="658439"/>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58438"/>
                                        </p:tgtEl>
                                        <p:attrNameLst>
                                          <p:attrName>style.visibility</p:attrName>
                                        </p:attrNameLst>
                                      </p:cBhvr>
                                      <p:to>
                                        <p:strVal val="visible"/>
                                      </p:to>
                                    </p:set>
                                    <p:anim calcmode="lin" valueType="num">
                                      <p:cBhvr>
                                        <p:cTn id="51" dur="1000" fill="hold"/>
                                        <p:tgtEl>
                                          <p:spTgt spid="658438"/>
                                        </p:tgtEl>
                                        <p:attrNameLst>
                                          <p:attrName>ppt_w</p:attrName>
                                        </p:attrNameLst>
                                      </p:cBhvr>
                                      <p:tavLst>
                                        <p:tav tm="0">
                                          <p:val>
                                            <p:strVal val="#ppt_w+.3"/>
                                          </p:val>
                                        </p:tav>
                                        <p:tav tm="100000">
                                          <p:val>
                                            <p:strVal val="#ppt_w"/>
                                          </p:val>
                                        </p:tav>
                                      </p:tavLst>
                                    </p:anim>
                                    <p:anim calcmode="lin" valueType="num">
                                      <p:cBhvr>
                                        <p:cTn id="52" dur="1000" fill="hold"/>
                                        <p:tgtEl>
                                          <p:spTgt spid="658438"/>
                                        </p:tgtEl>
                                        <p:attrNameLst>
                                          <p:attrName>ppt_h</p:attrName>
                                        </p:attrNameLst>
                                      </p:cBhvr>
                                      <p:tavLst>
                                        <p:tav tm="0">
                                          <p:val>
                                            <p:strVal val="#ppt_h"/>
                                          </p:val>
                                        </p:tav>
                                        <p:tav tm="100000">
                                          <p:val>
                                            <p:strVal val="#ppt_h"/>
                                          </p:val>
                                        </p:tav>
                                      </p:tavLst>
                                    </p:anim>
                                    <p:animEffect transition="in" filter="fade">
                                      <p:cBhvr>
                                        <p:cTn id="53"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8" grpId="0" animBg="1"/>
      <p:bldP spid="658439" grpId="0"/>
      <p:bldP spid="658441" grpId="0" animBg="1"/>
      <p:bldP spid="658442" grpId="0"/>
      <p:bldP spid="658444" grpId="0"/>
      <p:bldP spid="658445" grpId="0"/>
      <p:bldP spid="65844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zh-CN" alt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我们怎么能在诸多假教导中保持</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r>
              <a:rPr lang="zh-SG" altLang="en-US" sz="3600" b="1" dirty="0">
                <a:solidFill>
                  <a:srgbClr val="9F1D1D"/>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信誉良好</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提多书的三个方法</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178541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bwMode="auto">
      <p:bgPr>
        <a:solidFill>
          <a:srgbClr val="1D1CF1"/>
        </a:solidFill>
        <a:effectLst/>
      </p:bgPr>
    </p:bg>
    <p:spTree>
      <p:nvGrpSpPr>
        <p:cNvPr id="1" name=""/>
        <p:cNvGrpSpPr/>
        <p:nvPr/>
      </p:nvGrpSpPr>
      <p:grpSpPr>
        <a:xfrm>
          <a:off x="0" y="0"/>
          <a:ext cx="0" cy="0"/>
          <a:chOff x="0" y="0"/>
          <a:chExt cx="0" cy="0"/>
        </a:xfrm>
      </p:grpSpPr>
      <p:sp>
        <p:nvSpPr>
          <p:cNvPr id="8601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FAF8FC3A-56A9-4C30-B4FB-11B31B401668}" type="slidenum">
              <a:rPr lang="en-US" altLang="en-US" sz="1400"/>
              <a:pPr algn="r" defTabSz="914400" eaLnBrk="1" hangingPunct="0">
                <a:lnSpc>
                  <a:spcPct val="100000"/>
                </a:lnSpc>
                <a:buClrTx/>
                <a:buSzTx/>
                <a:buFontTx/>
                <a:buNone/>
              </a:pPr>
              <a:t>150</a:t>
            </a:fld>
            <a:endParaRPr lang="en-US" altLang="en-US"/>
          </a:p>
        </p:txBody>
      </p:sp>
      <p:sp>
        <p:nvSpPr>
          <p:cNvPr id="86018" name="AutoShape 2"/>
          <p:cNvSpPr>
            <a:spLocks/>
          </p:cNvSpPr>
          <p:nvPr/>
        </p:nvSpPr>
        <p:spPr bwMode="auto">
          <a:xfrm>
            <a:off x="827088" y="762000"/>
            <a:ext cx="8316912"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4100">
                <a:solidFill>
                  <a:srgbClr val="FFFFFF"/>
                </a:solidFill>
                <a:latin typeface="SimSun" pitchFamily="2" charset="-122"/>
                <a:ea typeface="SimSun" pitchFamily="2" charset="-122"/>
                <a:sym typeface="SimSun" pitchFamily="2" charset="-122"/>
              </a:rPr>
              <a:t>(a) </a:t>
            </a:r>
            <a:r>
              <a:rPr lang="ja-JP" altLang="en-US" sz="4100">
                <a:solidFill>
                  <a:srgbClr val="FFFFFF"/>
                </a:solidFill>
                <a:latin typeface="SimSun" pitchFamily="2" charset="-122"/>
                <a:ea typeface="SimSun" pitchFamily="2" charset="-122"/>
                <a:sym typeface="SimSun" pitchFamily="2" charset="-122"/>
              </a:rPr>
              <a:t>教导的长老：</a:t>
            </a:r>
            <a:endParaRPr lang="en-US" altLang="en-US"/>
          </a:p>
        </p:txBody>
      </p:sp>
      <p:grpSp>
        <p:nvGrpSpPr>
          <p:cNvPr id="223236" name="Group 3"/>
          <p:cNvGrpSpPr>
            <a:grpSpLocks/>
          </p:cNvGrpSpPr>
          <p:nvPr/>
        </p:nvGrpSpPr>
        <p:grpSpPr bwMode="auto">
          <a:xfrm>
            <a:off x="827088" y="1528763"/>
            <a:ext cx="8316912" cy="6026150"/>
            <a:chOff x="0" y="-28267"/>
            <a:chExt cx="8316913" cy="6025992"/>
          </a:xfrm>
        </p:grpSpPr>
        <p:sp>
          <p:nvSpPr>
            <p:cNvPr id="86020" name="AutoShape 4"/>
            <p:cNvSpPr>
              <a:spLocks/>
            </p:cNvSpPr>
            <p:nvPr/>
          </p:nvSpPr>
          <p:spPr bwMode="auto">
            <a:xfrm>
              <a:off x="0" y="0"/>
              <a:ext cx="8316913" cy="5105400"/>
            </a:xfrm>
            <a:custGeom>
              <a:avLst/>
              <a:gdLst>
                <a:gd name="T0" fmla="*/ 4158457 w 21600"/>
                <a:gd name="T1" fmla="*/ 2552700 h 21600"/>
                <a:gd name="T2" fmla="*/ 4158457 w 21600"/>
                <a:gd name="T3" fmla="*/ 2552700 h 21600"/>
                <a:gd name="T4" fmla="*/ 4158457 w 21600"/>
                <a:gd name="T5" fmla="*/ 2552700 h 21600"/>
                <a:gd name="T6" fmla="*/ 4158457 w 21600"/>
                <a:gd name="T7" fmla="*/ 2552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008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86021" name="AutoShape 5"/>
            <p:cNvSpPr>
              <a:spLocks/>
            </p:cNvSpPr>
            <p:nvPr/>
          </p:nvSpPr>
          <p:spPr bwMode="auto">
            <a:xfrm>
              <a:off x="0" y="-28267"/>
              <a:ext cx="8316913" cy="60259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marL="382588" indent="-182563"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FontTx/>
                <a:buAutoNum type="arabicPeriod"/>
              </a:pPr>
              <a:r>
                <a:rPr lang="ja-JP" altLang="en-US" sz="3000">
                  <a:solidFill>
                    <a:srgbClr val="FFFFFF"/>
                  </a:solidFill>
                  <a:latin typeface="SimSun" pitchFamily="2" charset="-122"/>
                  <a:ea typeface="SimSun" pitchFamily="2" charset="-122"/>
                  <a:sym typeface="SimSun" pitchFamily="2" charset="-122"/>
                </a:rPr>
                <a:t>「作全群的监督」（徒</a:t>
              </a:r>
              <a:r>
                <a:rPr lang="en-US" altLang="ja-JP" sz="3000">
                  <a:solidFill>
                    <a:srgbClr val="FFFFFF"/>
                  </a:solidFill>
                  <a:latin typeface="SimSun" pitchFamily="2" charset="-122"/>
                  <a:ea typeface="SimSun" pitchFamily="2" charset="-122"/>
                  <a:sym typeface="SimSun" pitchFamily="2" charset="-122"/>
                </a:rPr>
                <a:t>20:28</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000">
                  <a:solidFill>
                    <a:srgbClr val="FFFFFF"/>
                  </a:solidFill>
                  <a:latin typeface="SimSun" pitchFamily="2" charset="-122"/>
                  <a:ea typeface="SimSun" pitchFamily="2" charset="-122"/>
                  <a:sym typeface="SimSun" pitchFamily="2" charset="-122"/>
                </a:rPr>
                <a:t>「善于教导」（帖前</a:t>
              </a:r>
              <a:r>
                <a:rPr lang="en-US" altLang="ja-JP" sz="3000">
                  <a:solidFill>
                    <a:srgbClr val="FFFFFF"/>
                  </a:solidFill>
                  <a:latin typeface="SimSun" pitchFamily="2" charset="-122"/>
                  <a:ea typeface="SimSun" pitchFamily="2" charset="-122"/>
                  <a:sym typeface="SimSun" pitchFamily="2" charset="-122"/>
                </a:rPr>
                <a:t>5:12</a:t>
              </a:r>
              <a:r>
                <a:rPr lang="ja-JP" altLang="en-US" sz="3000">
                  <a:solidFill>
                    <a:srgbClr val="FFFFFF"/>
                  </a:solidFill>
                  <a:latin typeface="SimSun" pitchFamily="2" charset="-122"/>
                  <a:ea typeface="SimSun" pitchFamily="2" charset="-122"/>
                  <a:sym typeface="SimSun" pitchFamily="2" charset="-122"/>
                </a:rPr>
                <a:t>；提前</a:t>
              </a:r>
              <a:r>
                <a:rPr lang="en-US" altLang="ja-JP" sz="3000">
                  <a:solidFill>
                    <a:srgbClr val="FFFFFF"/>
                  </a:solidFill>
                  <a:latin typeface="SimSun" pitchFamily="2" charset="-122"/>
                  <a:ea typeface="SimSun" pitchFamily="2" charset="-122"/>
                  <a:sym typeface="SimSun" pitchFamily="2" charset="-122"/>
                </a:rPr>
                <a:t>3:2</a:t>
              </a:r>
              <a:r>
                <a:rPr lang="ja-JP" altLang="en-US" sz="3000">
                  <a:solidFill>
                    <a:srgbClr val="FFFFFF"/>
                  </a:solidFill>
                  <a:latin typeface="SimSun" pitchFamily="2" charset="-122"/>
                  <a:ea typeface="SimSun" pitchFamily="2" charset="-122"/>
                  <a:sym typeface="SimSun" pitchFamily="2" charset="-122"/>
                </a:rPr>
                <a:t>；多</a:t>
              </a:r>
              <a:r>
                <a:rPr lang="en-US" altLang="ja-JP" sz="3000">
                  <a:solidFill>
                    <a:srgbClr val="FFFFFF"/>
                  </a:solidFill>
                  <a:latin typeface="SimSun" pitchFamily="2" charset="-122"/>
                  <a:ea typeface="SimSun" pitchFamily="2" charset="-122"/>
                  <a:sym typeface="SimSun" pitchFamily="2" charset="-122"/>
                </a:rPr>
                <a:t>1:9b</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000">
                  <a:solidFill>
                    <a:srgbClr val="FFFFFF"/>
                  </a:solidFill>
                  <a:latin typeface="SimSun" pitchFamily="2" charset="-122"/>
                  <a:ea typeface="SimSun" pitchFamily="2" charset="-122"/>
                  <a:sym typeface="SimSun" pitchFamily="2" charset="-122"/>
                </a:rPr>
                <a:t>良好的圣经基础（多</a:t>
              </a:r>
              <a:r>
                <a:rPr lang="en-US" altLang="ja-JP" sz="3000">
                  <a:solidFill>
                    <a:srgbClr val="FFFFFF"/>
                  </a:solidFill>
                  <a:latin typeface="SimSun" pitchFamily="2" charset="-122"/>
                  <a:ea typeface="SimSun" pitchFamily="2" charset="-122"/>
                  <a:sym typeface="SimSun" pitchFamily="2" charset="-122"/>
                </a:rPr>
                <a:t>1:9a</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000">
                  <a:solidFill>
                    <a:srgbClr val="FFFFFF"/>
                  </a:solidFill>
                  <a:latin typeface="SimSun" pitchFamily="2" charset="-122"/>
                  <a:ea typeface="SimSun" pitchFamily="2" charset="-122"/>
                  <a:sym typeface="SimSun" pitchFamily="2" charset="-122"/>
                </a:rPr>
                <a:t>教导神的计划（徒</a:t>
              </a:r>
              <a:r>
                <a:rPr lang="en-US" altLang="ja-JP" sz="3000">
                  <a:solidFill>
                    <a:srgbClr val="FFFFFF"/>
                  </a:solidFill>
                  <a:latin typeface="SimSun" pitchFamily="2" charset="-122"/>
                  <a:ea typeface="SimSun" pitchFamily="2" charset="-122"/>
                  <a:sym typeface="SimSun" pitchFamily="2" charset="-122"/>
                </a:rPr>
                <a:t>20:20,27</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000">
                  <a:solidFill>
                    <a:srgbClr val="FFFFFF"/>
                  </a:solidFill>
                  <a:latin typeface="SimSun" pitchFamily="2" charset="-122"/>
                  <a:ea typeface="SimSun" pitchFamily="2" charset="-122"/>
                  <a:sym typeface="SimSun" pitchFamily="2" charset="-122"/>
                </a:rPr>
                <a:t>受薪制的教导（提前</a:t>
              </a:r>
              <a:r>
                <a:rPr lang="en-US" altLang="ja-JP" sz="3000">
                  <a:solidFill>
                    <a:srgbClr val="FFFFFF"/>
                  </a:solidFill>
                  <a:latin typeface="SimSun" pitchFamily="2" charset="-122"/>
                  <a:ea typeface="SimSun" pitchFamily="2" charset="-122"/>
                  <a:sym typeface="SimSun" pitchFamily="2" charset="-122"/>
                </a:rPr>
                <a:t>5:17</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000">
                  <a:solidFill>
                    <a:srgbClr val="FFFFFF"/>
                  </a:solidFill>
                  <a:latin typeface="SimSun" pitchFamily="2" charset="-122"/>
                  <a:ea typeface="SimSun" pitchFamily="2" charset="-122"/>
                  <a:sym typeface="SimSun" pitchFamily="2" charset="-122"/>
                </a:rPr>
                <a:t>最高职位：教导（徒</a:t>
              </a:r>
              <a:r>
                <a:rPr lang="en-US" altLang="ja-JP" sz="3000">
                  <a:solidFill>
                    <a:srgbClr val="FFFFFF"/>
                  </a:solidFill>
                  <a:latin typeface="SimSun" pitchFamily="2" charset="-122"/>
                  <a:ea typeface="SimSun" pitchFamily="2" charset="-122"/>
                  <a:sym typeface="SimSun" pitchFamily="2" charset="-122"/>
                </a:rPr>
                <a:t>6:1-7</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000">
                  <a:solidFill>
                    <a:srgbClr val="FFFFFF"/>
                  </a:solidFill>
                  <a:latin typeface="SimSun" pitchFamily="2" charset="-122"/>
                  <a:ea typeface="SimSun" pitchFamily="2" charset="-122"/>
                  <a:sym typeface="SimSun" pitchFamily="2" charset="-122"/>
                </a:rPr>
                <a:t>长老领导执事（腓</a:t>
              </a:r>
              <a:r>
                <a:rPr lang="en-US" altLang="ja-JP" sz="3000">
                  <a:solidFill>
                    <a:srgbClr val="FFFFFF"/>
                  </a:solidFill>
                  <a:latin typeface="SimSun" pitchFamily="2" charset="-122"/>
                  <a:ea typeface="SimSun" pitchFamily="2" charset="-122"/>
                  <a:sym typeface="SimSun" pitchFamily="2" charset="-122"/>
                </a:rPr>
                <a:t>1:1</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endParaRPr lang="en-US" altLang="en-US" sz="3000">
                <a:solidFill>
                  <a:srgbClr val="FFFFFF"/>
                </a:solidFill>
                <a:latin typeface="Calibri" pitchFamily="34" charset="0"/>
                <a:cs typeface="Calibri" pitchFamily="34" charset="0"/>
                <a:sym typeface="Calibri" pitchFamily="34" charset="0"/>
              </a:endParaRPr>
            </a:p>
          </p:txBody>
        </p:sp>
      </p:grpSp>
      <p:sp>
        <p:nvSpPr>
          <p:cNvPr id="86022" name="AutoShape 6"/>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0099CC"/>
                </a:solidFill>
              </a:rPr>
              <a:t>INTRODUCTION</a:t>
            </a:r>
            <a:endParaRPr lang="en-US" altLang="en-US"/>
          </a:p>
        </p:txBody>
      </p:sp>
      <p:sp>
        <p:nvSpPr>
          <p:cNvPr id="86023" name="AutoShape 7"/>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FFFFFF"/>
                </a:solidFill>
                <a:effectLst>
                  <a:outerShdw blurRad="38100" dist="38100" dir="2700000" algn="tl">
                    <a:srgbClr val="000000"/>
                  </a:outerShdw>
                </a:effectLst>
              </a:rPr>
              <a:t>BODY</a:t>
            </a:r>
            <a:endParaRPr lang="en-US" altLang="en-US"/>
          </a:p>
        </p:txBody>
      </p:sp>
      <p:sp>
        <p:nvSpPr>
          <p:cNvPr id="86024" name="AutoShape 8"/>
          <p:cNvSpPr>
            <a:spLocks/>
          </p:cNvSpPr>
          <p:nvPr/>
        </p:nvSpPr>
        <p:spPr bwMode="auto">
          <a:xfrm>
            <a:off x="1073150" y="-9525"/>
            <a:ext cx="44608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900">
                <a:solidFill>
                  <a:srgbClr val="F7A40D"/>
                </a:solidFill>
                <a:effectLst>
                  <a:outerShdw blurRad="38100" dist="38100" dir="2700000" algn="tl">
                    <a:srgbClr val="000000"/>
                  </a:outerShdw>
                </a:effectLst>
                <a:latin typeface="SimSun" pitchFamily="2" charset="-122"/>
                <a:ea typeface="SimSun" pitchFamily="2" charset="-122"/>
                <a:sym typeface="SimSun" pitchFamily="2" charset="-122"/>
              </a:rPr>
              <a:t>长老的牧养职分</a:t>
            </a:r>
            <a:endParaRPr lang="en-US" altLang="en-US"/>
          </a:p>
        </p:txBody>
      </p:sp>
    </p:spTree>
    <p:extLst>
      <p:ext uri="{BB962C8B-B14F-4D97-AF65-F5344CB8AC3E}">
        <p14:creationId xmlns:p14="http://schemas.microsoft.com/office/powerpoint/2010/main" val="2470748081"/>
      </p:ext>
    </p:extLst>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r>
              <a:rPr lang="zh-TW" altLang="en-US" sz="4000">
                <a:solidFill>
                  <a:srgbClr val="FFFFFF"/>
                </a:solidFill>
                <a:latin typeface="Arial" pitchFamily="34" charset="0"/>
                <a:ea typeface="MS PGothic" pitchFamily="34" charset="-128"/>
              </a:rPr>
              <a:t>长老的三个牧养工作</a:t>
            </a: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1800">
              <a:solidFill>
                <a:srgbClr val="FFFF66"/>
              </a:solidFill>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zh-TW" altLang="en-US" b="1">
                <a:solidFill>
                  <a:srgbClr val="C9C4FF"/>
                </a:solidFill>
              </a:rPr>
              <a:t>教导</a:t>
            </a: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zh-TW" altLang="en-US" b="1">
                <a:solidFill>
                  <a:srgbClr val="C9C4FF"/>
                </a:solidFill>
              </a:rPr>
              <a:t>提前</a:t>
            </a:r>
            <a:r>
              <a:rPr lang="en-US" altLang="zh-TW" b="1">
                <a:solidFill>
                  <a:srgbClr val="C9C4FF"/>
                </a:solidFill>
              </a:rPr>
              <a:t>3:2</a:t>
            </a:r>
            <a:r>
              <a:rPr lang="zh-TW" altLang="en-US" b="1">
                <a:solidFill>
                  <a:srgbClr val="C9C4FF"/>
                </a:solidFill>
              </a:rPr>
              <a:t>；</a:t>
            </a:r>
            <a:r>
              <a:rPr lang="en-US" altLang="zh-TW" b="1">
                <a:solidFill>
                  <a:srgbClr val="C9C4FF"/>
                </a:solidFill>
              </a:rPr>
              <a:t>5:17</a:t>
            </a:r>
          </a:p>
        </p:txBody>
      </p:sp>
      <p:sp>
        <p:nvSpPr>
          <p:cNvPr id="15" name="Text Box 14"/>
          <p:cNvSpPr txBox="1">
            <a:spLocks noChangeArrowheads="1"/>
          </p:cNvSpPr>
          <p:nvPr/>
        </p:nvSpPr>
        <p:spPr bwMode="auto">
          <a:xfrm>
            <a:off x="8027988" y="0"/>
            <a:ext cx="1116012"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a:lnSpc>
                <a:spcPct val="100000"/>
              </a:lnSpc>
              <a:buClrTx/>
              <a:buSzTx/>
              <a:buFontTx/>
              <a:buNone/>
              <a:defRPr/>
            </a:pPr>
            <a:r>
              <a:rPr lang="en-US" sz="2400" b="1" dirty="0">
                <a:solidFill>
                  <a:srgbClr val="FFFFFF"/>
                </a:solidFill>
                <a:latin typeface="Arial" charset="0"/>
                <a:ea typeface="ＭＳ Ｐゴシック" charset="0"/>
                <a:cs typeface="Arial" charset="0"/>
                <a:sym typeface="Arial" charset="0"/>
              </a:rPr>
              <a:t>236c1</a:t>
            </a:r>
          </a:p>
        </p:txBody>
      </p:sp>
    </p:spTree>
    <p:extLst>
      <p:ext uri="{BB962C8B-B14F-4D97-AF65-F5344CB8AC3E}">
        <p14:creationId xmlns:p14="http://schemas.microsoft.com/office/powerpoint/2010/main" val="1733515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C22F0DBA-7124-4CEC-B951-6F855C306DD0}" type="slidenum">
              <a:rPr lang="en-US" altLang="en-US" sz="1400"/>
              <a:pPr algn="r" defTabSz="914400" eaLnBrk="1" hangingPunct="0">
                <a:lnSpc>
                  <a:spcPct val="100000"/>
                </a:lnSpc>
                <a:buClrTx/>
                <a:buSzTx/>
                <a:buFontTx/>
                <a:buNone/>
              </a:pPr>
              <a:t>152</a:t>
            </a:fld>
            <a:endParaRPr lang="en-US" altLang="en-US"/>
          </a:p>
        </p:txBody>
      </p:sp>
      <p:pic>
        <p:nvPicPr>
          <p:cNvPr id="88066"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8067" name="AutoShape 3"/>
          <p:cNvSpPr>
            <a:spLocks/>
          </p:cNvSpPr>
          <p:nvPr/>
        </p:nvSpPr>
        <p:spPr bwMode="auto">
          <a:xfrm>
            <a:off x="3276600" y="3008313"/>
            <a:ext cx="2286000"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88068" name="AutoShape 4"/>
          <p:cNvSpPr>
            <a:spLocks/>
          </p:cNvSpPr>
          <p:nvPr/>
        </p:nvSpPr>
        <p:spPr bwMode="auto">
          <a:xfrm>
            <a:off x="2743200" y="4306888"/>
            <a:ext cx="3352800" cy="1006475"/>
          </a:xfrm>
          <a:custGeom>
            <a:avLst/>
            <a:gdLst>
              <a:gd name="T0" fmla="*/ 1676400 w 21600"/>
              <a:gd name="T1" fmla="*/ 503238 h 21600"/>
              <a:gd name="T2" fmla="*/ 1676400 w 21600"/>
              <a:gd name="T3" fmla="*/ 503238 h 21600"/>
              <a:gd name="T4" fmla="*/ 1676400 w 21600"/>
              <a:gd name="T5" fmla="*/ 503238 h 21600"/>
              <a:gd name="T6" fmla="*/ 1676400 w 21600"/>
              <a:gd name="T7" fmla="*/ 50323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500">
                <a:solidFill>
                  <a:srgbClr val="FFFFFF"/>
                </a:solidFill>
                <a:latin typeface="SimSun" pitchFamily="2" charset="-122"/>
                <a:ea typeface="SimSun" pitchFamily="2" charset="-122"/>
                <a:sym typeface="SimSun" pitchFamily="2" charset="-122"/>
              </a:rPr>
              <a:t>执事会</a:t>
            </a:r>
            <a:endParaRPr lang="en-US" altLang="en-US" sz="1200">
              <a:solidFill>
                <a:srgbClr val="FFFFFF"/>
              </a:solidFill>
              <a:latin typeface="SimSun" pitchFamily="2" charset="-122"/>
              <a:ea typeface="SimSun" pitchFamily="2" charset="-122"/>
              <a:sym typeface="SimSun" pitchFamily="2" charset="-122"/>
            </a:endParaRPr>
          </a:p>
        </p:txBody>
      </p:sp>
      <p:sp>
        <p:nvSpPr>
          <p:cNvPr id="88069" name="Line 5"/>
          <p:cNvSpPr>
            <a:spLocks noChangeShapeType="1"/>
          </p:cNvSpPr>
          <p:nvPr/>
        </p:nvSpPr>
        <p:spPr bwMode="auto">
          <a:xfrm flipH="1" flipV="1">
            <a:off x="4418013" y="3879850"/>
            <a:ext cx="1587" cy="38100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88070" name="AutoShape 6"/>
          <p:cNvSpPr>
            <a:spLocks/>
          </p:cNvSpPr>
          <p:nvPr/>
        </p:nvSpPr>
        <p:spPr bwMode="auto">
          <a:xfrm>
            <a:off x="2538413" y="2841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88071" name="AutoShape 7"/>
          <p:cNvSpPr>
            <a:spLocks/>
          </p:cNvSpPr>
          <p:nvPr/>
        </p:nvSpPr>
        <p:spPr bwMode="auto">
          <a:xfrm>
            <a:off x="1412875" y="1141413"/>
            <a:ext cx="5932488" cy="1212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solidFill>
                  <a:srgbClr val="FFFFFF"/>
                </a:solidFill>
                <a:latin typeface="SimSun" pitchFamily="2" charset="-122"/>
                <a:ea typeface="SimSun" pitchFamily="2" charset="-122"/>
                <a:sym typeface="SimSun" pitchFamily="2" charset="-122"/>
              </a:rPr>
              <a:t>模式一：主任牧师带领执事会</a:t>
            </a:r>
            <a:endParaRPr lang="en-US" altLang="en-US" sz="3400">
              <a:solidFill>
                <a:srgbClr val="FFFFFF"/>
              </a:solidFill>
              <a:latin typeface="SimSun" pitchFamily="2" charset="-122"/>
              <a:ea typeface="SimSun" pitchFamily="2" charset="-122"/>
              <a:sym typeface="SimSun" pitchFamily="2" charset="-122"/>
            </a:endParaRPr>
          </a:p>
        </p:txBody>
      </p:sp>
      <p:sp>
        <p:nvSpPr>
          <p:cNvPr id="88072" name="AutoShape 8"/>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88073" name="AutoShape 9"/>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236a 6b</a:t>
            </a:r>
            <a:endParaRPr lang="en-US" altLang="en-US"/>
          </a:p>
        </p:txBody>
      </p:sp>
    </p:spTree>
    <p:extLst>
      <p:ext uri="{BB962C8B-B14F-4D97-AF65-F5344CB8AC3E}">
        <p14:creationId xmlns:p14="http://schemas.microsoft.com/office/powerpoint/2010/main" val="209667409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97183560" presetClass="entr" presetSubtype="0" fill="hold" grpId="0" nodeType="afterEffect">
                                  <p:stCondLst>
                                    <p:cond delay="0"/>
                                  </p:stCondLst>
                                  <p:childTnLst>
                                    <p:set>
                                      <p:cBhvr>
                                        <p:cTn id="6" dur="1" fill="hold">
                                          <p:stCondLst>
                                            <p:cond delay="499"/>
                                          </p:stCondLst>
                                        </p:cTn>
                                        <p:tgtEl>
                                          <p:spTgt spid="88067"/>
                                        </p:tgtEl>
                                        <p:attrNameLst>
                                          <p:attrName>style.visibility</p:attrName>
                                        </p:attrNameLst>
                                      </p:cBhvr>
                                      <p:to>
                                        <p:strVal val="visible"/>
                                      </p:to>
                                    </p:set>
                                  </p:childTnLst>
                                </p:cTn>
                              </p:par>
                            </p:childTnLst>
                          </p:cTn>
                        </p:par>
                        <p:par>
                          <p:cTn id="7" fill="hold" nodeType="afterGroup">
                            <p:stCondLst>
                              <p:cond delay="500"/>
                            </p:stCondLst>
                            <p:childTnLst>
                              <p:par>
                                <p:cTn id="8" presetID="-2097183560" presetClass="entr" presetSubtype="0" fill="hold" grpId="0" nodeType="afterEffect">
                                  <p:stCondLst>
                                    <p:cond delay="0"/>
                                  </p:stCondLst>
                                  <p:childTnLst>
                                    <p:set>
                                      <p:cBhvr>
                                        <p:cTn id="9" dur="1" fill="hold">
                                          <p:stCondLst>
                                            <p:cond delay="499"/>
                                          </p:stCondLst>
                                        </p:cTn>
                                        <p:tgtEl>
                                          <p:spTgt spid="88068"/>
                                        </p:tgtEl>
                                        <p:attrNameLst>
                                          <p:attrName>style.visibility</p:attrName>
                                        </p:attrNameLst>
                                      </p:cBhvr>
                                      <p:to>
                                        <p:strVal val="visible"/>
                                      </p:to>
                                    </p:set>
                                  </p:childTnLst>
                                </p:cTn>
                              </p:par>
                            </p:childTnLst>
                          </p:cTn>
                        </p:par>
                        <p:par>
                          <p:cTn id="10" fill="hold" nodeType="afterGroup">
                            <p:stCondLst>
                              <p:cond delay="1000"/>
                            </p:stCondLst>
                            <p:childTnLst>
                              <p:par>
                                <p:cTn id="11" presetID="-2097183560" presetClass="entr" presetSubtype="0" fill="hold" nodeType="afterEffect">
                                  <p:stCondLst>
                                    <p:cond delay="0"/>
                                  </p:stCondLst>
                                  <p:childTnLst>
                                    <p:set>
                                      <p:cBhvr>
                                        <p:cTn id="12" dur="1" fill="hold">
                                          <p:stCondLst>
                                            <p:cond delay="499"/>
                                          </p:stCondLst>
                                        </p:cTn>
                                        <p:tgtEl>
                                          <p:spTgt spid="88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nimBg="1" autoUpdateAnimBg="0"/>
      <p:bldP spid="88068" grpId="0" animBg="1"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8237DFA4-87C9-4546-850B-68573D4391CA}" type="slidenum">
              <a:rPr lang="en-US" altLang="en-US" sz="1400"/>
              <a:pPr algn="r" defTabSz="914400" eaLnBrk="1" hangingPunct="0">
                <a:lnSpc>
                  <a:spcPct val="100000"/>
                </a:lnSpc>
                <a:buClrTx/>
                <a:buSzTx/>
                <a:buFontTx/>
                <a:buNone/>
              </a:pPr>
              <a:t>153</a:t>
            </a:fld>
            <a:endParaRPr lang="en-US" altLang="en-US"/>
          </a:p>
        </p:txBody>
      </p:sp>
      <p:pic>
        <p:nvPicPr>
          <p:cNvPr id="89090"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60563"/>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9091" name="AutoShape 3"/>
          <p:cNvSpPr>
            <a:spLocks/>
          </p:cNvSpPr>
          <p:nvPr/>
        </p:nvSpPr>
        <p:spPr bwMode="auto">
          <a:xfrm>
            <a:off x="990600" y="3505200"/>
            <a:ext cx="3436938" cy="1006475"/>
          </a:xfrm>
          <a:custGeom>
            <a:avLst/>
            <a:gdLst>
              <a:gd name="T0" fmla="*/ 1718469 w 21600"/>
              <a:gd name="T1" fmla="*/ 503238 h 21600"/>
              <a:gd name="T2" fmla="*/ 1718469 w 21600"/>
              <a:gd name="T3" fmla="*/ 503238 h 21600"/>
              <a:gd name="T4" fmla="*/ 1718469 w 21600"/>
              <a:gd name="T5" fmla="*/ 503238 h 21600"/>
              <a:gd name="T6" fmla="*/ 1718469 w 21600"/>
              <a:gd name="T7" fmla="*/ 50323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500">
                <a:solidFill>
                  <a:srgbClr val="FFFFFF"/>
                </a:solidFill>
                <a:latin typeface="SimSun" pitchFamily="2" charset="-122"/>
                <a:ea typeface="SimSun" pitchFamily="2" charset="-122"/>
                <a:sym typeface="SimSun" pitchFamily="2" charset="-122"/>
              </a:rPr>
              <a:t>执事会</a:t>
            </a:r>
            <a:endParaRPr lang="en-US" altLang="en-US" sz="1200">
              <a:solidFill>
                <a:srgbClr val="FFFFFF"/>
              </a:solidFill>
              <a:latin typeface="SimSun" pitchFamily="2" charset="-122"/>
              <a:ea typeface="SimSun" pitchFamily="2" charset="-122"/>
              <a:sym typeface="SimSun" pitchFamily="2" charset="-122"/>
            </a:endParaRPr>
          </a:p>
        </p:txBody>
      </p:sp>
      <p:sp>
        <p:nvSpPr>
          <p:cNvPr id="89092" name="AutoShape 4"/>
          <p:cNvSpPr>
            <a:spLocks/>
          </p:cNvSpPr>
          <p:nvPr/>
        </p:nvSpPr>
        <p:spPr bwMode="auto">
          <a:xfrm>
            <a:off x="5346700" y="3530600"/>
            <a:ext cx="2286000"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89093" name="Line 5"/>
          <p:cNvSpPr>
            <a:spLocks noChangeShapeType="1"/>
          </p:cNvSpPr>
          <p:nvPr/>
        </p:nvSpPr>
        <p:spPr bwMode="auto">
          <a:xfrm flipV="1">
            <a:off x="4495800" y="3808413"/>
            <a:ext cx="381000" cy="3175"/>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89094" name="Line 6"/>
          <p:cNvSpPr>
            <a:spLocks noChangeShapeType="1"/>
          </p:cNvSpPr>
          <p:nvPr/>
        </p:nvSpPr>
        <p:spPr bwMode="auto">
          <a:xfrm flipH="1">
            <a:off x="4876800" y="3810000"/>
            <a:ext cx="381000" cy="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89095" name="AutoShape 7"/>
          <p:cNvSpPr>
            <a:spLocks/>
          </p:cNvSpPr>
          <p:nvPr/>
        </p:nvSpPr>
        <p:spPr bwMode="auto">
          <a:xfrm>
            <a:off x="2173288" y="311150"/>
            <a:ext cx="4065587" cy="579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89096" name="AutoShape 8"/>
          <p:cNvSpPr>
            <a:spLocks/>
          </p:cNvSpPr>
          <p:nvPr/>
        </p:nvSpPr>
        <p:spPr bwMode="auto">
          <a:xfrm>
            <a:off x="1176338" y="1119188"/>
            <a:ext cx="7018337" cy="1189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300">
                <a:solidFill>
                  <a:srgbClr val="FFFFFF"/>
                </a:solidFill>
                <a:latin typeface="SimSun" pitchFamily="2" charset="-122"/>
                <a:ea typeface="SimSun" pitchFamily="2" charset="-122"/>
                <a:sym typeface="SimSun" pitchFamily="2" charset="-122"/>
              </a:rPr>
              <a:t>模式二：主任牧师与执事会平起平坐</a:t>
            </a:r>
            <a:endParaRPr lang="en-US" altLang="en-US" sz="3300">
              <a:solidFill>
                <a:srgbClr val="FFFFFF"/>
              </a:solidFill>
              <a:latin typeface="SimSun" pitchFamily="2" charset="-122"/>
              <a:ea typeface="SimSun" pitchFamily="2" charset="-122"/>
              <a:sym typeface="SimSun" pitchFamily="2" charset="-122"/>
            </a:endParaRPr>
          </a:p>
        </p:txBody>
      </p:sp>
      <p:sp>
        <p:nvSpPr>
          <p:cNvPr id="89097" name="AutoShape 9"/>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89098" name="AutoShape 10"/>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236a 6b</a:t>
            </a:r>
            <a:endParaRPr lang="en-US" altLang="en-US"/>
          </a:p>
        </p:txBody>
      </p:sp>
    </p:spTree>
    <p:extLst>
      <p:ext uri="{BB962C8B-B14F-4D97-AF65-F5344CB8AC3E}">
        <p14:creationId xmlns:p14="http://schemas.microsoft.com/office/powerpoint/2010/main" val="373808881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98199640" presetClass="entr" presetSubtype="0" fill="hold" grpId="0" nodeType="afterEffect">
                                  <p:stCondLst>
                                    <p:cond delay="0"/>
                                  </p:stCondLst>
                                  <p:childTnLst>
                                    <p:set>
                                      <p:cBhvr>
                                        <p:cTn id="6" dur="1" fill="hold">
                                          <p:stCondLst>
                                            <p:cond delay="499"/>
                                          </p:stCondLst>
                                        </p:cTn>
                                        <p:tgtEl>
                                          <p:spTgt spid="89091"/>
                                        </p:tgtEl>
                                        <p:attrNameLst>
                                          <p:attrName>style.visibility</p:attrName>
                                        </p:attrNameLst>
                                      </p:cBhvr>
                                      <p:to>
                                        <p:strVal val="visible"/>
                                      </p:to>
                                    </p:set>
                                  </p:childTnLst>
                                </p:cTn>
                              </p:par>
                            </p:childTnLst>
                          </p:cTn>
                        </p:par>
                        <p:par>
                          <p:cTn id="7" fill="hold" nodeType="afterGroup">
                            <p:stCondLst>
                              <p:cond delay="500"/>
                            </p:stCondLst>
                            <p:childTnLst>
                              <p:par>
                                <p:cTn id="8" presetID="-2098199640" presetClass="entr" presetSubtype="0" fill="hold" grpId="0" nodeType="afterEffect">
                                  <p:stCondLst>
                                    <p:cond delay="0"/>
                                  </p:stCondLst>
                                  <p:childTnLst>
                                    <p:set>
                                      <p:cBhvr>
                                        <p:cTn id="9" dur="1" fill="hold">
                                          <p:stCondLst>
                                            <p:cond delay="499"/>
                                          </p:stCondLst>
                                        </p:cTn>
                                        <p:tgtEl>
                                          <p:spTgt spid="89092"/>
                                        </p:tgtEl>
                                        <p:attrNameLst>
                                          <p:attrName>style.visibility</p:attrName>
                                        </p:attrNameLst>
                                      </p:cBhvr>
                                      <p:to>
                                        <p:strVal val="visible"/>
                                      </p:to>
                                    </p:set>
                                  </p:childTnLst>
                                </p:cTn>
                              </p:par>
                            </p:childTnLst>
                          </p:cTn>
                        </p:par>
                        <p:par>
                          <p:cTn id="10" fill="hold" nodeType="afterGroup">
                            <p:stCondLst>
                              <p:cond delay="1000"/>
                            </p:stCondLst>
                            <p:childTnLst>
                              <p:par>
                                <p:cTn id="11" presetID="-2098199640" presetClass="entr" presetSubtype="0" fill="hold" nodeType="afterEffect">
                                  <p:stCondLst>
                                    <p:cond delay="0"/>
                                  </p:stCondLst>
                                  <p:childTnLst>
                                    <p:set>
                                      <p:cBhvr>
                                        <p:cTn id="12" dur="1" fill="hold">
                                          <p:stCondLst>
                                            <p:cond delay="499"/>
                                          </p:stCondLst>
                                        </p:cTn>
                                        <p:tgtEl>
                                          <p:spTgt spid="89093"/>
                                        </p:tgtEl>
                                        <p:attrNameLst>
                                          <p:attrName>style.visibility</p:attrName>
                                        </p:attrNameLst>
                                      </p:cBhvr>
                                      <p:to>
                                        <p:strVal val="visible"/>
                                      </p:to>
                                    </p:set>
                                  </p:childTnLst>
                                </p:cTn>
                              </p:par>
                            </p:childTnLst>
                          </p:cTn>
                        </p:par>
                        <p:par>
                          <p:cTn id="13" fill="hold" nodeType="afterGroup">
                            <p:stCondLst>
                              <p:cond delay="1500"/>
                            </p:stCondLst>
                            <p:childTnLst>
                              <p:par>
                                <p:cTn id="14" presetID="-2098199640" presetClass="entr" presetSubtype="0" fill="hold" nodeType="afterEffect">
                                  <p:stCondLst>
                                    <p:cond delay="0"/>
                                  </p:stCondLst>
                                  <p:childTnLst>
                                    <p:set>
                                      <p:cBhvr>
                                        <p:cTn id="15" dur="1" fill="hold">
                                          <p:stCondLst>
                                            <p:cond delay="499"/>
                                          </p:stCondLst>
                                        </p:cTn>
                                        <p:tgtEl>
                                          <p:spTgt spid="89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animBg="1" autoUpdateAnimBg="0"/>
      <p:bldP spid="89092" grpId="0" animBg="1"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5C2E8613-32CB-4F82-9603-89556CF1DDD0}" type="slidenum">
              <a:rPr lang="en-US" altLang="en-US" sz="1400"/>
              <a:pPr algn="r" defTabSz="914400" eaLnBrk="1" hangingPunct="0">
                <a:lnSpc>
                  <a:spcPct val="100000"/>
                </a:lnSpc>
                <a:buClrTx/>
                <a:buSzTx/>
                <a:buFontTx/>
                <a:buNone/>
              </a:pPr>
              <a:t>154</a:t>
            </a:fld>
            <a:endParaRPr lang="en-US" altLang="en-US"/>
          </a:p>
        </p:txBody>
      </p:sp>
      <p:pic>
        <p:nvPicPr>
          <p:cNvPr id="90114"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76300" y="2057400"/>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0115" name="AutoShape 3"/>
          <p:cNvSpPr>
            <a:spLocks/>
          </p:cNvSpPr>
          <p:nvPr/>
        </p:nvSpPr>
        <p:spPr bwMode="auto">
          <a:xfrm>
            <a:off x="2743200" y="3352800"/>
            <a:ext cx="3352800" cy="593725"/>
          </a:xfrm>
          <a:custGeom>
            <a:avLst/>
            <a:gdLst>
              <a:gd name="T0" fmla="*/ 1676400 w 21600"/>
              <a:gd name="T1" fmla="*/ 296863 h 21600"/>
              <a:gd name="T2" fmla="*/ 1676400 w 21600"/>
              <a:gd name="T3" fmla="*/ 296863 h 21600"/>
              <a:gd name="T4" fmla="*/ 1676400 w 21600"/>
              <a:gd name="T5" fmla="*/ 296863 h 21600"/>
              <a:gd name="T6" fmla="*/ 1676400 w 21600"/>
              <a:gd name="T7" fmla="*/ 2968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500">
                <a:solidFill>
                  <a:srgbClr val="FFFFFF"/>
                </a:solidFill>
                <a:latin typeface="SimSun" pitchFamily="2" charset="-122"/>
                <a:ea typeface="SimSun" pitchFamily="2" charset="-122"/>
                <a:sym typeface="SimSun" pitchFamily="2" charset="-122"/>
              </a:rPr>
              <a:t>执事会</a:t>
            </a:r>
            <a:endParaRPr lang="en-US" altLang="en-US"/>
          </a:p>
        </p:txBody>
      </p:sp>
      <p:sp>
        <p:nvSpPr>
          <p:cNvPr id="90116" name="AutoShape 4"/>
          <p:cNvSpPr>
            <a:spLocks/>
          </p:cNvSpPr>
          <p:nvPr/>
        </p:nvSpPr>
        <p:spPr bwMode="auto">
          <a:xfrm>
            <a:off x="2743200" y="4724400"/>
            <a:ext cx="3352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90117" name="Line 5"/>
          <p:cNvSpPr>
            <a:spLocks noChangeShapeType="1"/>
          </p:cNvSpPr>
          <p:nvPr/>
        </p:nvSpPr>
        <p:spPr bwMode="auto">
          <a:xfrm flipH="1" flipV="1">
            <a:off x="44180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90118" name="AutoShape 6"/>
          <p:cNvSpPr>
            <a:spLocks/>
          </p:cNvSpPr>
          <p:nvPr/>
        </p:nvSpPr>
        <p:spPr bwMode="auto">
          <a:xfrm>
            <a:off x="2538413" y="2841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0119" name="AutoShape 7"/>
          <p:cNvSpPr>
            <a:spLocks/>
          </p:cNvSpPr>
          <p:nvPr/>
        </p:nvSpPr>
        <p:spPr bwMode="auto">
          <a:xfrm>
            <a:off x="1889125" y="1093788"/>
            <a:ext cx="5553075" cy="1189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300">
                <a:solidFill>
                  <a:srgbClr val="FFFFFF"/>
                </a:solidFill>
                <a:latin typeface="SimSun" pitchFamily="2" charset="-122"/>
                <a:ea typeface="SimSun" pitchFamily="2" charset="-122"/>
                <a:sym typeface="SimSun" pitchFamily="2" charset="-122"/>
              </a:rPr>
              <a:t>模式三：执事带领长老</a:t>
            </a:r>
            <a:r>
              <a:rPr lang="en-US" altLang="ja-JP" sz="3300">
                <a:solidFill>
                  <a:srgbClr val="FFFFFF"/>
                </a:solidFill>
                <a:latin typeface="SimSun" pitchFamily="2" charset="-122"/>
                <a:ea typeface="SimSun" pitchFamily="2" charset="-122"/>
                <a:sym typeface="SimSun" pitchFamily="2" charset="-122"/>
              </a:rPr>
              <a:t>/</a:t>
            </a:r>
            <a:r>
              <a:rPr lang="ja-JP" altLang="en-US" sz="3300">
                <a:solidFill>
                  <a:srgbClr val="FFFFFF"/>
                </a:solidFill>
                <a:latin typeface="SimSun" pitchFamily="2" charset="-122"/>
                <a:ea typeface="SimSun" pitchFamily="2" charset="-122"/>
                <a:sym typeface="SimSun" pitchFamily="2" charset="-122"/>
              </a:rPr>
              <a:t>牧者</a:t>
            </a:r>
            <a:endParaRPr lang="en-US" altLang="en-US" sz="3300">
              <a:solidFill>
                <a:srgbClr val="FFFFFF"/>
              </a:solidFill>
              <a:latin typeface="SimSun" pitchFamily="2" charset="-122"/>
              <a:ea typeface="SimSun" pitchFamily="2" charset="-122"/>
              <a:sym typeface="SimSun" pitchFamily="2" charset="-122"/>
            </a:endParaRPr>
          </a:p>
        </p:txBody>
      </p:sp>
      <p:sp>
        <p:nvSpPr>
          <p:cNvPr id="90120" name="AutoShape 8"/>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90121" name="AutoShape 9"/>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236a 6b</a:t>
            </a:r>
            <a:endParaRPr lang="en-US" altLang="en-US"/>
          </a:p>
        </p:txBody>
      </p:sp>
    </p:spTree>
    <p:extLst>
      <p:ext uri="{BB962C8B-B14F-4D97-AF65-F5344CB8AC3E}">
        <p14:creationId xmlns:p14="http://schemas.microsoft.com/office/powerpoint/2010/main" val="35312729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815960" presetClass="entr" presetSubtype="0" fill="hold" grpId="0" nodeType="afterEffect">
                                  <p:stCondLst>
                                    <p:cond delay="0"/>
                                  </p:stCondLst>
                                  <p:childTnLst>
                                    <p:set>
                                      <p:cBhvr>
                                        <p:cTn id="6" dur="1" fill="hold">
                                          <p:stCondLst>
                                            <p:cond delay="499"/>
                                          </p:stCondLst>
                                        </p:cTn>
                                        <p:tgtEl>
                                          <p:spTgt spid="90115"/>
                                        </p:tgtEl>
                                        <p:attrNameLst>
                                          <p:attrName>style.visibility</p:attrName>
                                        </p:attrNameLst>
                                      </p:cBhvr>
                                      <p:to>
                                        <p:strVal val="visible"/>
                                      </p:to>
                                    </p:set>
                                  </p:childTnLst>
                                </p:cTn>
                              </p:par>
                            </p:childTnLst>
                          </p:cTn>
                        </p:par>
                        <p:par>
                          <p:cTn id="7" fill="hold" nodeType="afterGroup">
                            <p:stCondLst>
                              <p:cond delay="500"/>
                            </p:stCondLst>
                            <p:childTnLst>
                              <p:par>
                                <p:cTn id="8" presetID="2116815960" presetClass="entr" presetSubtype="0" fill="hold" grpId="0" nodeType="afterEffect">
                                  <p:stCondLst>
                                    <p:cond delay="0"/>
                                  </p:stCondLst>
                                  <p:childTnLst>
                                    <p:set>
                                      <p:cBhvr>
                                        <p:cTn id="9" dur="1" fill="hold">
                                          <p:stCondLst>
                                            <p:cond delay="499"/>
                                          </p:stCondLst>
                                        </p:cTn>
                                        <p:tgtEl>
                                          <p:spTgt spid="90116"/>
                                        </p:tgtEl>
                                        <p:attrNameLst>
                                          <p:attrName>style.visibility</p:attrName>
                                        </p:attrNameLst>
                                      </p:cBhvr>
                                      <p:to>
                                        <p:strVal val="visible"/>
                                      </p:to>
                                    </p:set>
                                  </p:childTnLst>
                                </p:cTn>
                              </p:par>
                            </p:childTnLst>
                          </p:cTn>
                        </p:par>
                        <p:par>
                          <p:cTn id="10" fill="hold" nodeType="afterGroup">
                            <p:stCondLst>
                              <p:cond delay="1000"/>
                            </p:stCondLst>
                            <p:childTnLst>
                              <p:par>
                                <p:cTn id="11" presetID="2116815960" presetClass="entr" presetSubtype="0" fill="hold" nodeType="afterEffect">
                                  <p:stCondLst>
                                    <p:cond delay="0"/>
                                  </p:stCondLst>
                                  <p:childTnLst>
                                    <p:set>
                                      <p:cBhvr>
                                        <p:cTn id="12" dur="1" fill="hold">
                                          <p:stCondLst>
                                            <p:cond delay="499"/>
                                          </p:stCondLst>
                                        </p:cTn>
                                        <p:tgtEl>
                                          <p:spTgt spid="90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autoUpdateAnimBg="0"/>
      <p:bldP spid="90116" grpId="0" animBg="1"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D1E00BAF-86B7-4B71-989E-B3039D3DCD66}" type="slidenum">
              <a:rPr lang="en-US" altLang="en-US" sz="1400"/>
              <a:pPr algn="r" defTabSz="914400" eaLnBrk="1" hangingPunct="0">
                <a:lnSpc>
                  <a:spcPct val="100000"/>
                </a:lnSpc>
                <a:buClrTx/>
                <a:buSzTx/>
                <a:buFontTx/>
                <a:buNone/>
              </a:pPr>
              <a:t>155</a:t>
            </a:fld>
            <a:endParaRPr lang="en-US" altLang="en-US"/>
          </a:p>
        </p:txBody>
      </p:sp>
      <p:pic>
        <p:nvPicPr>
          <p:cNvPr id="91138"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1139" name="AutoShape 3"/>
          <p:cNvSpPr>
            <a:spLocks/>
          </p:cNvSpPr>
          <p:nvPr/>
        </p:nvSpPr>
        <p:spPr bwMode="auto">
          <a:xfrm>
            <a:off x="2819400" y="3340100"/>
            <a:ext cx="3352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91140" name="Line 4"/>
          <p:cNvSpPr>
            <a:spLocks noChangeShapeType="1"/>
          </p:cNvSpPr>
          <p:nvPr/>
        </p:nvSpPr>
        <p:spPr bwMode="auto">
          <a:xfrm flipH="1" flipV="1">
            <a:off x="44180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91141" name="AutoShape 5"/>
          <p:cNvSpPr>
            <a:spLocks/>
          </p:cNvSpPr>
          <p:nvPr/>
        </p:nvSpPr>
        <p:spPr bwMode="auto">
          <a:xfrm>
            <a:off x="2743200" y="4800600"/>
            <a:ext cx="3352800" cy="593725"/>
          </a:xfrm>
          <a:custGeom>
            <a:avLst/>
            <a:gdLst>
              <a:gd name="T0" fmla="*/ 1676400 w 21600"/>
              <a:gd name="T1" fmla="*/ 296863 h 21600"/>
              <a:gd name="T2" fmla="*/ 1676400 w 21600"/>
              <a:gd name="T3" fmla="*/ 296863 h 21600"/>
              <a:gd name="T4" fmla="*/ 1676400 w 21600"/>
              <a:gd name="T5" fmla="*/ 296863 h 21600"/>
              <a:gd name="T6" fmla="*/ 1676400 w 21600"/>
              <a:gd name="T7" fmla="*/ 2968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500">
                <a:solidFill>
                  <a:srgbClr val="FFFFFF"/>
                </a:solidFill>
                <a:latin typeface="SimSun" pitchFamily="2" charset="-122"/>
                <a:ea typeface="SimSun" pitchFamily="2" charset="-122"/>
                <a:sym typeface="SimSun" pitchFamily="2" charset="-122"/>
              </a:rPr>
              <a:t>执事会</a:t>
            </a:r>
            <a:endParaRPr lang="en-US" altLang="en-US"/>
          </a:p>
        </p:txBody>
      </p:sp>
      <p:sp>
        <p:nvSpPr>
          <p:cNvPr id="91142" name="AutoShape 6"/>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1143" name="AutoShape 7"/>
          <p:cNvSpPr>
            <a:spLocks/>
          </p:cNvSpPr>
          <p:nvPr/>
        </p:nvSpPr>
        <p:spPr bwMode="auto">
          <a:xfrm>
            <a:off x="2058988" y="1196975"/>
            <a:ext cx="5024437" cy="1111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100">
                <a:solidFill>
                  <a:srgbClr val="FFFFFF"/>
                </a:solidFill>
                <a:latin typeface="SimSun" pitchFamily="2" charset="-122"/>
                <a:ea typeface="SimSun" pitchFamily="2" charset="-122"/>
                <a:sym typeface="SimSun" pitchFamily="2" charset="-122"/>
              </a:rPr>
              <a:t>模式四：长老团带领执事会</a:t>
            </a:r>
            <a:endParaRPr lang="en-US" altLang="en-US" sz="3100">
              <a:solidFill>
                <a:srgbClr val="FFFFFF"/>
              </a:solidFill>
              <a:latin typeface="SimSun" pitchFamily="2" charset="-122"/>
              <a:ea typeface="SimSun" pitchFamily="2" charset="-122"/>
              <a:sym typeface="SimSun" pitchFamily="2" charset="-122"/>
            </a:endParaRPr>
          </a:p>
        </p:txBody>
      </p:sp>
      <p:sp>
        <p:nvSpPr>
          <p:cNvPr id="91144" name="AutoShape 8"/>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236a 6b</a:t>
            </a:r>
            <a:endParaRPr lang="en-US" altLang="en-US"/>
          </a:p>
        </p:txBody>
      </p:sp>
    </p:spTree>
    <p:extLst>
      <p:ext uri="{BB962C8B-B14F-4D97-AF65-F5344CB8AC3E}">
        <p14:creationId xmlns:p14="http://schemas.microsoft.com/office/powerpoint/2010/main" val="318162982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797224" presetClass="entr" presetSubtype="0" fill="hold" grpId="0" nodeType="afterEffect">
                                  <p:stCondLst>
                                    <p:cond delay="0"/>
                                  </p:stCondLst>
                                  <p:childTnLst>
                                    <p:set>
                                      <p:cBhvr>
                                        <p:cTn id="6" dur="1" fill="hold">
                                          <p:stCondLst>
                                            <p:cond delay="499"/>
                                          </p:stCondLst>
                                        </p:cTn>
                                        <p:tgtEl>
                                          <p:spTgt spid="91139"/>
                                        </p:tgtEl>
                                        <p:attrNameLst>
                                          <p:attrName>style.visibility</p:attrName>
                                        </p:attrNameLst>
                                      </p:cBhvr>
                                      <p:to>
                                        <p:strVal val="visible"/>
                                      </p:to>
                                    </p:set>
                                  </p:childTnLst>
                                </p:cTn>
                              </p:par>
                            </p:childTnLst>
                          </p:cTn>
                        </p:par>
                        <p:par>
                          <p:cTn id="7" fill="hold" nodeType="afterGroup">
                            <p:stCondLst>
                              <p:cond delay="500"/>
                            </p:stCondLst>
                            <p:childTnLst>
                              <p:par>
                                <p:cTn id="8" presetID="2116797224" presetClass="entr" presetSubtype="0" fill="hold" nodeType="afterEffect">
                                  <p:stCondLst>
                                    <p:cond delay="0"/>
                                  </p:stCondLst>
                                  <p:childTnLst>
                                    <p:set>
                                      <p:cBhvr>
                                        <p:cTn id="9" dur="1" fill="hold">
                                          <p:stCondLst>
                                            <p:cond delay="499"/>
                                          </p:stCondLst>
                                        </p:cTn>
                                        <p:tgtEl>
                                          <p:spTgt spid="91140"/>
                                        </p:tgtEl>
                                        <p:attrNameLst>
                                          <p:attrName>style.visibility</p:attrName>
                                        </p:attrNameLst>
                                      </p:cBhvr>
                                      <p:to>
                                        <p:strVal val="visible"/>
                                      </p:to>
                                    </p:set>
                                  </p:childTnLst>
                                </p:cTn>
                              </p:par>
                            </p:childTnLst>
                          </p:cTn>
                        </p:par>
                        <p:par>
                          <p:cTn id="10" fill="hold" nodeType="afterGroup">
                            <p:stCondLst>
                              <p:cond delay="1000"/>
                            </p:stCondLst>
                            <p:childTnLst>
                              <p:par>
                                <p:cTn id="11" presetID="2116797224" presetClass="entr" presetSubtype="0" fill="hold" grpId="0" nodeType="afterEffect">
                                  <p:stCondLst>
                                    <p:cond delay="0"/>
                                  </p:stCondLst>
                                  <p:childTnLst>
                                    <p:set>
                                      <p:cBhvr>
                                        <p:cTn id="12" dur="1" fill="hold">
                                          <p:stCondLst>
                                            <p:cond delay="499"/>
                                          </p:stCondLst>
                                        </p:cTn>
                                        <p:tgtEl>
                                          <p:spTgt spid="91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autoUpdateAnimBg="0"/>
      <p:bldP spid="91141" grpId="0" animBg="1"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F2F6735F-65EF-4832-9C24-179042883B20}" type="slidenum">
              <a:rPr lang="en-US" altLang="en-US" sz="1400"/>
              <a:pPr algn="r" defTabSz="914400" eaLnBrk="1" hangingPunct="0">
                <a:lnSpc>
                  <a:spcPct val="100000"/>
                </a:lnSpc>
                <a:buClrTx/>
                <a:buSzTx/>
                <a:buFontTx/>
                <a:buNone/>
              </a:pPr>
              <a:t>156</a:t>
            </a:fld>
            <a:endParaRPr lang="en-US" altLang="en-US"/>
          </a:p>
        </p:txBody>
      </p:sp>
      <p:pic>
        <p:nvPicPr>
          <p:cNvPr id="92162"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163" name="AutoShape 3"/>
          <p:cNvSpPr>
            <a:spLocks/>
          </p:cNvSpPr>
          <p:nvPr/>
        </p:nvSpPr>
        <p:spPr bwMode="auto">
          <a:xfrm>
            <a:off x="2819400" y="3340100"/>
            <a:ext cx="3352800" cy="671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80008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4100">
                <a:solidFill>
                  <a:srgbClr val="FFFFFF"/>
                </a:solidFill>
                <a:latin typeface="SimSun" pitchFamily="2" charset="-122"/>
                <a:ea typeface="SimSun" pitchFamily="2" charset="-122"/>
                <a:sym typeface="SimSun" pitchFamily="2" charset="-122"/>
              </a:rPr>
              <a:t>使徒</a:t>
            </a:r>
            <a:endParaRPr lang="en-US" altLang="en-US"/>
          </a:p>
        </p:txBody>
      </p:sp>
      <p:sp>
        <p:nvSpPr>
          <p:cNvPr id="92164" name="AutoShape 4"/>
          <p:cNvSpPr>
            <a:spLocks/>
          </p:cNvSpPr>
          <p:nvPr/>
        </p:nvSpPr>
        <p:spPr bwMode="auto">
          <a:xfrm>
            <a:off x="2438400" y="4724400"/>
            <a:ext cx="1446213" cy="1733550"/>
          </a:xfrm>
          <a:custGeom>
            <a:avLst/>
            <a:gdLst>
              <a:gd name="T0" fmla="*/ 723106 w 21600"/>
              <a:gd name="T1" fmla="*/ 866775 h 21600"/>
              <a:gd name="T2" fmla="*/ 723106 w 21600"/>
              <a:gd name="T3" fmla="*/ 866775 h 21600"/>
              <a:gd name="T4" fmla="*/ 723106 w 21600"/>
              <a:gd name="T5" fmla="*/ 866775 h 21600"/>
              <a:gd name="T6" fmla="*/ 723106 w 21600"/>
              <a:gd name="T7" fmla="*/ 8667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sz="3600">
                <a:solidFill>
                  <a:srgbClr val="FFFFFF"/>
                </a:solidFill>
              </a:rPr>
              <a:t>DDDDDDD</a:t>
            </a:r>
            <a:endParaRPr lang="en-US" altLang="en-US"/>
          </a:p>
        </p:txBody>
      </p:sp>
      <p:sp>
        <p:nvSpPr>
          <p:cNvPr id="92165" name="AutoShape 5"/>
          <p:cNvSpPr>
            <a:spLocks/>
          </p:cNvSpPr>
          <p:nvPr/>
        </p:nvSpPr>
        <p:spPr bwMode="auto">
          <a:xfrm>
            <a:off x="40767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sz="3600">
                <a:solidFill>
                  <a:srgbClr val="FFFFFF"/>
                </a:solidFill>
              </a:rPr>
              <a:t>DDDD</a:t>
            </a:r>
            <a:endParaRPr lang="en-US" altLang="en-US"/>
          </a:p>
        </p:txBody>
      </p:sp>
      <p:sp>
        <p:nvSpPr>
          <p:cNvPr id="92166" name="AutoShape 6"/>
          <p:cNvSpPr>
            <a:spLocks/>
          </p:cNvSpPr>
          <p:nvPr/>
        </p:nvSpPr>
        <p:spPr bwMode="auto">
          <a:xfrm>
            <a:off x="54102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sz="3600">
                <a:solidFill>
                  <a:srgbClr val="FFFFFF"/>
                </a:solidFill>
              </a:rPr>
              <a:t>DDDDD</a:t>
            </a:r>
            <a:endParaRPr lang="en-US" altLang="en-US"/>
          </a:p>
        </p:txBody>
      </p:sp>
      <p:sp>
        <p:nvSpPr>
          <p:cNvPr id="92167" name="AutoShape 7"/>
          <p:cNvSpPr>
            <a:spLocks/>
          </p:cNvSpPr>
          <p:nvPr/>
        </p:nvSpPr>
        <p:spPr bwMode="auto">
          <a:xfrm>
            <a:off x="676275" y="4584700"/>
            <a:ext cx="3200400" cy="2209800"/>
          </a:xfrm>
          <a:custGeom>
            <a:avLst/>
            <a:gdLst>
              <a:gd name="T0" fmla="*/ 1600119 w 19679"/>
              <a:gd name="T1" fmla="*/ 1212757 h 19679"/>
              <a:gd name="T2" fmla="*/ 1600119 w 19679"/>
              <a:gd name="T3" fmla="*/ 1212757 h 19679"/>
              <a:gd name="T4" fmla="*/ 1600119 w 19679"/>
              <a:gd name="T5" fmla="*/ 1212757 h 19679"/>
              <a:gd name="T6" fmla="*/ 1600119 w 19679"/>
              <a:gd name="T7" fmla="*/ 12127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76200" cap="flat" cmpd="sng">
            <a:solidFill>
              <a:srgbClr val="1A0CA9"/>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2168" name="AutoShape 8"/>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2169" name="AutoShape 9"/>
          <p:cNvSpPr>
            <a:spLocks/>
          </p:cNvSpPr>
          <p:nvPr/>
        </p:nvSpPr>
        <p:spPr bwMode="auto">
          <a:xfrm>
            <a:off x="2328863" y="1133475"/>
            <a:ext cx="4637087" cy="1212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solidFill>
                  <a:srgbClr val="FFFFFF"/>
                </a:solidFill>
                <a:latin typeface="SimSun" pitchFamily="2" charset="-122"/>
                <a:ea typeface="SimSun" pitchFamily="2" charset="-122"/>
                <a:sym typeface="SimSun" pitchFamily="2" charset="-122"/>
              </a:rPr>
              <a:t>使徒带领「七个执事」</a:t>
            </a:r>
            <a:endParaRPr lang="en-US" altLang="en-US" sz="3400">
              <a:solidFill>
                <a:srgbClr val="FFFFFF"/>
              </a:solidFill>
              <a:latin typeface="SimSun" pitchFamily="2" charset="-122"/>
              <a:ea typeface="SimSun" pitchFamily="2" charset="-122"/>
              <a:sym typeface="SimSun" pitchFamily="2" charset="-122"/>
            </a:endParaRPr>
          </a:p>
        </p:txBody>
      </p:sp>
      <p:sp>
        <p:nvSpPr>
          <p:cNvPr id="92170" name="AutoShape 10"/>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236a 6b</a:t>
            </a:r>
            <a:endParaRPr lang="en-US" altLang="en-US"/>
          </a:p>
        </p:txBody>
      </p:sp>
      <p:sp>
        <p:nvSpPr>
          <p:cNvPr id="92171" name="AutoShape 11"/>
          <p:cNvSpPr>
            <a:spLocks/>
          </p:cNvSpPr>
          <p:nvPr/>
        </p:nvSpPr>
        <p:spPr bwMode="auto">
          <a:xfrm>
            <a:off x="655638" y="5224463"/>
            <a:ext cx="2084387" cy="14208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a:latin typeface="SimSun" pitchFamily="2" charset="-122"/>
                <a:ea typeface="SimSun" pitchFamily="2" charset="-122"/>
                <a:sym typeface="SimSun" pitchFamily="2" charset="-122"/>
              </a:rPr>
              <a:t>「七位执事」</a:t>
            </a:r>
            <a:endParaRPr lang="en-US" altLang="ja-JP">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a:latin typeface="SimSun" pitchFamily="2" charset="-122"/>
                <a:ea typeface="SimSun" pitchFamily="2" charset="-122"/>
                <a:sym typeface="SimSun" pitchFamily="2" charset="-122"/>
              </a:rPr>
              <a:t>（徒</a:t>
            </a:r>
            <a:r>
              <a:rPr lang="en-US" altLang="ja-JP">
                <a:latin typeface="SimSun" pitchFamily="2" charset="-122"/>
                <a:ea typeface="SimSun" pitchFamily="2" charset="-122"/>
                <a:sym typeface="SimSun" pitchFamily="2" charset="-122"/>
              </a:rPr>
              <a:t>21:8</a:t>
            </a:r>
            <a:r>
              <a:rPr lang="ja-JP" altLang="en-US">
                <a:latin typeface="SimSun" pitchFamily="2" charset="-122"/>
                <a:ea typeface="SimSun" pitchFamily="2" charset="-122"/>
                <a:sym typeface="SimSun" pitchFamily="2" charset="-122"/>
              </a:rPr>
              <a:t>）</a:t>
            </a:r>
            <a:endParaRPr lang="en-US" altLang="en-US">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162543590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972088" presetClass="entr" presetSubtype="0" fill="hold" grpId="0" nodeType="afterEffect">
                                  <p:stCondLst>
                                    <p:cond delay="0"/>
                                  </p:stCondLst>
                                  <p:childTnLst>
                                    <p:set>
                                      <p:cBhvr>
                                        <p:cTn id="6" dur="1" fill="hold">
                                          <p:stCondLst>
                                            <p:cond delay="499"/>
                                          </p:stCondLst>
                                        </p:cTn>
                                        <p:tgtEl>
                                          <p:spTgt spid="92163"/>
                                        </p:tgtEl>
                                        <p:attrNameLst>
                                          <p:attrName>style.visibility</p:attrName>
                                        </p:attrNameLst>
                                      </p:cBhvr>
                                      <p:to>
                                        <p:strVal val="visible"/>
                                      </p:to>
                                    </p:set>
                                  </p:childTnLst>
                                </p:cTn>
                              </p:par>
                            </p:childTnLst>
                          </p:cTn>
                        </p:par>
                        <p:par>
                          <p:cTn id="7" fill="hold" nodeType="afterGroup">
                            <p:stCondLst>
                              <p:cond delay="500"/>
                            </p:stCondLst>
                            <p:childTnLst>
                              <p:par>
                                <p:cTn id="8" presetID="2116972088" presetClass="entr" presetSubtype="0" fill="hold" grpId="0" nodeType="afterEffect">
                                  <p:stCondLst>
                                    <p:cond delay="0"/>
                                  </p:stCondLst>
                                  <p:childTnLst>
                                    <p:set>
                                      <p:cBhvr>
                                        <p:cTn id="9" dur="1" fill="hold">
                                          <p:stCondLst>
                                            <p:cond delay="499"/>
                                          </p:stCondLst>
                                        </p:cTn>
                                        <p:tgtEl>
                                          <p:spTgt spid="92164"/>
                                        </p:tgtEl>
                                        <p:attrNameLst>
                                          <p:attrName>style.visibility</p:attrName>
                                        </p:attrNameLst>
                                      </p:cBhvr>
                                      <p:to>
                                        <p:strVal val="visible"/>
                                      </p:to>
                                    </p:set>
                                  </p:childTnLst>
                                </p:cTn>
                              </p:par>
                            </p:childTnLst>
                          </p:cTn>
                        </p:par>
                        <p:par>
                          <p:cTn id="10" fill="hold" nodeType="afterGroup">
                            <p:stCondLst>
                              <p:cond delay="1000"/>
                            </p:stCondLst>
                            <p:childTnLst>
                              <p:par>
                                <p:cTn id="11" presetID="2116972088" presetClass="entr" presetSubtype="0" fill="hold" grpId="0" nodeType="afterEffect">
                                  <p:stCondLst>
                                    <p:cond delay="0"/>
                                  </p:stCondLst>
                                  <p:childTnLst>
                                    <p:set>
                                      <p:cBhvr>
                                        <p:cTn id="12" dur="1" fill="hold">
                                          <p:stCondLst>
                                            <p:cond delay="499"/>
                                          </p:stCondLst>
                                        </p:cTn>
                                        <p:tgtEl>
                                          <p:spTgt spid="92165"/>
                                        </p:tgtEl>
                                        <p:attrNameLst>
                                          <p:attrName>style.visibility</p:attrName>
                                        </p:attrNameLst>
                                      </p:cBhvr>
                                      <p:to>
                                        <p:strVal val="visible"/>
                                      </p:to>
                                    </p:set>
                                  </p:childTnLst>
                                </p:cTn>
                              </p:par>
                            </p:childTnLst>
                          </p:cTn>
                        </p:par>
                        <p:par>
                          <p:cTn id="13" fill="hold" nodeType="afterGroup">
                            <p:stCondLst>
                              <p:cond delay="1500"/>
                            </p:stCondLst>
                            <p:childTnLst>
                              <p:par>
                                <p:cTn id="14" presetID="2116972088" presetClass="entr" presetSubtype="0" fill="hold" grpId="0" nodeType="afterEffect">
                                  <p:stCondLst>
                                    <p:cond delay="0"/>
                                  </p:stCondLst>
                                  <p:childTnLst>
                                    <p:set>
                                      <p:cBhvr>
                                        <p:cTn id="15" dur="1" fill="hold">
                                          <p:stCondLst>
                                            <p:cond delay="499"/>
                                          </p:stCondLst>
                                        </p:cTn>
                                        <p:tgtEl>
                                          <p:spTgt spid="92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nimBg="1" autoUpdateAnimBg="0"/>
      <p:bldP spid="92164" grpId="0" animBg="1" autoUpdateAnimBg="0"/>
      <p:bldP spid="92165" grpId="0" animBg="1" autoUpdateAnimBg="0"/>
      <p:bldP spid="92166" grpId="0" animBg="1"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E70EED75-C1AE-4000-8277-4E5C9E627E22}" type="slidenum">
              <a:rPr lang="en-US" altLang="en-US" sz="1400"/>
              <a:pPr algn="r" defTabSz="914400" eaLnBrk="1" hangingPunct="0">
                <a:lnSpc>
                  <a:spcPct val="100000"/>
                </a:lnSpc>
                <a:buClrTx/>
                <a:buSzTx/>
                <a:buFontTx/>
                <a:buNone/>
              </a:pPr>
              <a:t>157</a:t>
            </a:fld>
            <a:endParaRPr lang="en-US" altLang="en-US"/>
          </a:p>
        </p:txBody>
      </p:sp>
      <p:pic>
        <p:nvPicPr>
          <p:cNvPr id="93186"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3187" name="AutoShape 3"/>
          <p:cNvSpPr>
            <a:spLocks/>
          </p:cNvSpPr>
          <p:nvPr/>
        </p:nvSpPr>
        <p:spPr bwMode="auto">
          <a:xfrm>
            <a:off x="2895600" y="2890838"/>
            <a:ext cx="3352800" cy="1074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300">
                <a:solidFill>
                  <a:srgbClr val="FFFFFF"/>
                </a:solidFill>
                <a:latin typeface="Calibri" pitchFamily="34" charset="0"/>
                <a:cs typeface="Calibri" pitchFamily="34" charset="0"/>
                <a:sym typeface="Calibri" pitchFamily="34" charset="0"/>
              </a:rPr>
              <a:t>            </a:t>
            </a:r>
            <a:r>
              <a:rPr lang="ja-JP" altLang="en-US" sz="3300">
                <a:solidFill>
                  <a:srgbClr val="FFFFFF"/>
                </a:solidFill>
                <a:latin typeface="SimSun" pitchFamily="2" charset="-122"/>
                <a:ea typeface="SimSun" pitchFamily="2" charset="-122"/>
                <a:sym typeface="SimSun" pitchFamily="2" charset="-122"/>
              </a:rPr>
              <a:t>长老</a:t>
            </a:r>
            <a:endParaRPr lang="en-US" altLang="en-US" sz="1200">
              <a:solidFill>
                <a:srgbClr val="FFFFFF"/>
              </a:solidFill>
              <a:latin typeface="SimSun" pitchFamily="2" charset="-122"/>
              <a:ea typeface="SimSun" pitchFamily="2" charset="-122"/>
              <a:sym typeface="SimSun" pitchFamily="2" charset="-122"/>
            </a:endParaRPr>
          </a:p>
        </p:txBody>
      </p:sp>
      <p:sp>
        <p:nvSpPr>
          <p:cNvPr id="93188" name="AutoShape 4"/>
          <p:cNvSpPr>
            <a:spLocks/>
          </p:cNvSpPr>
          <p:nvPr/>
        </p:nvSpPr>
        <p:spPr bwMode="auto">
          <a:xfrm>
            <a:off x="2438400" y="4724400"/>
            <a:ext cx="1446213" cy="1733550"/>
          </a:xfrm>
          <a:custGeom>
            <a:avLst/>
            <a:gdLst>
              <a:gd name="T0" fmla="*/ 723106 w 21600"/>
              <a:gd name="T1" fmla="*/ 866775 h 21600"/>
              <a:gd name="T2" fmla="*/ 723106 w 21600"/>
              <a:gd name="T3" fmla="*/ 866775 h 21600"/>
              <a:gd name="T4" fmla="*/ 723106 w 21600"/>
              <a:gd name="T5" fmla="*/ 866775 h 21600"/>
              <a:gd name="T6" fmla="*/ 723106 w 21600"/>
              <a:gd name="T7" fmla="*/ 8667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sz="3600">
                <a:solidFill>
                  <a:srgbClr val="FFFFFF"/>
                </a:solidFill>
              </a:rPr>
              <a:t>DDDDDDD</a:t>
            </a:r>
            <a:endParaRPr lang="en-US" altLang="en-US"/>
          </a:p>
        </p:txBody>
      </p:sp>
      <p:sp>
        <p:nvSpPr>
          <p:cNvPr id="93189" name="AutoShape 5"/>
          <p:cNvSpPr>
            <a:spLocks/>
          </p:cNvSpPr>
          <p:nvPr/>
        </p:nvSpPr>
        <p:spPr bwMode="auto">
          <a:xfrm>
            <a:off x="40767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sz="3600">
                <a:solidFill>
                  <a:srgbClr val="FFFFFF"/>
                </a:solidFill>
              </a:rPr>
              <a:t>DDDD</a:t>
            </a:r>
            <a:endParaRPr lang="en-US" altLang="en-US"/>
          </a:p>
        </p:txBody>
      </p:sp>
      <p:sp>
        <p:nvSpPr>
          <p:cNvPr id="93190" name="AutoShape 6"/>
          <p:cNvSpPr>
            <a:spLocks/>
          </p:cNvSpPr>
          <p:nvPr/>
        </p:nvSpPr>
        <p:spPr bwMode="auto">
          <a:xfrm>
            <a:off x="54102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sz="3600">
                <a:solidFill>
                  <a:srgbClr val="FFFFFF"/>
                </a:solidFill>
              </a:rPr>
              <a:t>DDDDD</a:t>
            </a:r>
            <a:endParaRPr lang="en-US" altLang="en-US"/>
          </a:p>
        </p:txBody>
      </p:sp>
      <p:sp>
        <p:nvSpPr>
          <p:cNvPr id="93191" name="Line 7"/>
          <p:cNvSpPr>
            <a:spLocks noChangeShapeType="1"/>
          </p:cNvSpPr>
          <p:nvPr/>
        </p:nvSpPr>
        <p:spPr bwMode="auto">
          <a:xfrm>
            <a:off x="34274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93192" name="Line 8"/>
          <p:cNvSpPr>
            <a:spLocks noChangeShapeType="1"/>
          </p:cNvSpPr>
          <p:nvPr/>
        </p:nvSpPr>
        <p:spPr bwMode="auto">
          <a:xfrm>
            <a:off x="4646613" y="4175125"/>
            <a:ext cx="1587" cy="38100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93193" name="Line 9"/>
          <p:cNvSpPr>
            <a:spLocks noChangeShapeType="1"/>
          </p:cNvSpPr>
          <p:nvPr/>
        </p:nvSpPr>
        <p:spPr bwMode="auto">
          <a:xfrm>
            <a:off x="59801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93194" name="AutoShape 10"/>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3195" name="AutoShape 11"/>
          <p:cNvSpPr>
            <a:spLocks/>
          </p:cNvSpPr>
          <p:nvPr/>
        </p:nvSpPr>
        <p:spPr bwMode="auto">
          <a:xfrm>
            <a:off x="1690688" y="1171575"/>
            <a:ext cx="5761037" cy="1189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300">
                <a:solidFill>
                  <a:srgbClr val="FFFFFF"/>
                </a:solidFill>
                <a:latin typeface="SimSun" pitchFamily="2" charset="-122"/>
                <a:ea typeface="SimSun" pitchFamily="2" charset="-122"/>
                <a:sym typeface="SimSun" pitchFamily="2" charset="-122"/>
              </a:rPr>
              <a:t>模式五：长老与执事的委员会</a:t>
            </a:r>
            <a:endParaRPr lang="en-US" altLang="en-US" sz="3300">
              <a:solidFill>
                <a:srgbClr val="FFFFFF"/>
              </a:solidFill>
              <a:latin typeface="SimSun" pitchFamily="2" charset="-122"/>
              <a:ea typeface="SimSun" pitchFamily="2" charset="-122"/>
              <a:sym typeface="SimSun" pitchFamily="2" charset="-122"/>
            </a:endParaRPr>
          </a:p>
        </p:txBody>
      </p:sp>
      <p:sp>
        <p:nvSpPr>
          <p:cNvPr id="93196" name="AutoShape 12"/>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236a 6b</a:t>
            </a:r>
            <a:endParaRPr lang="en-US" altLang="en-US"/>
          </a:p>
        </p:txBody>
      </p:sp>
    </p:spTree>
    <p:extLst>
      <p:ext uri="{BB962C8B-B14F-4D97-AF65-F5344CB8AC3E}">
        <p14:creationId xmlns:p14="http://schemas.microsoft.com/office/powerpoint/2010/main" val="308249165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0494280" presetClass="entr" presetSubtype="0" fill="hold" grpId="0" nodeType="afterEffect">
                                  <p:stCondLst>
                                    <p:cond delay="0"/>
                                  </p:stCondLst>
                                  <p:childTnLst>
                                    <p:set>
                                      <p:cBhvr>
                                        <p:cTn id="6" dur="1" fill="hold">
                                          <p:stCondLst>
                                            <p:cond delay="499"/>
                                          </p:stCondLst>
                                        </p:cTn>
                                        <p:tgtEl>
                                          <p:spTgt spid="93187"/>
                                        </p:tgtEl>
                                        <p:attrNameLst>
                                          <p:attrName>style.visibility</p:attrName>
                                        </p:attrNameLst>
                                      </p:cBhvr>
                                      <p:to>
                                        <p:strVal val="visible"/>
                                      </p:to>
                                    </p:set>
                                  </p:childTnLst>
                                </p:cTn>
                              </p:par>
                            </p:childTnLst>
                          </p:cTn>
                        </p:par>
                        <p:par>
                          <p:cTn id="7" fill="hold" nodeType="afterGroup">
                            <p:stCondLst>
                              <p:cond delay="500"/>
                            </p:stCondLst>
                            <p:childTnLst>
                              <p:par>
                                <p:cTn id="8" presetID="1870494280" presetClass="entr" presetSubtype="0" fill="hold" grpId="0" nodeType="afterEffect">
                                  <p:stCondLst>
                                    <p:cond delay="0"/>
                                  </p:stCondLst>
                                  <p:childTnLst>
                                    <p:set>
                                      <p:cBhvr>
                                        <p:cTn id="9" dur="1" fill="hold">
                                          <p:stCondLst>
                                            <p:cond delay="499"/>
                                          </p:stCondLst>
                                        </p:cTn>
                                        <p:tgtEl>
                                          <p:spTgt spid="93188"/>
                                        </p:tgtEl>
                                        <p:attrNameLst>
                                          <p:attrName>style.visibility</p:attrName>
                                        </p:attrNameLst>
                                      </p:cBhvr>
                                      <p:to>
                                        <p:strVal val="visible"/>
                                      </p:to>
                                    </p:set>
                                  </p:childTnLst>
                                </p:cTn>
                              </p:par>
                            </p:childTnLst>
                          </p:cTn>
                        </p:par>
                        <p:par>
                          <p:cTn id="10" fill="hold" nodeType="afterGroup">
                            <p:stCondLst>
                              <p:cond delay="1000"/>
                            </p:stCondLst>
                            <p:childTnLst>
                              <p:par>
                                <p:cTn id="11" presetID="1870494280" presetClass="entr" presetSubtype="0" fill="hold" grpId="0" nodeType="afterEffect">
                                  <p:stCondLst>
                                    <p:cond delay="0"/>
                                  </p:stCondLst>
                                  <p:childTnLst>
                                    <p:set>
                                      <p:cBhvr>
                                        <p:cTn id="12" dur="1" fill="hold">
                                          <p:stCondLst>
                                            <p:cond delay="499"/>
                                          </p:stCondLst>
                                        </p:cTn>
                                        <p:tgtEl>
                                          <p:spTgt spid="93189"/>
                                        </p:tgtEl>
                                        <p:attrNameLst>
                                          <p:attrName>style.visibility</p:attrName>
                                        </p:attrNameLst>
                                      </p:cBhvr>
                                      <p:to>
                                        <p:strVal val="visible"/>
                                      </p:to>
                                    </p:set>
                                  </p:childTnLst>
                                </p:cTn>
                              </p:par>
                            </p:childTnLst>
                          </p:cTn>
                        </p:par>
                        <p:par>
                          <p:cTn id="13" fill="hold" nodeType="afterGroup">
                            <p:stCondLst>
                              <p:cond delay="1500"/>
                            </p:stCondLst>
                            <p:childTnLst>
                              <p:par>
                                <p:cTn id="14" presetID="1870494280" presetClass="entr" presetSubtype="0" fill="hold" grpId="0" nodeType="afterEffect">
                                  <p:stCondLst>
                                    <p:cond delay="0"/>
                                  </p:stCondLst>
                                  <p:childTnLst>
                                    <p:set>
                                      <p:cBhvr>
                                        <p:cTn id="15" dur="1" fill="hold">
                                          <p:stCondLst>
                                            <p:cond delay="499"/>
                                          </p:stCondLst>
                                        </p:cTn>
                                        <p:tgtEl>
                                          <p:spTgt spid="93190"/>
                                        </p:tgtEl>
                                        <p:attrNameLst>
                                          <p:attrName>style.visibility</p:attrName>
                                        </p:attrNameLst>
                                      </p:cBhvr>
                                      <p:to>
                                        <p:strVal val="visible"/>
                                      </p:to>
                                    </p:set>
                                  </p:childTnLst>
                                </p:cTn>
                              </p:par>
                            </p:childTnLst>
                          </p:cTn>
                        </p:par>
                        <p:par>
                          <p:cTn id="16" fill="hold" nodeType="afterGroup">
                            <p:stCondLst>
                              <p:cond delay="2000"/>
                            </p:stCondLst>
                            <p:childTnLst>
                              <p:par>
                                <p:cTn id="17" presetID="1870494280" presetClass="entr" presetSubtype="0" fill="hold" nodeType="afterEffect">
                                  <p:stCondLst>
                                    <p:cond delay="0"/>
                                  </p:stCondLst>
                                  <p:childTnLst>
                                    <p:set>
                                      <p:cBhvr>
                                        <p:cTn id="18" dur="1" fill="hold">
                                          <p:stCondLst>
                                            <p:cond delay="499"/>
                                          </p:stCondLst>
                                        </p:cTn>
                                        <p:tgtEl>
                                          <p:spTgt spid="93191"/>
                                        </p:tgtEl>
                                        <p:attrNameLst>
                                          <p:attrName>style.visibility</p:attrName>
                                        </p:attrNameLst>
                                      </p:cBhvr>
                                      <p:to>
                                        <p:strVal val="visible"/>
                                      </p:to>
                                    </p:set>
                                  </p:childTnLst>
                                </p:cTn>
                              </p:par>
                            </p:childTnLst>
                          </p:cTn>
                        </p:par>
                        <p:par>
                          <p:cTn id="19" fill="hold" nodeType="afterGroup">
                            <p:stCondLst>
                              <p:cond delay="2500"/>
                            </p:stCondLst>
                            <p:childTnLst>
                              <p:par>
                                <p:cTn id="20" presetID="1870494280" presetClass="entr" presetSubtype="0" fill="hold" nodeType="afterEffect">
                                  <p:stCondLst>
                                    <p:cond delay="0"/>
                                  </p:stCondLst>
                                  <p:childTnLst>
                                    <p:set>
                                      <p:cBhvr>
                                        <p:cTn id="21" dur="1" fill="hold">
                                          <p:stCondLst>
                                            <p:cond delay="499"/>
                                          </p:stCondLst>
                                        </p:cTn>
                                        <p:tgtEl>
                                          <p:spTgt spid="93192"/>
                                        </p:tgtEl>
                                        <p:attrNameLst>
                                          <p:attrName>style.visibility</p:attrName>
                                        </p:attrNameLst>
                                      </p:cBhvr>
                                      <p:to>
                                        <p:strVal val="visible"/>
                                      </p:to>
                                    </p:set>
                                  </p:childTnLst>
                                </p:cTn>
                              </p:par>
                            </p:childTnLst>
                          </p:cTn>
                        </p:par>
                        <p:par>
                          <p:cTn id="22" fill="hold" nodeType="afterGroup">
                            <p:stCondLst>
                              <p:cond delay="3000"/>
                            </p:stCondLst>
                            <p:childTnLst>
                              <p:par>
                                <p:cTn id="23" presetID="1870494280" presetClass="entr" presetSubtype="0" fill="hold" nodeType="afterEffect">
                                  <p:stCondLst>
                                    <p:cond delay="0"/>
                                  </p:stCondLst>
                                  <p:childTnLst>
                                    <p:set>
                                      <p:cBhvr>
                                        <p:cTn id="24" dur="1" fill="hold">
                                          <p:stCondLst>
                                            <p:cond delay="499"/>
                                          </p:stCondLst>
                                        </p:cTn>
                                        <p:tgtEl>
                                          <p:spTgt spid="93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nimBg="1" autoUpdateAnimBg="0"/>
      <p:bldP spid="93188" grpId="0" animBg="1" autoUpdateAnimBg="0"/>
      <p:bldP spid="93189" grpId="0" animBg="1" autoUpdateAnimBg="0"/>
      <p:bldP spid="93190" grpId="0" animBg="1"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420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AF63A037-4598-4EB0-8504-E9B6EEDD24F3}" type="slidenum">
              <a:rPr lang="en-US" altLang="en-US" sz="1400"/>
              <a:pPr algn="r" defTabSz="914400" eaLnBrk="1" hangingPunct="0">
                <a:lnSpc>
                  <a:spcPct val="100000"/>
                </a:lnSpc>
                <a:buClrTx/>
                <a:buSzTx/>
                <a:buFontTx/>
                <a:buNone/>
              </a:pPr>
              <a:t>158</a:t>
            </a:fld>
            <a:endParaRPr lang="en-US" altLang="en-US"/>
          </a:p>
        </p:txBody>
      </p:sp>
      <p:sp>
        <p:nvSpPr>
          <p:cNvPr id="94210" name="AutoShape 2"/>
          <p:cNvSpPr>
            <a:spLocks/>
          </p:cNvSpPr>
          <p:nvPr/>
        </p:nvSpPr>
        <p:spPr bwMode="auto">
          <a:xfrm>
            <a:off x="4191000" y="9144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C9C4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4211" name="AutoShape 3"/>
          <p:cNvSpPr>
            <a:spLocks/>
          </p:cNvSpPr>
          <p:nvPr/>
        </p:nvSpPr>
        <p:spPr bwMode="auto">
          <a:xfrm>
            <a:off x="2514600" y="23622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00FF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4212" name="AutoShape 4"/>
          <p:cNvSpPr>
            <a:spLocks/>
          </p:cNvSpPr>
          <p:nvPr/>
        </p:nvSpPr>
        <p:spPr bwMode="auto">
          <a:xfrm>
            <a:off x="422275" y="342900"/>
            <a:ext cx="4687888" cy="131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800">
                <a:solidFill>
                  <a:srgbClr val="FFFFFF"/>
                </a:solidFill>
                <a:latin typeface="SimSun" pitchFamily="2" charset="-122"/>
                <a:ea typeface="SimSun" pitchFamily="2" charset="-122"/>
                <a:sym typeface="SimSun" pitchFamily="2" charset="-122"/>
              </a:rPr>
              <a:t>长老的三个牧养工作</a:t>
            </a:r>
            <a:endParaRPr lang="en-US" altLang="en-US" sz="3800">
              <a:solidFill>
                <a:srgbClr val="FFFFFF"/>
              </a:solidFill>
              <a:latin typeface="SimSun" pitchFamily="2" charset="-122"/>
              <a:ea typeface="SimSun" pitchFamily="2" charset="-122"/>
              <a:sym typeface="SimSun" pitchFamily="2" charset="-122"/>
            </a:endParaRPr>
          </a:p>
        </p:txBody>
      </p:sp>
      <p:sp>
        <p:nvSpPr>
          <p:cNvPr id="94213" name="AutoShape 5"/>
          <p:cNvSpPr>
            <a:spLocks/>
          </p:cNvSpPr>
          <p:nvPr/>
        </p:nvSpPr>
        <p:spPr bwMode="auto">
          <a:xfrm>
            <a:off x="5821363" y="1368425"/>
            <a:ext cx="2767012" cy="830263"/>
          </a:xfrm>
          <a:custGeom>
            <a:avLst/>
            <a:gdLst>
              <a:gd name="T0" fmla="*/ 1383506 w 21600"/>
              <a:gd name="T1" fmla="*/ 415498 h 21600"/>
              <a:gd name="T2" fmla="*/ 1383506 w 21600"/>
              <a:gd name="T3" fmla="*/ 415498 h 21600"/>
              <a:gd name="T4" fmla="*/ 1383506 w 21600"/>
              <a:gd name="T5" fmla="*/ 415498 h 21600"/>
              <a:gd name="T6" fmla="*/ 1383506 w 21600"/>
              <a:gd name="T7" fmla="*/ 41549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ja-JP" altLang="en-US" b="1">
                <a:solidFill>
                  <a:srgbClr val="C9C4FF"/>
                </a:solidFill>
                <a:sym typeface="SimSun" pitchFamily="2" charset="-122"/>
              </a:rPr>
              <a:t>教导</a:t>
            </a:r>
            <a:r>
              <a:rPr lang="en-US" altLang="ja-JP" b="1">
                <a:solidFill>
                  <a:srgbClr val="C9C4FF"/>
                </a:solidFill>
                <a:sym typeface="SimSun" pitchFamily="2" charset="-122"/>
              </a:rPr>
              <a:t>	</a:t>
            </a:r>
          </a:p>
          <a:p>
            <a:pPr algn="ctr" defTabSz="914400" hangingPunct="0">
              <a:lnSpc>
                <a:spcPct val="100000"/>
              </a:lnSpc>
              <a:buClrTx/>
              <a:buSzTx/>
              <a:buFontTx/>
              <a:buNone/>
            </a:pPr>
            <a:r>
              <a:rPr lang="ja-JP" altLang="en-US" b="1">
                <a:solidFill>
                  <a:srgbClr val="C9C4FF"/>
                </a:solidFill>
                <a:sym typeface="SimSun" pitchFamily="2" charset="-122"/>
              </a:rPr>
              <a:t>提前</a:t>
            </a:r>
            <a:r>
              <a:rPr lang="en-US" altLang="ja-JP" b="1">
                <a:solidFill>
                  <a:srgbClr val="C9C4FF"/>
                </a:solidFill>
                <a:sym typeface="SimSun" pitchFamily="2" charset="-122"/>
              </a:rPr>
              <a:t>3:2</a:t>
            </a:r>
            <a:r>
              <a:rPr lang="ja-JP" altLang="en-US" b="1">
                <a:solidFill>
                  <a:srgbClr val="C9C4FF"/>
                </a:solidFill>
                <a:sym typeface="SimSun" pitchFamily="2" charset="-122"/>
              </a:rPr>
              <a:t>；</a:t>
            </a:r>
            <a:r>
              <a:rPr lang="en-US" altLang="ja-JP" b="1">
                <a:solidFill>
                  <a:srgbClr val="C9C4FF"/>
                </a:solidFill>
                <a:sym typeface="SimSun" pitchFamily="2" charset="-122"/>
              </a:rPr>
              <a:t>5:17</a:t>
            </a:r>
            <a:endParaRPr lang="en-US" altLang="en-US" b="1">
              <a:solidFill>
                <a:srgbClr val="C9C4FF"/>
              </a:solidFill>
              <a:sym typeface="SimSun" pitchFamily="2" charset="-122"/>
            </a:endParaRPr>
          </a:p>
        </p:txBody>
      </p:sp>
      <p:sp>
        <p:nvSpPr>
          <p:cNvPr id="94214" name="AutoShape 6"/>
          <p:cNvSpPr>
            <a:spLocks/>
          </p:cNvSpPr>
          <p:nvPr/>
        </p:nvSpPr>
        <p:spPr bwMode="auto">
          <a:xfrm>
            <a:off x="4284663" y="2636838"/>
            <a:ext cx="1346200" cy="1589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2900">
                <a:solidFill>
                  <a:srgbClr val="75E8DA"/>
                </a:solidFill>
                <a:ea typeface="SimSun" pitchFamily="2" charset="-122"/>
                <a:sym typeface="SimSun" pitchFamily="2" charset="-122"/>
              </a:rPr>
              <a:t>牧师</a:t>
            </a:r>
            <a:r>
              <a:rPr lang="en-US" altLang="ja-JP" sz="2900">
                <a:solidFill>
                  <a:srgbClr val="75E8DA"/>
                </a:solidFill>
                <a:ea typeface="SimSun" pitchFamily="2" charset="-122"/>
                <a:sym typeface="SimSun" pitchFamily="2" charset="-122"/>
              </a:rPr>
              <a:t>—</a:t>
            </a:r>
            <a:r>
              <a:rPr lang="ja-JP" altLang="en-US" sz="2900">
                <a:solidFill>
                  <a:srgbClr val="75E8DA"/>
                </a:solidFill>
                <a:ea typeface="SimSun" pitchFamily="2" charset="-122"/>
                <a:sym typeface="SimSun" pitchFamily="2" charset="-122"/>
              </a:rPr>
              <a:t>教师</a:t>
            </a:r>
            <a:r>
              <a:rPr lang="en-US" altLang="ja-JP" sz="2900">
                <a:solidFill>
                  <a:srgbClr val="75E8DA"/>
                </a:solidFill>
                <a:ea typeface="SimSun" pitchFamily="2" charset="-122"/>
                <a:sym typeface="SimSun" pitchFamily="2" charset="-122"/>
              </a:rPr>
              <a:t>	</a:t>
            </a:r>
          </a:p>
          <a:p>
            <a:pPr algn="ctr" eaLnBrk="1" hangingPunct="0">
              <a:lnSpc>
                <a:spcPct val="115000"/>
              </a:lnSpc>
              <a:spcBef>
                <a:spcPts val="1000"/>
              </a:spcBef>
              <a:buClrTx/>
              <a:buSzTx/>
              <a:buFontTx/>
              <a:buNone/>
            </a:pPr>
            <a:r>
              <a:rPr lang="ja-JP" altLang="en-US" sz="2900">
                <a:solidFill>
                  <a:srgbClr val="75E8DA"/>
                </a:solidFill>
                <a:ea typeface="SimSun" pitchFamily="2" charset="-122"/>
                <a:sym typeface="SimSun" pitchFamily="2" charset="-122"/>
              </a:rPr>
              <a:t>弗</a:t>
            </a:r>
            <a:r>
              <a:rPr lang="en-US" altLang="ja-JP" sz="2900">
                <a:solidFill>
                  <a:srgbClr val="75E8DA"/>
                </a:solidFill>
                <a:ea typeface="SimSun" pitchFamily="2" charset="-122"/>
                <a:sym typeface="SimSun" pitchFamily="2" charset="-122"/>
              </a:rPr>
              <a:t>4:11</a:t>
            </a:r>
            <a:endParaRPr lang="en-US" altLang="en-US"/>
          </a:p>
        </p:txBody>
      </p:sp>
      <p:sp>
        <p:nvSpPr>
          <p:cNvPr id="94215" name="AutoShape 7"/>
          <p:cNvSpPr>
            <a:spLocks/>
          </p:cNvSpPr>
          <p:nvPr/>
        </p:nvSpPr>
        <p:spPr bwMode="auto">
          <a:xfrm>
            <a:off x="3132138" y="4149725"/>
            <a:ext cx="2952750" cy="258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a:solidFill>
                  <a:srgbClr val="78E8DB"/>
                </a:solidFill>
                <a:ea typeface="SimSun" pitchFamily="2" charset="-122"/>
                <a:sym typeface="SimSun" pitchFamily="2" charset="-122"/>
              </a:rPr>
              <a:t>牧养</a:t>
            </a:r>
            <a:r>
              <a:rPr lang="en-US" altLang="ja-JP">
                <a:solidFill>
                  <a:srgbClr val="78E8DB"/>
                </a:solidFill>
                <a:ea typeface="SimSun" pitchFamily="2" charset="-122"/>
                <a:sym typeface="SimSun" pitchFamily="2" charset="-122"/>
              </a:rPr>
              <a:t>   </a:t>
            </a:r>
          </a:p>
          <a:p>
            <a:pPr algn="ctr" eaLnBrk="1" hangingPunct="0">
              <a:lnSpc>
                <a:spcPct val="115000"/>
              </a:lnSpc>
              <a:spcBef>
                <a:spcPts val="1000"/>
              </a:spcBef>
              <a:buClrTx/>
              <a:buSzTx/>
              <a:buFontTx/>
              <a:buNone/>
            </a:pPr>
            <a:r>
              <a:rPr lang="ja-JP" altLang="en-US">
                <a:solidFill>
                  <a:srgbClr val="78E8DB"/>
                </a:solidFill>
                <a:ea typeface="SimSun" pitchFamily="2" charset="-122"/>
                <a:sym typeface="SimSun" pitchFamily="2" charset="-122"/>
              </a:rPr>
              <a:t>（保护与领导）</a:t>
            </a:r>
            <a:br>
              <a:rPr lang="en-US" altLang="ja-JP">
                <a:solidFill>
                  <a:srgbClr val="78E8DB"/>
                </a:solidFill>
                <a:ea typeface="SimSun" pitchFamily="2" charset="-122"/>
                <a:sym typeface="SimSun" pitchFamily="2" charset="-122"/>
              </a:rPr>
            </a:br>
            <a:r>
              <a:rPr lang="ja-JP" altLang="en-US">
                <a:solidFill>
                  <a:srgbClr val="78E8DB"/>
                </a:solidFill>
                <a:ea typeface="SimSun" pitchFamily="2" charset="-122"/>
                <a:sym typeface="SimSun" pitchFamily="2" charset="-122"/>
              </a:rPr>
              <a:t>彼前</a:t>
            </a:r>
            <a:r>
              <a:rPr lang="en-US" altLang="ja-JP">
                <a:solidFill>
                  <a:srgbClr val="78E8DB"/>
                </a:solidFill>
                <a:ea typeface="SimSun" pitchFamily="2" charset="-122"/>
                <a:sym typeface="SimSun" pitchFamily="2" charset="-122"/>
              </a:rPr>
              <a:t>5:1-4; </a:t>
            </a:r>
            <a:r>
              <a:rPr lang="ja-JP" altLang="en-US">
                <a:solidFill>
                  <a:srgbClr val="78E8DB"/>
                </a:solidFill>
                <a:ea typeface="SimSun" pitchFamily="2" charset="-122"/>
                <a:sym typeface="SimSun" pitchFamily="2" charset="-122"/>
              </a:rPr>
              <a:t>徒</a:t>
            </a:r>
            <a:r>
              <a:rPr lang="en-US" altLang="ja-JP">
                <a:solidFill>
                  <a:srgbClr val="78E8DB"/>
                </a:solidFill>
                <a:ea typeface="SimSun" pitchFamily="2" charset="-122"/>
                <a:sym typeface="SimSun" pitchFamily="2" charset="-122"/>
              </a:rPr>
              <a:t>20:29,35; </a:t>
            </a:r>
            <a:r>
              <a:rPr lang="ja-JP" altLang="en-US">
                <a:solidFill>
                  <a:srgbClr val="78E8DB"/>
                </a:solidFill>
                <a:ea typeface="SimSun" pitchFamily="2" charset="-122"/>
                <a:sym typeface="SimSun" pitchFamily="2" charset="-122"/>
              </a:rPr>
              <a:t>帖前</a:t>
            </a:r>
            <a:r>
              <a:rPr lang="en-US" altLang="ja-JP">
                <a:solidFill>
                  <a:srgbClr val="78E8DB"/>
                </a:solidFill>
                <a:ea typeface="SimSun" pitchFamily="2" charset="-122"/>
                <a:sym typeface="SimSun" pitchFamily="2" charset="-122"/>
              </a:rPr>
              <a:t>5:12</a:t>
            </a:r>
            <a:endParaRPr lang="en-US" altLang="en-US">
              <a:solidFill>
                <a:srgbClr val="78E8DB"/>
              </a:solidFill>
              <a:ea typeface="SimSun" pitchFamily="2" charset="-122"/>
              <a:sym typeface="SimSun" pitchFamily="2" charset="-122"/>
            </a:endParaRPr>
          </a:p>
        </p:txBody>
      </p:sp>
      <p:sp>
        <p:nvSpPr>
          <p:cNvPr id="94216" name="AutoShape 8"/>
          <p:cNvSpPr>
            <a:spLocks/>
          </p:cNvSpPr>
          <p:nvPr/>
        </p:nvSpPr>
        <p:spPr bwMode="auto">
          <a:xfrm>
            <a:off x="8027988" y="0"/>
            <a:ext cx="1116012" cy="436563"/>
          </a:xfrm>
          <a:custGeom>
            <a:avLst/>
            <a:gdLst>
              <a:gd name="T0" fmla="*/ 558006 w 21600"/>
              <a:gd name="T1" fmla="*/ 218282 h 21600"/>
              <a:gd name="T2" fmla="*/ 558006 w 21600"/>
              <a:gd name="T3" fmla="*/ 218282 h 21600"/>
              <a:gd name="T4" fmla="*/ 558006 w 21600"/>
              <a:gd name="T5" fmla="*/ 218282 h 21600"/>
              <a:gd name="T6" fmla="*/ 558006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236c1</a:t>
            </a:r>
            <a:endParaRPr lang="en-US" altLang="en-US"/>
          </a:p>
        </p:txBody>
      </p:sp>
    </p:spTree>
    <p:extLst>
      <p:ext uri="{BB962C8B-B14F-4D97-AF65-F5344CB8AC3E}">
        <p14:creationId xmlns:p14="http://schemas.microsoft.com/office/powerpoint/2010/main" val="2566195472"/>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p:cTn id="7" dur="500" fill="hold"/>
                                        <p:tgtEl>
                                          <p:spTgt spid="94210"/>
                                        </p:tgtEl>
                                        <p:attrNameLst>
                                          <p:attrName>ppt_w</p:attrName>
                                        </p:attrNameLst>
                                      </p:cBhvr>
                                      <p:tavLst>
                                        <p:tav tm="0">
                                          <p:val>
                                            <p:strVal val="4*#ppt_w"/>
                                          </p:val>
                                        </p:tav>
                                        <p:tav tm="100000">
                                          <p:val>
                                            <p:strVal val="#ppt_w"/>
                                          </p:val>
                                        </p:tav>
                                      </p:tavLst>
                                    </p:anim>
                                    <p:anim calcmode="lin" valueType="num">
                                      <p:cBhvr>
                                        <p:cTn id="8" dur="500" fill="hold"/>
                                        <p:tgtEl>
                                          <p:spTgt spid="94210"/>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94211"/>
                                        </p:tgtEl>
                                        <p:attrNameLst>
                                          <p:attrName>style.visibility</p:attrName>
                                        </p:attrNameLst>
                                      </p:cBhvr>
                                      <p:to>
                                        <p:strVal val="visible"/>
                                      </p:to>
                                    </p:set>
                                    <p:anim calcmode="lin" valueType="num">
                                      <p:cBhvr>
                                        <p:cTn id="12" dur="500" fill="hold"/>
                                        <p:tgtEl>
                                          <p:spTgt spid="94211"/>
                                        </p:tgtEl>
                                        <p:attrNameLst>
                                          <p:attrName>ppt_w</p:attrName>
                                        </p:attrNameLst>
                                      </p:cBhvr>
                                      <p:tavLst>
                                        <p:tav tm="0">
                                          <p:val>
                                            <p:strVal val="4*#ppt_w"/>
                                          </p:val>
                                        </p:tav>
                                        <p:tav tm="100000">
                                          <p:val>
                                            <p:strVal val="#ppt_w"/>
                                          </p:val>
                                        </p:tav>
                                      </p:tavLst>
                                    </p:anim>
                                    <p:anim calcmode="lin" valueType="num">
                                      <p:cBhvr>
                                        <p:cTn id="13" dur="500" fill="hold"/>
                                        <p:tgtEl>
                                          <p:spTgt spid="942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animBg="1"/>
      <p:bldP spid="94211"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523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A045BA64-1E7F-4627-BCF1-ECAE4CB100ED}" type="slidenum">
              <a:rPr lang="en-US" altLang="en-US" sz="1400"/>
              <a:pPr algn="r" defTabSz="914400" eaLnBrk="1" hangingPunct="0">
                <a:lnSpc>
                  <a:spcPct val="100000"/>
                </a:lnSpc>
                <a:buClrTx/>
                <a:buSzTx/>
                <a:buFontTx/>
                <a:buNone/>
              </a:pPr>
              <a:t>159</a:t>
            </a:fld>
            <a:endParaRPr lang="en-US" altLang="en-US"/>
          </a:p>
        </p:txBody>
      </p:sp>
      <p:sp>
        <p:nvSpPr>
          <p:cNvPr id="95234" name="AutoShape 2"/>
          <p:cNvSpPr>
            <a:spLocks/>
          </p:cNvSpPr>
          <p:nvPr/>
        </p:nvSpPr>
        <p:spPr bwMode="auto">
          <a:xfrm>
            <a:off x="4191000" y="9144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C9C4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5235" name="AutoShape 3"/>
          <p:cNvSpPr>
            <a:spLocks/>
          </p:cNvSpPr>
          <p:nvPr/>
        </p:nvSpPr>
        <p:spPr bwMode="auto">
          <a:xfrm>
            <a:off x="2514600" y="23622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00FF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5236" name="AutoShape 4"/>
          <p:cNvSpPr>
            <a:spLocks/>
          </p:cNvSpPr>
          <p:nvPr/>
        </p:nvSpPr>
        <p:spPr bwMode="auto">
          <a:xfrm>
            <a:off x="914400" y="950913"/>
            <a:ext cx="4629150" cy="4418012"/>
          </a:xfrm>
          <a:custGeom>
            <a:avLst/>
            <a:gdLst>
              <a:gd name="T0" fmla="*/ 2314457 w 19679"/>
              <a:gd name="T1" fmla="*/ 2424642 h 19679"/>
              <a:gd name="T2" fmla="*/ 2314457 w 19679"/>
              <a:gd name="T3" fmla="*/ 2424642 h 19679"/>
              <a:gd name="T4" fmla="*/ 2314457 w 19679"/>
              <a:gd name="T5" fmla="*/ 2424642 h 19679"/>
              <a:gd name="T6" fmla="*/ 2314457 w 19679"/>
              <a:gd name="T7" fmla="*/ 242464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FFFF66"/>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5237" name="AutoShape 5"/>
          <p:cNvSpPr>
            <a:spLocks/>
          </p:cNvSpPr>
          <p:nvPr/>
        </p:nvSpPr>
        <p:spPr bwMode="auto">
          <a:xfrm>
            <a:off x="8027988" y="0"/>
            <a:ext cx="1116012" cy="436563"/>
          </a:xfrm>
          <a:custGeom>
            <a:avLst/>
            <a:gdLst>
              <a:gd name="T0" fmla="*/ 558006 w 21600"/>
              <a:gd name="T1" fmla="*/ 218282 h 21600"/>
              <a:gd name="T2" fmla="*/ 558006 w 21600"/>
              <a:gd name="T3" fmla="*/ 218282 h 21600"/>
              <a:gd name="T4" fmla="*/ 558006 w 21600"/>
              <a:gd name="T5" fmla="*/ 218282 h 21600"/>
              <a:gd name="T6" fmla="*/ 558006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236c1</a:t>
            </a:r>
            <a:endParaRPr lang="en-US" altLang="en-US"/>
          </a:p>
        </p:txBody>
      </p:sp>
      <p:sp>
        <p:nvSpPr>
          <p:cNvPr id="95238" name="AutoShape 6"/>
          <p:cNvSpPr>
            <a:spLocks/>
          </p:cNvSpPr>
          <p:nvPr/>
        </p:nvSpPr>
        <p:spPr bwMode="auto">
          <a:xfrm>
            <a:off x="461963" y="96838"/>
            <a:ext cx="4689475" cy="131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800">
                <a:solidFill>
                  <a:srgbClr val="FFFFFF"/>
                </a:solidFill>
                <a:latin typeface="SimSun" pitchFamily="2" charset="-122"/>
                <a:ea typeface="SimSun" pitchFamily="2" charset="-122"/>
                <a:sym typeface="SimSun" pitchFamily="2" charset="-122"/>
              </a:rPr>
              <a:t>长老的三个牧养工作</a:t>
            </a:r>
            <a:endParaRPr lang="en-US" altLang="en-US" sz="3800">
              <a:solidFill>
                <a:srgbClr val="FFFFFF"/>
              </a:solidFill>
              <a:latin typeface="SimSun" pitchFamily="2" charset="-122"/>
              <a:ea typeface="SimSun" pitchFamily="2" charset="-122"/>
              <a:sym typeface="SimSun" pitchFamily="2" charset="-122"/>
            </a:endParaRPr>
          </a:p>
        </p:txBody>
      </p:sp>
      <p:sp>
        <p:nvSpPr>
          <p:cNvPr id="95239" name="AutoShape 7"/>
          <p:cNvSpPr>
            <a:spLocks/>
          </p:cNvSpPr>
          <p:nvPr/>
        </p:nvSpPr>
        <p:spPr bwMode="auto">
          <a:xfrm>
            <a:off x="5821363" y="1368425"/>
            <a:ext cx="2767012" cy="830263"/>
          </a:xfrm>
          <a:custGeom>
            <a:avLst/>
            <a:gdLst>
              <a:gd name="T0" fmla="*/ 1383506 w 21600"/>
              <a:gd name="T1" fmla="*/ 415498 h 21600"/>
              <a:gd name="T2" fmla="*/ 1383506 w 21600"/>
              <a:gd name="T3" fmla="*/ 415498 h 21600"/>
              <a:gd name="T4" fmla="*/ 1383506 w 21600"/>
              <a:gd name="T5" fmla="*/ 415498 h 21600"/>
              <a:gd name="T6" fmla="*/ 1383506 w 21600"/>
              <a:gd name="T7" fmla="*/ 41549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ja-JP" altLang="en-US" b="1">
                <a:solidFill>
                  <a:srgbClr val="C9C4FF"/>
                </a:solidFill>
                <a:sym typeface="SimSun" pitchFamily="2" charset="-122"/>
              </a:rPr>
              <a:t>教导</a:t>
            </a:r>
            <a:r>
              <a:rPr lang="en-US" altLang="ja-JP" b="1">
                <a:solidFill>
                  <a:srgbClr val="C9C4FF"/>
                </a:solidFill>
                <a:sym typeface="SimSun" pitchFamily="2" charset="-122"/>
              </a:rPr>
              <a:t>	</a:t>
            </a:r>
          </a:p>
          <a:p>
            <a:pPr algn="ctr" defTabSz="914400" hangingPunct="0">
              <a:lnSpc>
                <a:spcPct val="100000"/>
              </a:lnSpc>
              <a:buClrTx/>
              <a:buSzTx/>
              <a:buFontTx/>
              <a:buNone/>
            </a:pPr>
            <a:r>
              <a:rPr lang="ja-JP" altLang="en-US" b="1">
                <a:solidFill>
                  <a:srgbClr val="C9C4FF"/>
                </a:solidFill>
                <a:sym typeface="SimSun" pitchFamily="2" charset="-122"/>
              </a:rPr>
              <a:t>提前</a:t>
            </a:r>
            <a:r>
              <a:rPr lang="en-US" altLang="ja-JP" b="1">
                <a:solidFill>
                  <a:srgbClr val="C9C4FF"/>
                </a:solidFill>
                <a:sym typeface="SimSun" pitchFamily="2" charset="-122"/>
              </a:rPr>
              <a:t>3:2</a:t>
            </a:r>
            <a:r>
              <a:rPr lang="ja-JP" altLang="en-US" b="1">
                <a:solidFill>
                  <a:srgbClr val="C9C4FF"/>
                </a:solidFill>
                <a:sym typeface="SimSun" pitchFamily="2" charset="-122"/>
              </a:rPr>
              <a:t>；</a:t>
            </a:r>
            <a:r>
              <a:rPr lang="en-US" altLang="ja-JP" b="1">
                <a:solidFill>
                  <a:srgbClr val="C9C4FF"/>
                </a:solidFill>
                <a:sym typeface="SimSun" pitchFamily="2" charset="-122"/>
              </a:rPr>
              <a:t>5:17</a:t>
            </a:r>
            <a:endParaRPr lang="en-US" altLang="en-US" b="1">
              <a:solidFill>
                <a:srgbClr val="C9C4FF"/>
              </a:solidFill>
              <a:sym typeface="SimSun" pitchFamily="2" charset="-122"/>
            </a:endParaRPr>
          </a:p>
        </p:txBody>
      </p:sp>
      <p:sp>
        <p:nvSpPr>
          <p:cNvPr id="95242" name="AutoShape 10"/>
          <p:cNvSpPr>
            <a:spLocks/>
          </p:cNvSpPr>
          <p:nvPr/>
        </p:nvSpPr>
        <p:spPr bwMode="auto">
          <a:xfrm>
            <a:off x="1116013" y="1462088"/>
            <a:ext cx="3246437" cy="3046412"/>
          </a:xfrm>
          <a:custGeom>
            <a:avLst/>
            <a:gdLst>
              <a:gd name="T0" fmla="*/ 1623219 w 21600"/>
              <a:gd name="T1" fmla="*/ 1523494 h 21600"/>
              <a:gd name="T2" fmla="*/ 1623219 w 21600"/>
              <a:gd name="T3" fmla="*/ 1523494 h 21600"/>
              <a:gd name="T4" fmla="*/ 1623219 w 21600"/>
              <a:gd name="T5" fmla="*/ 1523494 h 21600"/>
              <a:gd name="T6" fmla="*/ 1623219 w 21600"/>
              <a:gd name="T7" fmla="*/ 152349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ja-JP" altLang="en-US" b="1">
                <a:solidFill>
                  <a:srgbClr val="FFFF00"/>
                </a:solidFill>
                <a:sym typeface="SimSun" pitchFamily="2" charset="-122"/>
              </a:rPr>
              <a:t>行政管理</a:t>
            </a:r>
            <a:endParaRPr lang="en-US" altLang="ja-JP" b="1">
              <a:solidFill>
                <a:srgbClr val="FFFF00"/>
              </a:solidFill>
              <a:sym typeface="SimSun" pitchFamily="2" charset="-122"/>
            </a:endParaRPr>
          </a:p>
          <a:p>
            <a:pPr algn="ctr" defTabSz="914400" hangingPunct="0">
              <a:lnSpc>
                <a:spcPct val="100000"/>
              </a:lnSpc>
              <a:buClrTx/>
              <a:buSzTx/>
              <a:buFontTx/>
              <a:buNone/>
            </a:pPr>
            <a:r>
              <a:rPr lang="ja-JP" altLang="en-US" b="1">
                <a:solidFill>
                  <a:srgbClr val="FFFF00"/>
                </a:solidFill>
                <a:sym typeface="SimSun" pitchFamily="2" charset="-122"/>
              </a:rPr>
              <a:t>「服事、关顾及见证」</a:t>
            </a:r>
            <a:br>
              <a:rPr lang="en-US" altLang="ja-JP" b="1">
                <a:solidFill>
                  <a:srgbClr val="FFFF00"/>
                </a:solidFill>
                <a:sym typeface="SimSun" pitchFamily="2" charset="-122"/>
              </a:rPr>
            </a:br>
            <a:r>
              <a:rPr lang="ja-JP" altLang="en-US" b="1">
                <a:solidFill>
                  <a:srgbClr val="FFFF00"/>
                </a:solidFill>
                <a:sym typeface="SimSun" pitchFamily="2" charset="-122"/>
              </a:rPr>
              <a:t>提前</a:t>
            </a:r>
            <a:r>
              <a:rPr lang="en-US" altLang="ja-JP" b="1">
                <a:solidFill>
                  <a:srgbClr val="FFFF00"/>
                </a:solidFill>
                <a:sym typeface="SimSun" pitchFamily="2" charset="-122"/>
              </a:rPr>
              <a:t>3:1</a:t>
            </a:r>
            <a:r>
              <a:rPr lang="ja-JP" altLang="en-US" b="1">
                <a:solidFill>
                  <a:srgbClr val="FFFF00"/>
                </a:solidFill>
                <a:sym typeface="SimSun" pitchFamily="2" charset="-122"/>
              </a:rPr>
              <a:t>，</a:t>
            </a:r>
            <a:r>
              <a:rPr lang="en-US" altLang="ja-JP" b="1">
                <a:solidFill>
                  <a:srgbClr val="FFFF00"/>
                </a:solidFill>
                <a:sym typeface="SimSun" pitchFamily="2" charset="-122"/>
              </a:rPr>
              <a:t>4-5</a:t>
            </a:r>
            <a:r>
              <a:rPr lang="ja-JP" altLang="en-US" b="1">
                <a:solidFill>
                  <a:srgbClr val="FFFF00"/>
                </a:solidFill>
                <a:sym typeface="SimSun" pitchFamily="2" charset="-122"/>
              </a:rPr>
              <a:t>；</a:t>
            </a:r>
            <a:r>
              <a:rPr lang="en-US" altLang="ja-JP" b="1">
                <a:solidFill>
                  <a:srgbClr val="FFFF00"/>
                </a:solidFill>
                <a:sym typeface="SimSun" pitchFamily="2" charset="-122"/>
              </a:rPr>
              <a:t>5:17</a:t>
            </a:r>
          </a:p>
          <a:p>
            <a:pPr algn="ctr" defTabSz="914400" hangingPunct="0">
              <a:lnSpc>
                <a:spcPct val="100000"/>
              </a:lnSpc>
              <a:buClrTx/>
              <a:buSzTx/>
              <a:buFontTx/>
              <a:buNone/>
            </a:pPr>
            <a:endParaRPr lang="en-US" altLang="en-US" b="1">
              <a:solidFill>
                <a:srgbClr val="FFFF00"/>
              </a:solidFill>
              <a:sym typeface="SimSun" pitchFamily="2" charset="-122"/>
            </a:endParaRPr>
          </a:p>
          <a:p>
            <a:pPr algn="ctr" defTabSz="914400" hangingPunct="0">
              <a:lnSpc>
                <a:spcPct val="100000"/>
              </a:lnSpc>
              <a:buClrTx/>
              <a:buSzTx/>
              <a:buFontTx/>
              <a:buNone/>
            </a:pPr>
            <a:endParaRPr lang="en-US" altLang="en-US" b="1">
              <a:solidFill>
                <a:srgbClr val="FFFF00"/>
              </a:solidFill>
              <a:sym typeface="SimSun" pitchFamily="2" charset="-122"/>
            </a:endParaRPr>
          </a:p>
          <a:p>
            <a:pPr algn="ctr" defTabSz="914400" hangingPunct="0">
              <a:lnSpc>
                <a:spcPct val="100000"/>
              </a:lnSpc>
              <a:buClrTx/>
              <a:buSzTx/>
              <a:buFontTx/>
              <a:buNone/>
            </a:pPr>
            <a:r>
              <a:rPr lang="en-US" altLang="en-US" b="1">
                <a:solidFill>
                  <a:srgbClr val="FFFF00"/>
                </a:solidFill>
                <a:sym typeface="SimSun" pitchFamily="2" charset="-122"/>
              </a:rPr>
              <a:t>Episkopos =Epi</a:t>
            </a:r>
            <a:r>
              <a:rPr lang="ja-JP" altLang="en-US" b="1">
                <a:solidFill>
                  <a:srgbClr val="FFFF00"/>
                </a:solidFill>
                <a:sym typeface="SimSun" pitchFamily="2" charset="-122"/>
              </a:rPr>
              <a:t>「在上面」</a:t>
            </a:r>
            <a:r>
              <a:rPr lang="en-US" altLang="ja-JP" b="1">
                <a:solidFill>
                  <a:srgbClr val="FFFF00"/>
                </a:solidFill>
                <a:sym typeface="SimSun" pitchFamily="2" charset="-122"/>
              </a:rPr>
              <a:t>+skopos</a:t>
            </a:r>
            <a:r>
              <a:rPr lang="ja-JP" altLang="en-US" b="1">
                <a:solidFill>
                  <a:srgbClr val="FFFF00"/>
                </a:solidFill>
                <a:sym typeface="SimSun" pitchFamily="2" charset="-122"/>
              </a:rPr>
              <a:t>「看」</a:t>
            </a:r>
            <a:r>
              <a:rPr lang="en-US" altLang="ja-JP" b="1">
                <a:solidFill>
                  <a:srgbClr val="FFFF00"/>
                </a:solidFill>
                <a:sym typeface="SimSun" pitchFamily="2" charset="-122"/>
              </a:rPr>
              <a:t>= </a:t>
            </a:r>
            <a:r>
              <a:rPr lang="ja-JP" altLang="en-US" b="1">
                <a:solidFill>
                  <a:srgbClr val="FFFF00"/>
                </a:solidFill>
                <a:sym typeface="SimSun" pitchFamily="2" charset="-122"/>
              </a:rPr>
              <a:t>「守望」</a:t>
            </a:r>
            <a:endParaRPr lang="en-US" altLang="en-US" b="1">
              <a:solidFill>
                <a:srgbClr val="FFFF00"/>
              </a:solidFill>
              <a:sym typeface="SimSun" pitchFamily="2" charset="-122"/>
            </a:endParaRPr>
          </a:p>
        </p:txBody>
      </p:sp>
      <p:sp>
        <p:nvSpPr>
          <p:cNvPr id="12" name="AutoShape 6"/>
          <p:cNvSpPr>
            <a:spLocks/>
          </p:cNvSpPr>
          <p:nvPr/>
        </p:nvSpPr>
        <p:spPr bwMode="auto">
          <a:xfrm>
            <a:off x="4284663" y="2636838"/>
            <a:ext cx="1346200" cy="1589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2900">
                <a:solidFill>
                  <a:srgbClr val="75E8DA"/>
                </a:solidFill>
                <a:ea typeface="SimSun" pitchFamily="2" charset="-122"/>
                <a:sym typeface="SimSun" pitchFamily="2" charset="-122"/>
              </a:rPr>
              <a:t>牧师</a:t>
            </a:r>
            <a:r>
              <a:rPr lang="en-US" altLang="ja-JP" sz="2900">
                <a:solidFill>
                  <a:srgbClr val="75E8DA"/>
                </a:solidFill>
                <a:ea typeface="SimSun" pitchFamily="2" charset="-122"/>
                <a:sym typeface="SimSun" pitchFamily="2" charset="-122"/>
              </a:rPr>
              <a:t>—</a:t>
            </a:r>
            <a:r>
              <a:rPr lang="ja-JP" altLang="en-US" sz="2900">
                <a:solidFill>
                  <a:srgbClr val="75E8DA"/>
                </a:solidFill>
                <a:ea typeface="SimSun" pitchFamily="2" charset="-122"/>
                <a:sym typeface="SimSun" pitchFamily="2" charset="-122"/>
              </a:rPr>
              <a:t>教师</a:t>
            </a:r>
            <a:r>
              <a:rPr lang="en-US" altLang="ja-JP" sz="2900">
                <a:solidFill>
                  <a:srgbClr val="75E8DA"/>
                </a:solidFill>
                <a:ea typeface="SimSun" pitchFamily="2" charset="-122"/>
                <a:sym typeface="SimSun" pitchFamily="2" charset="-122"/>
              </a:rPr>
              <a:t>	</a:t>
            </a:r>
          </a:p>
          <a:p>
            <a:pPr algn="ctr" eaLnBrk="1" hangingPunct="0">
              <a:lnSpc>
                <a:spcPct val="115000"/>
              </a:lnSpc>
              <a:spcBef>
                <a:spcPts val="1000"/>
              </a:spcBef>
              <a:buClrTx/>
              <a:buSzTx/>
              <a:buFontTx/>
              <a:buNone/>
            </a:pPr>
            <a:r>
              <a:rPr lang="ja-JP" altLang="en-US" sz="2900">
                <a:solidFill>
                  <a:srgbClr val="75E8DA"/>
                </a:solidFill>
                <a:ea typeface="SimSun" pitchFamily="2" charset="-122"/>
                <a:sym typeface="SimSun" pitchFamily="2" charset="-122"/>
              </a:rPr>
              <a:t>弗</a:t>
            </a:r>
            <a:r>
              <a:rPr lang="en-US" altLang="ja-JP" sz="2900">
                <a:solidFill>
                  <a:srgbClr val="75E8DA"/>
                </a:solidFill>
                <a:ea typeface="SimSun" pitchFamily="2" charset="-122"/>
                <a:sym typeface="SimSun" pitchFamily="2" charset="-122"/>
              </a:rPr>
              <a:t>4:11</a:t>
            </a:r>
            <a:endParaRPr lang="en-US" altLang="en-US"/>
          </a:p>
        </p:txBody>
      </p:sp>
      <p:sp>
        <p:nvSpPr>
          <p:cNvPr id="13" name="AutoShape 7"/>
          <p:cNvSpPr>
            <a:spLocks/>
          </p:cNvSpPr>
          <p:nvPr/>
        </p:nvSpPr>
        <p:spPr bwMode="auto">
          <a:xfrm>
            <a:off x="3132138" y="4149725"/>
            <a:ext cx="2952750" cy="258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a:solidFill>
                  <a:srgbClr val="78E8DB"/>
                </a:solidFill>
                <a:ea typeface="SimSun" pitchFamily="2" charset="-122"/>
                <a:sym typeface="SimSun" pitchFamily="2" charset="-122"/>
              </a:rPr>
              <a:t>牧养</a:t>
            </a:r>
            <a:r>
              <a:rPr lang="en-US" altLang="ja-JP">
                <a:solidFill>
                  <a:srgbClr val="78E8DB"/>
                </a:solidFill>
                <a:ea typeface="SimSun" pitchFamily="2" charset="-122"/>
                <a:sym typeface="SimSun" pitchFamily="2" charset="-122"/>
              </a:rPr>
              <a:t>   </a:t>
            </a:r>
          </a:p>
          <a:p>
            <a:pPr algn="ctr" eaLnBrk="1" hangingPunct="0">
              <a:lnSpc>
                <a:spcPct val="115000"/>
              </a:lnSpc>
              <a:spcBef>
                <a:spcPts val="1000"/>
              </a:spcBef>
              <a:buClrTx/>
              <a:buSzTx/>
              <a:buFontTx/>
              <a:buNone/>
            </a:pPr>
            <a:r>
              <a:rPr lang="ja-JP" altLang="en-US">
                <a:solidFill>
                  <a:srgbClr val="78E8DB"/>
                </a:solidFill>
                <a:ea typeface="SimSun" pitchFamily="2" charset="-122"/>
                <a:sym typeface="SimSun" pitchFamily="2" charset="-122"/>
              </a:rPr>
              <a:t>（保护与领导）</a:t>
            </a:r>
            <a:br>
              <a:rPr lang="en-US" altLang="ja-JP">
                <a:solidFill>
                  <a:srgbClr val="78E8DB"/>
                </a:solidFill>
                <a:ea typeface="SimSun" pitchFamily="2" charset="-122"/>
                <a:sym typeface="SimSun" pitchFamily="2" charset="-122"/>
              </a:rPr>
            </a:br>
            <a:r>
              <a:rPr lang="ja-JP" altLang="en-US">
                <a:solidFill>
                  <a:srgbClr val="78E8DB"/>
                </a:solidFill>
                <a:ea typeface="SimSun" pitchFamily="2" charset="-122"/>
                <a:sym typeface="SimSun" pitchFamily="2" charset="-122"/>
              </a:rPr>
              <a:t>彼前</a:t>
            </a:r>
            <a:r>
              <a:rPr lang="en-US" altLang="ja-JP">
                <a:solidFill>
                  <a:srgbClr val="78E8DB"/>
                </a:solidFill>
                <a:ea typeface="SimSun" pitchFamily="2" charset="-122"/>
                <a:sym typeface="SimSun" pitchFamily="2" charset="-122"/>
              </a:rPr>
              <a:t>5:1-4; </a:t>
            </a:r>
            <a:r>
              <a:rPr lang="ja-JP" altLang="en-US">
                <a:solidFill>
                  <a:srgbClr val="78E8DB"/>
                </a:solidFill>
                <a:ea typeface="SimSun" pitchFamily="2" charset="-122"/>
                <a:sym typeface="SimSun" pitchFamily="2" charset="-122"/>
              </a:rPr>
              <a:t>徒</a:t>
            </a:r>
            <a:r>
              <a:rPr lang="en-US" altLang="ja-JP">
                <a:solidFill>
                  <a:srgbClr val="78E8DB"/>
                </a:solidFill>
                <a:ea typeface="SimSun" pitchFamily="2" charset="-122"/>
                <a:sym typeface="SimSun" pitchFamily="2" charset="-122"/>
              </a:rPr>
              <a:t>20:29,35; </a:t>
            </a:r>
            <a:r>
              <a:rPr lang="ja-JP" altLang="en-US">
                <a:solidFill>
                  <a:srgbClr val="78E8DB"/>
                </a:solidFill>
                <a:ea typeface="SimSun" pitchFamily="2" charset="-122"/>
                <a:sym typeface="SimSun" pitchFamily="2" charset="-122"/>
              </a:rPr>
              <a:t>帖前</a:t>
            </a:r>
            <a:r>
              <a:rPr lang="en-US" altLang="ja-JP">
                <a:solidFill>
                  <a:srgbClr val="78E8DB"/>
                </a:solidFill>
                <a:ea typeface="SimSun" pitchFamily="2" charset="-122"/>
                <a:sym typeface="SimSun" pitchFamily="2" charset="-122"/>
              </a:rPr>
              <a:t>5:12</a:t>
            </a:r>
            <a:endParaRPr lang="en-US" altLang="en-US">
              <a:solidFill>
                <a:srgbClr val="78E8DB"/>
              </a:solidFill>
              <a:ea typeface="SimSun" pitchFamily="2" charset="-122"/>
              <a:sym typeface="SimSun" pitchFamily="2" charset="-122"/>
            </a:endParaRPr>
          </a:p>
        </p:txBody>
      </p:sp>
    </p:spTree>
    <p:extLst>
      <p:ext uri="{BB962C8B-B14F-4D97-AF65-F5344CB8AC3E}">
        <p14:creationId xmlns:p14="http://schemas.microsoft.com/office/powerpoint/2010/main" val="2500878025"/>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strVal val="4*#ppt_w"/>
                                          </p:val>
                                        </p:tav>
                                        <p:tav tm="100000">
                                          <p:val>
                                            <p:strVal val="#ppt_w"/>
                                          </p:val>
                                        </p:tav>
                                      </p:tavLst>
                                    </p:anim>
                                    <p:anim calcmode="lin" valueType="num">
                                      <p:cBhvr>
                                        <p:cTn id="8" dur="500" fill="hold"/>
                                        <p:tgtEl>
                                          <p:spTgt spid="9523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95235"/>
                                        </p:tgtEl>
                                        <p:attrNameLst>
                                          <p:attrName>style.visibility</p:attrName>
                                        </p:attrNameLst>
                                      </p:cBhvr>
                                      <p:to>
                                        <p:strVal val="visible"/>
                                      </p:to>
                                    </p:set>
                                    <p:anim calcmode="lin" valueType="num">
                                      <p:cBhvr>
                                        <p:cTn id="12" dur="500" fill="hold"/>
                                        <p:tgtEl>
                                          <p:spTgt spid="95235"/>
                                        </p:tgtEl>
                                        <p:attrNameLst>
                                          <p:attrName>ppt_w</p:attrName>
                                        </p:attrNameLst>
                                      </p:cBhvr>
                                      <p:tavLst>
                                        <p:tav tm="0">
                                          <p:val>
                                            <p:strVal val="4*#ppt_w"/>
                                          </p:val>
                                        </p:tav>
                                        <p:tav tm="100000">
                                          <p:val>
                                            <p:strVal val="#ppt_w"/>
                                          </p:val>
                                        </p:tav>
                                      </p:tavLst>
                                    </p:anim>
                                    <p:anim calcmode="lin" valueType="num">
                                      <p:cBhvr>
                                        <p:cTn id="13" dur="500" fill="hold"/>
                                        <p:tgtEl>
                                          <p:spTgt spid="95235"/>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1000"/>
                            </p:stCondLst>
                            <p:childTnLst>
                              <p:par>
                                <p:cTn id="15" presetID="23" presetClass="entr" presetSubtype="32" fill="hold" grpId="0" nodeType="afterEffect">
                                  <p:stCondLst>
                                    <p:cond delay="0"/>
                                  </p:stCondLst>
                                  <p:childTnLst>
                                    <p:set>
                                      <p:cBhvr>
                                        <p:cTn id="16" dur="1" fill="hold">
                                          <p:stCondLst>
                                            <p:cond delay="0"/>
                                          </p:stCondLst>
                                        </p:cTn>
                                        <p:tgtEl>
                                          <p:spTgt spid="95236"/>
                                        </p:tgtEl>
                                        <p:attrNameLst>
                                          <p:attrName>style.visibility</p:attrName>
                                        </p:attrNameLst>
                                      </p:cBhvr>
                                      <p:to>
                                        <p:strVal val="visible"/>
                                      </p:to>
                                    </p:set>
                                    <p:anim calcmode="lin" valueType="num">
                                      <p:cBhvr>
                                        <p:cTn id="17" dur="500" fill="hold"/>
                                        <p:tgtEl>
                                          <p:spTgt spid="95236"/>
                                        </p:tgtEl>
                                        <p:attrNameLst>
                                          <p:attrName>ppt_w</p:attrName>
                                        </p:attrNameLst>
                                      </p:cBhvr>
                                      <p:tavLst>
                                        <p:tav tm="0">
                                          <p:val>
                                            <p:strVal val="4*#ppt_w"/>
                                          </p:val>
                                        </p:tav>
                                        <p:tav tm="100000">
                                          <p:val>
                                            <p:strVal val="#ppt_w"/>
                                          </p:val>
                                        </p:tav>
                                      </p:tavLst>
                                    </p:anim>
                                    <p:anim calcmode="lin" valueType="num">
                                      <p:cBhvr>
                                        <p:cTn id="18" dur="500" fill="hold"/>
                                        <p:tgtEl>
                                          <p:spTgt spid="9523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p:bldP spid="95235" grpId="0" animBg="1"/>
      <p:bldP spid="952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有虔诚的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长老</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教导真理。</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第一章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592179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EA54F634-5021-415F-AF6C-6416B7A237BD}" type="slidenum">
              <a:rPr lang="en-US" altLang="en-US" sz="1400"/>
              <a:pPr algn="r" defTabSz="914400" eaLnBrk="1" hangingPunct="0">
                <a:lnSpc>
                  <a:spcPct val="100000"/>
                </a:lnSpc>
                <a:buClrTx/>
                <a:buSzTx/>
                <a:buFontTx/>
                <a:buNone/>
              </a:pPr>
              <a:t>160</a:t>
            </a:fld>
            <a:endParaRPr lang="en-US" altLang="en-US"/>
          </a:p>
        </p:txBody>
      </p:sp>
      <p:pic>
        <p:nvPicPr>
          <p:cNvPr id="96258" name="Picture 2" descr="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6259" name="AutoShape 3"/>
          <p:cNvSpPr>
            <a:spLocks/>
          </p:cNvSpPr>
          <p:nvPr/>
        </p:nvSpPr>
        <p:spPr bwMode="auto">
          <a:xfrm>
            <a:off x="-3175" y="25400"/>
            <a:ext cx="9150350" cy="831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382588" eaLnBrk="0">
              <a:defRPr sz="2400">
                <a:solidFill>
                  <a:srgbClr val="000000"/>
                </a:solidFill>
                <a:latin typeface="Arial" pitchFamily="34" charset="0"/>
                <a:ea typeface="MS PGothic" pitchFamily="34" charset="-128"/>
                <a:sym typeface="Arial" pitchFamily="34" charset="0"/>
              </a:defRPr>
            </a:lvl1pPr>
            <a:lvl2pPr marL="742950" indent="-285750" defTabSz="382588" eaLnBrk="0">
              <a:defRPr sz="2400">
                <a:solidFill>
                  <a:srgbClr val="000000"/>
                </a:solidFill>
                <a:latin typeface="Arial" pitchFamily="34" charset="0"/>
                <a:ea typeface="MS PGothic" pitchFamily="34" charset="-128"/>
                <a:sym typeface="Arial" pitchFamily="34" charset="0"/>
              </a:defRPr>
            </a:lvl2pPr>
            <a:lvl3pPr marL="1143000" indent="-228600" defTabSz="382588" eaLnBrk="0">
              <a:defRPr sz="2400">
                <a:solidFill>
                  <a:srgbClr val="000000"/>
                </a:solidFill>
                <a:latin typeface="Arial" pitchFamily="34" charset="0"/>
                <a:ea typeface="MS PGothic" pitchFamily="34" charset="-128"/>
                <a:sym typeface="Arial" pitchFamily="34" charset="0"/>
              </a:defRPr>
            </a:lvl3pPr>
            <a:lvl4pPr marL="1600200" indent="-228600" defTabSz="382588" eaLnBrk="0">
              <a:defRPr sz="2400">
                <a:solidFill>
                  <a:srgbClr val="000000"/>
                </a:solidFill>
                <a:latin typeface="Arial" pitchFamily="34" charset="0"/>
                <a:ea typeface="MS PGothic" pitchFamily="34" charset="-128"/>
                <a:sym typeface="Arial" pitchFamily="34" charset="0"/>
              </a:defRPr>
            </a:lvl4pPr>
            <a:lvl5pPr marL="2057400" indent="-228600" defTabSz="382588" eaLnBrk="0">
              <a:defRPr sz="2400">
                <a:solidFill>
                  <a:srgbClr val="000000"/>
                </a:solidFill>
                <a:latin typeface="Arial" pitchFamily="34" charset="0"/>
                <a:ea typeface="MS PGothic" pitchFamily="34" charset="-128"/>
                <a:sym typeface="Arial" pitchFamily="34" charset="0"/>
              </a:defRPr>
            </a:lvl5pPr>
            <a:lvl6pPr marL="25146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800"/>
              </a:spcBef>
              <a:buClrTx/>
              <a:buSzTx/>
              <a:buFontTx/>
              <a:buNone/>
            </a:pPr>
            <a:r>
              <a:rPr lang="en-US" altLang="en-US" sz="4600">
                <a:solidFill>
                  <a:srgbClr val="FFFFFF"/>
                </a:solidFill>
                <a:latin typeface="Calibri" pitchFamily="34" charset="0"/>
                <a:cs typeface="Calibri" pitchFamily="34" charset="0"/>
                <a:sym typeface="Calibri" pitchFamily="34" charset="0"/>
              </a:rPr>
              <a:t>                         </a:t>
            </a:r>
            <a:r>
              <a:rPr lang="ja-JP" altLang="en-US" sz="4600">
                <a:solidFill>
                  <a:srgbClr val="FFFFFF"/>
                </a:solidFill>
                <a:latin typeface="SimSun" pitchFamily="2" charset="-122"/>
                <a:ea typeface="SimSun" pitchFamily="2" charset="-122"/>
                <a:sym typeface="SimSun" pitchFamily="2" charset="-122"/>
              </a:rPr>
              <a:t>分担领导</a:t>
            </a:r>
            <a:endParaRPr lang="en-US" altLang="en-US"/>
          </a:p>
        </p:txBody>
      </p:sp>
      <p:pic>
        <p:nvPicPr>
          <p:cNvPr id="96260" name="Picture 4"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3886200"/>
            <a:ext cx="2438400" cy="2360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1" name="Picture 5"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94213" y="36576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2" name="Picture 6"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799013" y="49530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3" name="Picture 7" descr="image.pn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960813" y="47244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4" name="Picture 8" descr="image.pn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789613" y="39624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5" name="Picture 9" descr="image.png"/>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858000" y="36576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6" name="Picture 10" descr="image.png"/>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627813" y="49530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7" name="Picture 11" descr="image.png"/>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543800" y="44958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6268" name="AutoShape 12"/>
          <p:cNvSpPr>
            <a:spLocks/>
          </p:cNvSpPr>
          <p:nvPr/>
        </p:nvSpPr>
        <p:spPr bwMode="auto">
          <a:xfrm>
            <a:off x="2543175" y="1003300"/>
            <a:ext cx="3602038" cy="273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300">
                <a:solidFill>
                  <a:srgbClr val="FFFFFF"/>
                </a:solidFill>
                <a:latin typeface="SimSun" pitchFamily="2" charset="-122"/>
                <a:ea typeface="SimSun" pitchFamily="2" charset="-122"/>
                <a:sym typeface="SimSun" pitchFamily="2" charset="-122"/>
              </a:rPr>
              <a:t>圣经支持</a:t>
            </a:r>
            <a:endParaRPr lang="en-US" altLang="ja-JP" sz="53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5300">
                <a:solidFill>
                  <a:srgbClr val="FFFFFF"/>
                </a:solidFill>
                <a:latin typeface="SimSun" pitchFamily="2" charset="-122"/>
                <a:ea typeface="SimSun" pitchFamily="2" charset="-122"/>
                <a:sym typeface="SimSun" pitchFamily="2" charset="-122"/>
              </a:rPr>
              <a:t>长老群</a:t>
            </a:r>
            <a:endParaRPr lang="en-US" altLang="en-US" sz="5300">
              <a:solidFill>
                <a:srgbClr val="FFFFFF"/>
              </a:solidFill>
              <a:latin typeface="SimSun" pitchFamily="2" charset="-122"/>
              <a:ea typeface="SimSun" pitchFamily="2" charset="-122"/>
              <a:sym typeface="SimSun" pitchFamily="2" charset="-122"/>
            </a:endParaRPr>
          </a:p>
        </p:txBody>
      </p:sp>
      <p:sp>
        <p:nvSpPr>
          <p:cNvPr id="96269" name="AutoShape 13"/>
          <p:cNvSpPr>
            <a:spLocks/>
          </p:cNvSpPr>
          <p:nvPr/>
        </p:nvSpPr>
        <p:spPr bwMode="auto">
          <a:xfrm>
            <a:off x="479425" y="3203575"/>
            <a:ext cx="2947988" cy="449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800">
                <a:solidFill>
                  <a:srgbClr val="FFFFFF"/>
                </a:solidFill>
                <a:latin typeface="SimSun" pitchFamily="2" charset="-122"/>
                <a:ea typeface="SimSun" pitchFamily="2" charset="-122"/>
                <a:sym typeface="SimSun" pitchFamily="2" charset="-122"/>
              </a:rPr>
              <a:t>不是一个长老</a:t>
            </a:r>
            <a:r>
              <a:rPr lang="en-US" altLang="ja-JP" sz="2800">
                <a:solidFill>
                  <a:srgbClr val="FFFFFF"/>
                </a:solidFill>
                <a:latin typeface="SimSun" pitchFamily="2" charset="-122"/>
                <a:ea typeface="SimSun" pitchFamily="2" charset="-122"/>
                <a:sym typeface="SimSun" pitchFamily="2" charset="-122"/>
              </a:rPr>
              <a:t>……</a:t>
            </a:r>
            <a:endParaRPr lang="en-US" altLang="en-US"/>
          </a:p>
        </p:txBody>
      </p:sp>
      <p:sp>
        <p:nvSpPr>
          <p:cNvPr id="96270" name="AutoShape 14"/>
          <p:cNvSpPr>
            <a:spLocks/>
          </p:cNvSpPr>
          <p:nvPr/>
        </p:nvSpPr>
        <p:spPr bwMode="auto">
          <a:xfrm>
            <a:off x="5748338" y="2992438"/>
            <a:ext cx="2498725" cy="1058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900">
                <a:solidFill>
                  <a:srgbClr val="FFFFFF"/>
                </a:solidFill>
                <a:latin typeface="SimSun" pitchFamily="2" charset="-122"/>
                <a:ea typeface="SimSun" pitchFamily="2" charset="-122"/>
                <a:sym typeface="SimSun" pitchFamily="2" charset="-122"/>
              </a:rPr>
              <a:t>而是多个长老</a:t>
            </a:r>
            <a:endParaRPr lang="en-US" altLang="en-US" sz="29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376607404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96260"/>
                                        </p:tgtEl>
                                        <p:attrNameLst>
                                          <p:attrName>style.visibility</p:attrName>
                                        </p:attrNameLst>
                                      </p:cBhvr>
                                      <p:to>
                                        <p:strVal val="visible"/>
                                      </p:to>
                                    </p:set>
                                    <p:animEffect transition="in" filter="box(in)">
                                      <p:cBhvr>
                                        <p:cTn id="7" dur="500"/>
                                        <p:tgtEl>
                                          <p:spTgt spid="96260"/>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96261"/>
                                        </p:tgtEl>
                                        <p:attrNameLst>
                                          <p:attrName>style.visibility</p:attrName>
                                        </p:attrNameLst>
                                      </p:cBhvr>
                                      <p:to>
                                        <p:strVal val="visible"/>
                                      </p:to>
                                    </p:set>
                                    <p:animEffect transition="in" filter="box(in)">
                                      <p:cBhvr>
                                        <p:cTn id="11" dur="500"/>
                                        <p:tgtEl>
                                          <p:spTgt spid="96261"/>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96262"/>
                                        </p:tgtEl>
                                        <p:attrNameLst>
                                          <p:attrName>style.visibility</p:attrName>
                                        </p:attrNameLst>
                                      </p:cBhvr>
                                      <p:to>
                                        <p:strVal val="visible"/>
                                      </p:to>
                                    </p:set>
                                    <p:animEffect transition="in" filter="box(in)">
                                      <p:cBhvr>
                                        <p:cTn id="15" dur="500"/>
                                        <p:tgtEl>
                                          <p:spTgt spid="96262"/>
                                        </p:tgtEl>
                                      </p:cBhvr>
                                    </p:animEffect>
                                  </p:childTnLst>
                                </p:cTn>
                              </p:par>
                            </p:childTnLst>
                          </p:cTn>
                        </p:par>
                        <p:par>
                          <p:cTn id="16" fill="hold" nodeType="afterGroup">
                            <p:stCondLst>
                              <p:cond delay="1500"/>
                            </p:stCondLst>
                            <p:childTnLst>
                              <p:par>
                                <p:cTn id="17" presetID="4" presetClass="entr" presetSubtype="16" fill="hold" nodeType="afterEffect">
                                  <p:stCondLst>
                                    <p:cond delay="0"/>
                                  </p:stCondLst>
                                  <p:childTnLst>
                                    <p:set>
                                      <p:cBhvr>
                                        <p:cTn id="18" dur="1" fill="hold">
                                          <p:stCondLst>
                                            <p:cond delay="0"/>
                                          </p:stCondLst>
                                        </p:cTn>
                                        <p:tgtEl>
                                          <p:spTgt spid="96263"/>
                                        </p:tgtEl>
                                        <p:attrNameLst>
                                          <p:attrName>style.visibility</p:attrName>
                                        </p:attrNameLst>
                                      </p:cBhvr>
                                      <p:to>
                                        <p:strVal val="visible"/>
                                      </p:to>
                                    </p:set>
                                    <p:animEffect transition="in" filter="box(in)">
                                      <p:cBhvr>
                                        <p:cTn id="19" dur="500"/>
                                        <p:tgtEl>
                                          <p:spTgt spid="96263"/>
                                        </p:tgtEl>
                                      </p:cBhvr>
                                    </p:animEffect>
                                  </p:childTnLst>
                                </p:cTn>
                              </p:par>
                            </p:childTnLst>
                          </p:cTn>
                        </p:par>
                        <p:par>
                          <p:cTn id="20" fill="hold" nodeType="afterGroup">
                            <p:stCondLst>
                              <p:cond delay="2000"/>
                            </p:stCondLst>
                            <p:childTnLst>
                              <p:par>
                                <p:cTn id="21" presetID="4" presetClass="entr" presetSubtype="16" fill="hold" nodeType="afterEffect">
                                  <p:stCondLst>
                                    <p:cond delay="0"/>
                                  </p:stCondLst>
                                  <p:childTnLst>
                                    <p:set>
                                      <p:cBhvr>
                                        <p:cTn id="22" dur="1" fill="hold">
                                          <p:stCondLst>
                                            <p:cond delay="0"/>
                                          </p:stCondLst>
                                        </p:cTn>
                                        <p:tgtEl>
                                          <p:spTgt spid="96264"/>
                                        </p:tgtEl>
                                        <p:attrNameLst>
                                          <p:attrName>style.visibility</p:attrName>
                                        </p:attrNameLst>
                                      </p:cBhvr>
                                      <p:to>
                                        <p:strVal val="visible"/>
                                      </p:to>
                                    </p:set>
                                    <p:animEffect transition="in" filter="box(in)">
                                      <p:cBhvr>
                                        <p:cTn id="23" dur="500"/>
                                        <p:tgtEl>
                                          <p:spTgt spid="96264"/>
                                        </p:tgtEl>
                                      </p:cBhvr>
                                    </p:animEffect>
                                  </p:childTnLst>
                                </p:cTn>
                              </p:par>
                            </p:childTnLst>
                          </p:cTn>
                        </p:par>
                        <p:par>
                          <p:cTn id="24" fill="hold" nodeType="afterGroup">
                            <p:stCondLst>
                              <p:cond delay="2500"/>
                            </p:stCondLst>
                            <p:childTnLst>
                              <p:par>
                                <p:cTn id="25" presetID="4" presetClass="entr" presetSubtype="16" fill="hold" nodeType="afterEffect">
                                  <p:stCondLst>
                                    <p:cond delay="0"/>
                                  </p:stCondLst>
                                  <p:childTnLst>
                                    <p:set>
                                      <p:cBhvr>
                                        <p:cTn id="26" dur="1" fill="hold">
                                          <p:stCondLst>
                                            <p:cond delay="0"/>
                                          </p:stCondLst>
                                        </p:cTn>
                                        <p:tgtEl>
                                          <p:spTgt spid="96265"/>
                                        </p:tgtEl>
                                        <p:attrNameLst>
                                          <p:attrName>style.visibility</p:attrName>
                                        </p:attrNameLst>
                                      </p:cBhvr>
                                      <p:to>
                                        <p:strVal val="visible"/>
                                      </p:to>
                                    </p:set>
                                    <p:animEffect transition="in" filter="box(in)">
                                      <p:cBhvr>
                                        <p:cTn id="27" dur="500"/>
                                        <p:tgtEl>
                                          <p:spTgt spid="96265"/>
                                        </p:tgtEl>
                                      </p:cBhvr>
                                    </p:animEffect>
                                  </p:childTnLst>
                                </p:cTn>
                              </p:par>
                            </p:childTnLst>
                          </p:cTn>
                        </p:par>
                        <p:par>
                          <p:cTn id="28" fill="hold" nodeType="afterGroup">
                            <p:stCondLst>
                              <p:cond delay="3000"/>
                            </p:stCondLst>
                            <p:childTnLst>
                              <p:par>
                                <p:cTn id="29" presetID="4" presetClass="entr" presetSubtype="16" fill="hold" nodeType="afterEffect">
                                  <p:stCondLst>
                                    <p:cond delay="0"/>
                                  </p:stCondLst>
                                  <p:childTnLst>
                                    <p:set>
                                      <p:cBhvr>
                                        <p:cTn id="30" dur="1" fill="hold">
                                          <p:stCondLst>
                                            <p:cond delay="0"/>
                                          </p:stCondLst>
                                        </p:cTn>
                                        <p:tgtEl>
                                          <p:spTgt spid="96266"/>
                                        </p:tgtEl>
                                        <p:attrNameLst>
                                          <p:attrName>style.visibility</p:attrName>
                                        </p:attrNameLst>
                                      </p:cBhvr>
                                      <p:to>
                                        <p:strVal val="visible"/>
                                      </p:to>
                                    </p:set>
                                    <p:animEffect transition="in" filter="box(in)">
                                      <p:cBhvr>
                                        <p:cTn id="31" dur="500"/>
                                        <p:tgtEl>
                                          <p:spTgt spid="96266"/>
                                        </p:tgtEl>
                                      </p:cBhvr>
                                    </p:animEffect>
                                  </p:childTnLst>
                                </p:cTn>
                              </p:par>
                            </p:childTnLst>
                          </p:cTn>
                        </p:par>
                        <p:par>
                          <p:cTn id="32" fill="hold" nodeType="afterGroup">
                            <p:stCondLst>
                              <p:cond delay="3500"/>
                            </p:stCondLst>
                            <p:childTnLst>
                              <p:par>
                                <p:cTn id="33" presetID="4" presetClass="entr" presetSubtype="16" fill="hold" nodeType="afterEffect">
                                  <p:stCondLst>
                                    <p:cond delay="0"/>
                                  </p:stCondLst>
                                  <p:childTnLst>
                                    <p:set>
                                      <p:cBhvr>
                                        <p:cTn id="34" dur="1" fill="hold">
                                          <p:stCondLst>
                                            <p:cond delay="0"/>
                                          </p:stCondLst>
                                        </p:cTn>
                                        <p:tgtEl>
                                          <p:spTgt spid="96267"/>
                                        </p:tgtEl>
                                        <p:attrNameLst>
                                          <p:attrName>style.visibility</p:attrName>
                                        </p:attrNameLst>
                                      </p:cBhvr>
                                      <p:to>
                                        <p:strVal val="visible"/>
                                      </p:to>
                                    </p:set>
                                    <p:animEffect transition="in" filter="box(in)">
                                      <p:cBhvr>
                                        <p:cTn id="35" dur="500"/>
                                        <p:tgtEl>
                                          <p:spTgt spid="96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97281" name="AutoShape 1"/>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82" name="AutoShape 2"/>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718E80A4-17C8-4AD4-8D8A-08733419461C}" type="slidenum">
              <a:rPr lang="en-US" altLang="en-US" sz="1400"/>
              <a:pPr algn="r" defTabSz="914400" eaLnBrk="1" hangingPunct="0">
                <a:lnSpc>
                  <a:spcPct val="100000"/>
                </a:lnSpc>
                <a:buClrTx/>
                <a:buSzTx/>
                <a:buFontTx/>
                <a:buNone/>
              </a:pPr>
              <a:t>161</a:t>
            </a:fld>
            <a:endParaRPr lang="en-US" altLang="en-US"/>
          </a:p>
        </p:txBody>
      </p:sp>
      <p:sp>
        <p:nvSpPr>
          <p:cNvPr id="97283" name="AutoShape 3"/>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84" name="AutoShape 4"/>
          <p:cNvSpPr>
            <a:spLocks/>
          </p:cNvSpPr>
          <p:nvPr/>
        </p:nvSpPr>
        <p:spPr bwMode="auto">
          <a:xfrm>
            <a:off x="7866063" y="1588"/>
            <a:ext cx="87312" cy="6858000"/>
          </a:xfrm>
          <a:custGeom>
            <a:avLst/>
            <a:gdLst>
              <a:gd name="T0" fmla="*/ 43656 w 21600"/>
              <a:gd name="T1" fmla="*/ 3429000 h 21600"/>
              <a:gd name="T2" fmla="*/ 43656 w 21600"/>
              <a:gd name="T3" fmla="*/ 3429000 h 21600"/>
              <a:gd name="T4" fmla="*/ 43656 w 21600"/>
              <a:gd name="T5" fmla="*/ 3429000 h 21600"/>
              <a:gd name="T6" fmla="*/ 43656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85" name="AutoShape 5"/>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235527" name="Group 6"/>
          <p:cNvGrpSpPr>
            <a:grpSpLocks/>
          </p:cNvGrpSpPr>
          <p:nvPr/>
        </p:nvGrpSpPr>
        <p:grpSpPr bwMode="auto">
          <a:xfrm>
            <a:off x="7848600" y="-12700"/>
            <a:ext cx="1295400" cy="6321425"/>
            <a:chOff x="0" y="0"/>
            <a:chExt cx="1295400" cy="6324570"/>
          </a:xfrm>
        </p:grpSpPr>
        <p:grpSp>
          <p:nvGrpSpPr>
            <p:cNvPr id="235536" name="Group 7"/>
            <p:cNvGrpSpPr>
              <a:grpSpLocks/>
            </p:cNvGrpSpPr>
            <p:nvPr/>
          </p:nvGrpSpPr>
          <p:grpSpPr bwMode="auto">
            <a:xfrm>
              <a:off x="533400" y="0"/>
              <a:ext cx="762000" cy="2285970"/>
              <a:chOff x="0" y="0"/>
              <a:chExt cx="762000" cy="2285970"/>
            </a:xfrm>
          </p:grpSpPr>
          <p:grpSp>
            <p:nvGrpSpPr>
              <p:cNvPr id="235557" name="Group 8"/>
              <p:cNvGrpSpPr>
                <a:grpSpLocks/>
              </p:cNvGrpSpPr>
              <p:nvPr/>
            </p:nvGrpSpPr>
            <p:grpSpPr bwMode="auto">
              <a:xfrm>
                <a:off x="320809" y="0"/>
                <a:ext cx="280618" cy="283520"/>
                <a:chOff x="0" y="0"/>
                <a:chExt cx="280617" cy="283520"/>
              </a:xfrm>
            </p:grpSpPr>
            <p:grpSp>
              <p:nvGrpSpPr>
                <p:cNvPr id="235566" name="Group 9"/>
                <p:cNvGrpSpPr>
                  <a:grpSpLocks/>
                </p:cNvGrpSpPr>
                <p:nvPr/>
              </p:nvGrpSpPr>
              <p:grpSpPr bwMode="auto">
                <a:xfrm>
                  <a:off x="0" y="0"/>
                  <a:ext cx="280617" cy="283520"/>
                  <a:chOff x="0" y="-1"/>
                  <a:chExt cx="280617" cy="283521"/>
                </a:xfrm>
              </p:grpSpPr>
              <p:sp>
                <p:nvSpPr>
                  <p:cNvPr id="97290" name="AutoShape 10"/>
                  <p:cNvSpPr>
                    <a:spLocks/>
                  </p:cNvSpPr>
                  <p:nvPr/>
                </p:nvSpPr>
                <p:spPr bwMode="auto">
                  <a:xfrm rot="-5400000">
                    <a:off x="40512" y="-38685"/>
                    <a:ext cx="201419" cy="27878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91" name="AutoShape 11"/>
                  <p:cNvSpPr>
                    <a:spLocks/>
                  </p:cNvSpPr>
                  <p:nvPr/>
                </p:nvSpPr>
                <p:spPr bwMode="auto">
                  <a:xfrm rot="-5400000">
                    <a:off x="42120" y="100961"/>
                    <a:ext cx="140438" cy="224678"/>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97292" name="AutoShape 12"/>
                <p:cNvSpPr>
                  <a:spLocks/>
                </p:cNvSpPr>
                <p:nvPr/>
              </p:nvSpPr>
              <p:spPr bwMode="auto">
                <a:xfrm rot="-5400000">
                  <a:off x="113380" y="143582"/>
                  <a:ext cx="28588" cy="2695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93" name="AutoShape 13"/>
                <p:cNvSpPr>
                  <a:spLocks/>
                </p:cNvSpPr>
                <p:nvPr/>
              </p:nvSpPr>
              <p:spPr bwMode="auto">
                <a:xfrm rot="-5400000">
                  <a:off x="46614" y="73294"/>
                  <a:ext cx="41754" cy="55248"/>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94" name="AutoShape 14"/>
                <p:cNvSpPr>
                  <a:spLocks/>
                </p:cNvSpPr>
                <p:nvPr/>
              </p:nvSpPr>
              <p:spPr bwMode="auto">
                <a:xfrm rot="-5400000">
                  <a:off x="126435" y="59894"/>
                  <a:ext cx="64115" cy="37369"/>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95" name="AutoShape 15"/>
                <p:cNvSpPr>
                  <a:spLocks/>
                </p:cNvSpPr>
                <p:nvPr/>
              </p:nvSpPr>
              <p:spPr bwMode="auto">
                <a:xfrm rot="-5400000">
                  <a:off x="195108" y="118243"/>
                  <a:ext cx="23207" cy="60801"/>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96" name="AutoShape 16"/>
                <p:cNvSpPr>
                  <a:spLocks/>
                </p:cNvSpPr>
                <p:nvPr/>
              </p:nvSpPr>
              <p:spPr bwMode="auto">
                <a:xfrm rot="-5400000">
                  <a:off x="121710" y="206299"/>
                  <a:ext cx="62600" cy="25999"/>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97" name="AutoShape 17"/>
                <p:cNvSpPr>
                  <a:spLocks/>
                </p:cNvSpPr>
                <p:nvPr/>
              </p:nvSpPr>
              <p:spPr bwMode="auto">
                <a:xfrm rot="-5400000">
                  <a:off x="62026" y="181894"/>
                  <a:ext cx="37496" cy="40087"/>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pic>
            <p:nvPicPr>
              <p:cNvPr id="97298" name="Picture 1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299" name="Picture 1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0" name="Picture 2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1" name="Picture 2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2" name="Picture 2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3" name="Picture 2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4" name="Picture 2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5" name="Picture 2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35537" name="Group 26"/>
            <p:cNvGrpSpPr>
              <a:grpSpLocks/>
            </p:cNvGrpSpPr>
            <p:nvPr/>
          </p:nvGrpSpPr>
          <p:grpSpPr bwMode="auto">
            <a:xfrm>
              <a:off x="0" y="1614457"/>
              <a:ext cx="828675" cy="4710113"/>
              <a:chOff x="0" y="0"/>
              <a:chExt cx="828675" cy="4710113"/>
            </a:xfrm>
          </p:grpSpPr>
          <p:pic>
            <p:nvPicPr>
              <p:cNvPr id="97307" name="Picture 2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8" name="Picture 2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9" name="Picture 2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0" name="Picture 3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1" name="Picture 3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2" name="Picture 3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3" name="Picture 3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4" name="Picture 3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5" name="Picture 3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6" name="Picture 3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7" name="Picture 3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8" name="Picture 3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9" name="Picture 3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0" name="Picture 4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1" name="Picture 4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2" name="Picture 4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3" name="Picture 4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4" name="Picture 4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5" name="Picture 4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97326" name="AutoShape 46"/>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327" name="AutoShape 47" descr="kimonopat1"/>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328" name="AutoShape 48" descr="kimonopat1"/>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329" name="AutoShape 49"/>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330" name="AutoShape 50"/>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D5B781"/>
                </a:solidFill>
              </a:rPr>
              <a:t>INTRODUCTION</a:t>
            </a:r>
            <a:endParaRPr lang="en-US" altLang="en-US"/>
          </a:p>
        </p:txBody>
      </p:sp>
      <p:sp>
        <p:nvSpPr>
          <p:cNvPr id="97331" name="AutoShape 51"/>
          <p:cNvSpPr>
            <a:spLocks/>
          </p:cNvSpPr>
          <p:nvPr/>
        </p:nvSpPr>
        <p:spPr bwMode="auto">
          <a:xfrm rot="16200000">
            <a:off x="-312737" y="3224212"/>
            <a:ext cx="1136650"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2F1311"/>
                </a:solidFill>
                <a:effectLst>
                  <a:outerShdw blurRad="38100" dist="38100" dir="2700000" algn="tl">
                    <a:srgbClr val="000000"/>
                  </a:outerShdw>
                </a:effectLst>
              </a:rPr>
              <a:t>BODY</a:t>
            </a:r>
            <a:endParaRPr lang="en-US" altLang="en-US"/>
          </a:p>
        </p:txBody>
      </p:sp>
      <p:sp>
        <p:nvSpPr>
          <p:cNvPr id="97332" name="AutoShape 52"/>
          <p:cNvSpPr>
            <a:spLocks/>
          </p:cNvSpPr>
          <p:nvPr/>
        </p:nvSpPr>
        <p:spPr bwMode="auto">
          <a:xfrm>
            <a:off x="1169988" y="695325"/>
            <a:ext cx="1527175" cy="1236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300">
                <a:solidFill>
                  <a:srgbClr val="EDBE2E"/>
                </a:solidFill>
                <a:latin typeface="SimSun" pitchFamily="2" charset="-122"/>
                <a:ea typeface="SimSun" pitchFamily="2" charset="-122"/>
                <a:sym typeface="SimSun" pitchFamily="2" charset="-122"/>
              </a:rPr>
              <a:t>总结</a:t>
            </a:r>
            <a:endParaRPr lang="en-US" altLang="en-US" sz="1200">
              <a:solidFill>
                <a:srgbClr val="EDBE2E"/>
              </a:solidFill>
              <a:latin typeface="SimSun" pitchFamily="2" charset="-122"/>
              <a:ea typeface="SimSun" pitchFamily="2" charset="-122"/>
              <a:sym typeface="SimSun" pitchFamily="2" charset="-122"/>
            </a:endParaRPr>
          </a:p>
        </p:txBody>
      </p:sp>
      <p:sp>
        <p:nvSpPr>
          <p:cNvPr id="97333" name="AutoShape 53"/>
          <p:cNvSpPr>
            <a:spLocks/>
          </p:cNvSpPr>
          <p:nvPr/>
        </p:nvSpPr>
        <p:spPr bwMode="auto">
          <a:xfrm>
            <a:off x="569913" y="2159000"/>
            <a:ext cx="6134100" cy="3057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400">
                <a:solidFill>
                  <a:srgbClr val="FFFFFF"/>
                </a:solidFill>
                <a:latin typeface="SimSun" pitchFamily="2" charset="-122"/>
                <a:ea typeface="SimSun" pitchFamily="2" charset="-122"/>
                <a:sym typeface="SimSun" pitchFamily="2" charset="-122"/>
              </a:rPr>
              <a:t>因此，新约呈现的长老功能是</a:t>
            </a:r>
            <a:endParaRPr lang="en-US" altLang="ja-JP" sz="44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4400">
                <a:solidFill>
                  <a:srgbClr val="FFFFFF"/>
                </a:solidFill>
                <a:latin typeface="SimSun" pitchFamily="2" charset="-122"/>
                <a:ea typeface="SimSun" pitchFamily="2" charset="-122"/>
                <a:sym typeface="SimSun" pitchFamily="2" charset="-122"/>
              </a:rPr>
              <a:t>教导、牧养及行政管理</a:t>
            </a:r>
            <a:endParaRPr lang="en-US" altLang="en-US" sz="44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558208237"/>
      </p:ext>
    </p:extLst>
  </p:cSld>
  <p:clrMapOvr>
    <a:overrideClrMapping bg1="lt1" tx1="dk1" bg2="lt2" tx2="dk2" accent1="accent1" accent2="accent2" accent3="accent3" accent4="accent4" accent5="accent5" accent6="accent6" hlink="hlink" folHlink="folHlink"/>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830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9179260B-3AED-4505-BD0D-5B88D73D3ED4}" type="slidenum">
              <a:rPr lang="en-US" altLang="en-US" sz="1400"/>
              <a:pPr algn="r" defTabSz="914400" eaLnBrk="1" hangingPunct="0">
                <a:lnSpc>
                  <a:spcPct val="100000"/>
                </a:lnSpc>
                <a:buClrTx/>
                <a:buSzTx/>
                <a:buFontTx/>
                <a:buNone/>
              </a:pPr>
              <a:t>162</a:t>
            </a:fld>
            <a:endParaRPr lang="en-US" altLang="en-US"/>
          </a:p>
        </p:txBody>
      </p:sp>
      <p:sp>
        <p:nvSpPr>
          <p:cNvPr id="98306" name="AutoShape 2"/>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FF"/>
          </a:solidFill>
          <a:ln w="25400" cap="flat" cmpd="sng">
            <a:solidFill>
              <a:srgbClr val="CCEC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CC99FF"/>
                </a:solidFill>
              </a:rPr>
              <a:t>INTRODUCTION</a:t>
            </a:r>
            <a:endParaRPr lang="en-US" altLang="en-US"/>
          </a:p>
        </p:txBody>
      </p:sp>
      <p:sp>
        <p:nvSpPr>
          <p:cNvPr id="98307" name="AutoShape 3"/>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FF"/>
          </a:solidFill>
          <a:ln w="25400" cap="flat" cmpd="sng">
            <a:solidFill>
              <a:srgbClr val="CCEC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CC0000"/>
                </a:solidFill>
                <a:effectLst>
                  <a:outerShdw blurRad="38100" dist="38100" dir="2700000" algn="tl">
                    <a:srgbClr val="000000"/>
                  </a:outerShdw>
                </a:effectLst>
              </a:rPr>
              <a:t>BODY</a:t>
            </a:r>
            <a:endParaRPr lang="en-US" altLang="en-US"/>
          </a:p>
        </p:txBody>
      </p:sp>
      <p:sp>
        <p:nvSpPr>
          <p:cNvPr id="98308" name="AutoShape 4"/>
          <p:cNvSpPr>
            <a:spLocks/>
          </p:cNvSpPr>
          <p:nvPr/>
        </p:nvSpPr>
        <p:spPr bwMode="auto">
          <a:xfrm>
            <a:off x="8101013" y="0"/>
            <a:ext cx="1042987" cy="436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EFF4F8"/>
                </a:solidFill>
              </a:rPr>
              <a:t>231</a:t>
            </a:r>
            <a:endParaRPr lang="en-US" altLang="en-US"/>
          </a:p>
        </p:txBody>
      </p:sp>
      <p:sp>
        <p:nvSpPr>
          <p:cNvPr id="98309" name="AutoShape 5"/>
          <p:cNvSpPr>
            <a:spLocks/>
          </p:cNvSpPr>
          <p:nvPr/>
        </p:nvSpPr>
        <p:spPr bwMode="auto">
          <a:xfrm>
            <a:off x="638175" y="503238"/>
            <a:ext cx="4727575" cy="747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200">
                <a:solidFill>
                  <a:srgbClr val="E2F2F7"/>
                </a:solidFill>
                <a:latin typeface="SimSun" pitchFamily="2" charset="-122"/>
                <a:ea typeface="SimSun" pitchFamily="2" charset="-122"/>
                <a:sym typeface="SimSun" pitchFamily="2" charset="-122"/>
              </a:rPr>
              <a:t>执事的主要功能</a:t>
            </a:r>
            <a:endParaRPr lang="en-US" altLang="en-US"/>
          </a:p>
        </p:txBody>
      </p:sp>
      <p:sp>
        <p:nvSpPr>
          <p:cNvPr id="98310" name="AutoShape 6"/>
          <p:cNvSpPr>
            <a:spLocks/>
          </p:cNvSpPr>
          <p:nvPr/>
        </p:nvSpPr>
        <p:spPr bwMode="auto">
          <a:xfrm>
            <a:off x="801688" y="1900238"/>
            <a:ext cx="5991225" cy="41735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0850" indent="-698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FontTx/>
              <a:buAutoNum type="arabicPeriod"/>
            </a:pPr>
            <a:r>
              <a:rPr lang="ja-JP" altLang="en-US" sz="5700">
                <a:solidFill>
                  <a:srgbClr val="E4F5F8"/>
                </a:solidFill>
                <a:latin typeface="SimSun" pitchFamily="2" charset="-122"/>
                <a:ea typeface="SimSun" pitchFamily="2" charset="-122"/>
                <a:sym typeface="SimSun" pitchFamily="2" charset="-122"/>
              </a:rPr>
              <a:t>服事</a:t>
            </a:r>
            <a:endParaRPr lang="en-US" altLang="ja-JP" sz="5700">
              <a:solidFill>
                <a:srgbClr val="E4F5F8"/>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en-US" altLang="en-US" sz="5700">
                <a:solidFill>
                  <a:srgbClr val="E4F5F8"/>
                </a:solidFill>
                <a:latin typeface="Calibri" pitchFamily="34" charset="0"/>
                <a:cs typeface="Calibri" pitchFamily="34" charset="0"/>
                <a:sym typeface="Calibri" pitchFamily="34" charset="0"/>
              </a:rPr>
              <a:t>  </a:t>
            </a:r>
            <a:r>
              <a:rPr lang="en-US" altLang="en-US" sz="5700">
                <a:solidFill>
                  <a:srgbClr val="E4F5F8"/>
                </a:solidFill>
                <a:latin typeface="SimSun" pitchFamily="2" charset="-122"/>
                <a:ea typeface="SimSun" pitchFamily="2" charset="-122"/>
                <a:sym typeface="SimSun" pitchFamily="2" charset="-122"/>
              </a:rPr>
              <a:t>a. </a:t>
            </a:r>
            <a:r>
              <a:rPr lang="ja-JP" altLang="en-US" sz="5700">
                <a:solidFill>
                  <a:srgbClr val="E4F5F8"/>
                </a:solidFill>
                <a:latin typeface="SimSun" pitchFamily="2" charset="-122"/>
                <a:ea typeface="SimSun" pitchFamily="2" charset="-122"/>
                <a:sym typeface="SimSun" pitchFamily="2" charset="-122"/>
              </a:rPr>
              <a:t>徒</a:t>
            </a:r>
            <a:r>
              <a:rPr lang="en-US" altLang="ja-JP" sz="5700">
                <a:solidFill>
                  <a:srgbClr val="E4F5F8"/>
                </a:solidFill>
                <a:latin typeface="SimSun" pitchFamily="2" charset="-122"/>
                <a:ea typeface="SimSun" pitchFamily="2" charset="-122"/>
                <a:sym typeface="SimSun" pitchFamily="2" charset="-122"/>
              </a:rPr>
              <a:t>6:1-6</a:t>
            </a:r>
          </a:p>
          <a:p>
            <a:pPr eaLnBrk="1" hangingPunct="0">
              <a:lnSpc>
                <a:spcPct val="115000"/>
              </a:lnSpc>
              <a:spcBef>
                <a:spcPts val="1000"/>
              </a:spcBef>
              <a:buClrTx/>
              <a:buSzTx/>
              <a:buFontTx/>
              <a:buNone/>
            </a:pPr>
            <a:r>
              <a:rPr lang="en-US" altLang="en-US" sz="5700">
                <a:solidFill>
                  <a:srgbClr val="E4F5F8"/>
                </a:solidFill>
                <a:latin typeface="SimSun" pitchFamily="2" charset="-122"/>
                <a:ea typeface="SimSun" pitchFamily="2" charset="-122"/>
                <a:sym typeface="SimSun" pitchFamily="2" charset="-122"/>
              </a:rPr>
              <a:t> b. </a:t>
            </a:r>
            <a:r>
              <a:rPr lang="ja-JP" altLang="en-US" sz="5700">
                <a:solidFill>
                  <a:srgbClr val="E4F5F8"/>
                </a:solidFill>
                <a:latin typeface="SimSun" pitchFamily="2" charset="-122"/>
                <a:ea typeface="SimSun" pitchFamily="2" charset="-122"/>
                <a:sym typeface="SimSun" pitchFamily="2" charset="-122"/>
              </a:rPr>
              <a:t>提前</a:t>
            </a:r>
            <a:r>
              <a:rPr lang="en-US" altLang="ja-JP" sz="5700">
                <a:solidFill>
                  <a:srgbClr val="E4F5F8"/>
                </a:solidFill>
                <a:latin typeface="SimSun" pitchFamily="2" charset="-122"/>
                <a:ea typeface="SimSun" pitchFamily="2" charset="-122"/>
                <a:sym typeface="SimSun" pitchFamily="2" charset="-122"/>
              </a:rPr>
              <a:t>3:8-13</a:t>
            </a:r>
            <a:endParaRPr lang="en-US" altLang="en-US" sz="5700">
              <a:solidFill>
                <a:srgbClr val="E4F5F8"/>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2742603446"/>
      </p:ext>
    </p:extLst>
  </p:cSld>
  <p:clrMapOvr>
    <a:overrideClrMapping bg1="dk2" tx1="lt1" bg2="dk1" tx2="lt2" accent1="accent1" accent2="accent2" accent3="accent3" accent4="accent4" accent5="accent5" accent6="accent6" hlink="hlink" folHlink="folHlink"/>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9932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AF2B0037-8C7D-4ACA-98B0-49F2B7138533}" type="slidenum">
              <a:rPr lang="en-US" altLang="en-US" sz="1400"/>
              <a:pPr algn="r" defTabSz="914400" eaLnBrk="1" hangingPunct="0">
                <a:lnSpc>
                  <a:spcPct val="100000"/>
                </a:lnSpc>
                <a:buClrTx/>
                <a:buSzTx/>
                <a:buFontTx/>
                <a:buNone/>
              </a:pPr>
              <a:t>163</a:t>
            </a:fld>
            <a:endParaRPr lang="en-US" altLang="en-US"/>
          </a:p>
        </p:txBody>
      </p:sp>
      <p:sp>
        <p:nvSpPr>
          <p:cNvPr id="99330" name="AutoShape 2"/>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31" name="AutoShape 3"/>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237573" name="Group 4"/>
          <p:cNvGrpSpPr>
            <a:grpSpLocks/>
          </p:cNvGrpSpPr>
          <p:nvPr/>
        </p:nvGrpSpPr>
        <p:grpSpPr bwMode="auto">
          <a:xfrm>
            <a:off x="7848600" y="-12700"/>
            <a:ext cx="1295400" cy="6321425"/>
            <a:chOff x="0" y="0"/>
            <a:chExt cx="1295400" cy="6324570"/>
          </a:xfrm>
        </p:grpSpPr>
        <p:grpSp>
          <p:nvGrpSpPr>
            <p:cNvPr id="237582" name="Group 5"/>
            <p:cNvGrpSpPr>
              <a:grpSpLocks/>
            </p:cNvGrpSpPr>
            <p:nvPr/>
          </p:nvGrpSpPr>
          <p:grpSpPr bwMode="auto">
            <a:xfrm>
              <a:off x="533400" y="0"/>
              <a:ext cx="762000" cy="2285970"/>
              <a:chOff x="0" y="0"/>
              <a:chExt cx="762000" cy="2285970"/>
            </a:xfrm>
          </p:grpSpPr>
          <p:grpSp>
            <p:nvGrpSpPr>
              <p:cNvPr id="237603" name="Group 6"/>
              <p:cNvGrpSpPr>
                <a:grpSpLocks/>
              </p:cNvGrpSpPr>
              <p:nvPr/>
            </p:nvGrpSpPr>
            <p:grpSpPr bwMode="auto">
              <a:xfrm>
                <a:off x="320809" y="0"/>
                <a:ext cx="280618" cy="283520"/>
                <a:chOff x="0" y="0"/>
                <a:chExt cx="280617" cy="283520"/>
              </a:xfrm>
            </p:grpSpPr>
            <p:grpSp>
              <p:nvGrpSpPr>
                <p:cNvPr id="237612" name="Group 7"/>
                <p:cNvGrpSpPr>
                  <a:grpSpLocks/>
                </p:cNvGrpSpPr>
                <p:nvPr/>
              </p:nvGrpSpPr>
              <p:grpSpPr bwMode="auto">
                <a:xfrm>
                  <a:off x="0" y="0"/>
                  <a:ext cx="280617" cy="283520"/>
                  <a:chOff x="0" y="-1"/>
                  <a:chExt cx="280617" cy="283521"/>
                </a:xfrm>
              </p:grpSpPr>
              <p:sp>
                <p:nvSpPr>
                  <p:cNvPr id="99336" name="AutoShape 8"/>
                  <p:cNvSpPr>
                    <a:spLocks/>
                  </p:cNvSpPr>
                  <p:nvPr/>
                </p:nvSpPr>
                <p:spPr bwMode="auto">
                  <a:xfrm rot="-5400000">
                    <a:off x="40512" y="-38685"/>
                    <a:ext cx="201419" cy="27878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37" name="AutoShape 9"/>
                  <p:cNvSpPr>
                    <a:spLocks/>
                  </p:cNvSpPr>
                  <p:nvPr/>
                </p:nvSpPr>
                <p:spPr bwMode="auto">
                  <a:xfrm rot="-5400000">
                    <a:off x="42120" y="100961"/>
                    <a:ext cx="140438" cy="224678"/>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99338" name="AutoShape 10"/>
                <p:cNvSpPr>
                  <a:spLocks/>
                </p:cNvSpPr>
                <p:nvPr/>
              </p:nvSpPr>
              <p:spPr bwMode="auto">
                <a:xfrm rot="-5400000">
                  <a:off x="113380" y="143582"/>
                  <a:ext cx="28588" cy="2695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39" name="AutoShape 11"/>
                <p:cNvSpPr>
                  <a:spLocks/>
                </p:cNvSpPr>
                <p:nvPr/>
              </p:nvSpPr>
              <p:spPr bwMode="auto">
                <a:xfrm rot="-5400000">
                  <a:off x="46614" y="73294"/>
                  <a:ext cx="41754" cy="55248"/>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40" name="AutoShape 12"/>
                <p:cNvSpPr>
                  <a:spLocks/>
                </p:cNvSpPr>
                <p:nvPr/>
              </p:nvSpPr>
              <p:spPr bwMode="auto">
                <a:xfrm rot="-5400000">
                  <a:off x="126435" y="59894"/>
                  <a:ext cx="64115" cy="37369"/>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41" name="AutoShape 13"/>
                <p:cNvSpPr>
                  <a:spLocks/>
                </p:cNvSpPr>
                <p:nvPr/>
              </p:nvSpPr>
              <p:spPr bwMode="auto">
                <a:xfrm rot="-5400000">
                  <a:off x="195108" y="118243"/>
                  <a:ext cx="23207" cy="60801"/>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42" name="AutoShape 14"/>
                <p:cNvSpPr>
                  <a:spLocks/>
                </p:cNvSpPr>
                <p:nvPr/>
              </p:nvSpPr>
              <p:spPr bwMode="auto">
                <a:xfrm rot="-5400000">
                  <a:off x="121710" y="206299"/>
                  <a:ext cx="62600" cy="25999"/>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43" name="AutoShape 15"/>
                <p:cNvSpPr>
                  <a:spLocks/>
                </p:cNvSpPr>
                <p:nvPr/>
              </p:nvSpPr>
              <p:spPr bwMode="auto">
                <a:xfrm rot="-5400000">
                  <a:off x="62026" y="181894"/>
                  <a:ext cx="37496" cy="40087"/>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pic>
            <p:nvPicPr>
              <p:cNvPr id="99344" name="Picture 1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5" name="Picture 1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6" name="Picture 1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7" name="Picture 1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8" name="Picture 2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9" name="Picture 2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0" name="Picture 2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1" name="Picture 2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37583" name="Group 24"/>
            <p:cNvGrpSpPr>
              <a:grpSpLocks/>
            </p:cNvGrpSpPr>
            <p:nvPr/>
          </p:nvGrpSpPr>
          <p:grpSpPr bwMode="auto">
            <a:xfrm>
              <a:off x="0" y="1614457"/>
              <a:ext cx="828675" cy="4710113"/>
              <a:chOff x="0" y="0"/>
              <a:chExt cx="828675" cy="4710113"/>
            </a:xfrm>
          </p:grpSpPr>
          <p:pic>
            <p:nvPicPr>
              <p:cNvPr id="99353" name="Picture 2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4" name="Picture 2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5" name="Picture 2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6" name="Picture 2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7" name="Picture 2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8" name="Picture 3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9" name="Picture 3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0" name="Picture 3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1" name="Picture 3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2" name="Picture 3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3" name="Picture 3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4" name="Picture 3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5" name="Picture 3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6" name="Picture 3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7" name="Picture 3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8" name="Picture 4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9" name="Picture 4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70" name="Picture 4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71" name="Picture 4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99372" name="AutoShape 44"/>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73" name="AutoShape 45"/>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74" name="AutoShape 46" descr="kimonopat1"/>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75" name="AutoShape 47" descr="kimonopat1"/>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76" name="AutoShape 48"/>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77" name="AutoShape 49"/>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D5B781"/>
                </a:solidFill>
              </a:rPr>
              <a:t>INTRODUCTION</a:t>
            </a:r>
            <a:endParaRPr lang="en-US" altLang="en-US"/>
          </a:p>
        </p:txBody>
      </p:sp>
      <p:sp>
        <p:nvSpPr>
          <p:cNvPr id="99378" name="AutoShape 50"/>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2F1311"/>
                </a:solidFill>
                <a:effectLst>
                  <a:outerShdw blurRad="38100" dist="38100" dir="2700000" algn="tl">
                    <a:srgbClr val="000000"/>
                  </a:outerShdw>
                </a:effectLst>
              </a:rPr>
              <a:t>BODY</a:t>
            </a:r>
            <a:endParaRPr lang="en-US" altLang="en-US"/>
          </a:p>
        </p:txBody>
      </p:sp>
      <p:sp>
        <p:nvSpPr>
          <p:cNvPr id="99379" name="AutoShape 51"/>
          <p:cNvSpPr>
            <a:spLocks/>
          </p:cNvSpPr>
          <p:nvPr/>
        </p:nvSpPr>
        <p:spPr bwMode="auto">
          <a:xfrm>
            <a:off x="738188" y="53975"/>
            <a:ext cx="6572250" cy="6186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400">
                <a:solidFill>
                  <a:srgbClr val="EAC542"/>
                </a:solidFill>
                <a:latin typeface="SimSun" pitchFamily="2" charset="-122"/>
                <a:ea typeface="SimSun" pitchFamily="2" charset="-122"/>
                <a:sym typeface="SimSun" pitchFamily="2" charset="-122"/>
              </a:rPr>
              <a:t>注意</a:t>
            </a:r>
            <a:r>
              <a:rPr lang="ja-JP" altLang="en-US" sz="4400">
                <a:latin typeface="SimSun" pitchFamily="2" charset="-122"/>
                <a:ea typeface="SimSun" pitchFamily="2" charset="-122"/>
                <a:sym typeface="SimSun" pitchFamily="2" charset="-122"/>
              </a:rPr>
              <a:t>：</a:t>
            </a:r>
            <a:endParaRPr lang="en-US" altLang="ja-JP" sz="4400">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endParaRPr lang="en-US" altLang="en-US" sz="44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4400">
                <a:solidFill>
                  <a:srgbClr val="FFFFFF"/>
                </a:solidFill>
                <a:latin typeface="SimSun" pitchFamily="2" charset="-122"/>
                <a:ea typeface="SimSun" pitchFamily="2" charset="-122"/>
                <a:sym typeface="SimSun" pitchFamily="2" charset="-122"/>
              </a:rPr>
              <a:t>执事不是统治者，他们是附属在长老的治理之下。</a:t>
            </a:r>
            <a:endParaRPr lang="en-US" altLang="ja-JP" sz="44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4400">
                <a:solidFill>
                  <a:srgbClr val="FFFFFF"/>
                </a:solidFill>
                <a:latin typeface="SimSun" pitchFamily="2" charset="-122"/>
                <a:ea typeface="SimSun" pitchFamily="2" charset="-122"/>
                <a:sym typeface="SimSun" pitchFamily="2" charset="-122"/>
              </a:rPr>
              <a:t>执事辅助长老，尤其是减轻长老身负教会繁重的事工。</a:t>
            </a:r>
            <a:endParaRPr lang="en-US" altLang="en-US" sz="44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22331977"/>
      </p:ext>
    </p:extLst>
  </p:cSld>
  <p:clrMapOvr>
    <a:overrideClrMapping bg1="lt1" tx1="dk1" bg2="lt2" tx2="dk2" accent1="accent1" accent2="accent2" accent3="accent3" accent4="accent4" accent5="accent5" accent6="accent6" hlink="hlink" folHlink="folHlink"/>
  </p:clrMapOvr>
  <p:transition spd="med"/>
</p:sld>
</file>

<file path=ppt/slides/slide164.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10035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5AF700DA-3025-468B-A384-33DEB32EEDF7}" type="slidenum">
              <a:rPr lang="en-US" altLang="en-US" sz="1400"/>
              <a:pPr algn="r" defTabSz="914400" eaLnBrk="1" hangingPunct="0">
                <a:lnSpc>
                  <a:spcPct val="100000"/>
                </a:lnSpc>
                <a:buClrTx/>
                <a:buSzTx/>
                <a:buFontTx/>
                <a:buNone/>
              </a:pPr>
              <a:t>164</a:t>
            </a:fld>
            <a:endParaRPr lang="en-US" altLang="en-US"/>
          </a:p>
        </p:txBody>
      </p:sp>
      <p:sp>
        <p:nvSpPr>
          <p:cNvPr id="100354" name="AutoShape 2"/>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55" name="AutoShape 3"/>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238597" name="Group 4"/>
          <p:cNvGrpSpPr>
            <a:grpSpLocks/>
          </p:cNvGrpSpPr>
          <p:nvPr/>
        </p:nvGrpSpPr>
        <p:grpSpPr bwMode="auto">
          <a:xfrm>
            <a:off x="7848600" y="-12700"/>
            <a:ext cx="1295400" cy="6321425"/>
            <a:chOff x="0" y="0"/>
            <a:chExt cx="1295400" cy="6324570"/>
          </a:xfrm>
        </p:grpSpPr>
        <p:grpSp>
          <p:nvGrpSpPr>
            <p:cNvPr id="238606" name="Group 5"/>
            <p:cNvGrpSpPr>
              <a:grpSpLocks/>
            </p:cNvGrpSpPr>
            <p:nvPr/>
          </p:nvGrpSpPr>
          <p:grpSpPr bwMode="auto">
            <a:xfrm>
              <a:off x="533400" y="0"/>
              <a:ext cx="762000" cy="2285970"/>
              <a:chOff x="0" y="0"/>
              <a:chExt cx="762000" cy="2285970"/>
            </a:xfrm>
          </p:grpSpPr>
          <p:grpSp>
            <p:nvGrpSpPr>
              <p:cNvPr id="238627" name="Group 6"/>
              <p:cNvGrpSpPr>
                <a:grpSpLocks/>
              </p:cNvGrpSpPr>
              <p:nvPr/>
            </p:nvGrpSpPr>
            <p:grpSpPr bwMode="auto">
              <a:xfrm>
                <a:off x="320809" y="0"/>
                <a:ext cx="280618" cy="283520"/>
                <a:chOff x="0" y="0"/>
                <a:chExt cx="280617" cy="283520"/>
              </a:xfrm>
            </p:grpSpPr>
            <p:grpSp>
              <p:nvGrpSpPr>
                <p:cNvPr id="238636" name="Group 7"/>
                <p:cNvGrpSpPr>
                  <a:grpSpLocks/>
                </p:cNvGrpSpPr>
                <p:nvPr/>
              </p:nvGrpSpPr>
              <p:grpSpPr bwMode="auto">
                <a:xfrm>
                  <a:off x="0" y="0"/>
                  <a:ext cx="280617" cy="283520"/>
                  <a:chOff x="0" y="-1"/>
                  <a:chExt cx="280617" cy="283521"/>
                </a:xfrm>
              </p:grpSpPr>
              <p:sp>
                <p:nvSpPr>
                  <p:cNvPr id="100360" name="AutoShape 8"/>
                  <p:cNvSpPr>
                    <a:spLocks/>
                  </p:cNvSpPr>
                  <p:nvPr/>
                </p:nvSpPr>
                <p:spPr bwMode="auto">
                  <a:xfrm rot="-5400000">
                    <a:off x="40512" y="-38685"/>
                    <a:ext cx="201419" cy="27878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1" name="AutoShape 9"/>
                  <p:cNvSpPr>
                    <a:spLocks/>
                  </p:cNvSpPr>
                  <p:nvPr/>
                </p:nvSpPr>
                <p:spPr bwMode="auto">
                  <a:xfrm rot="-5400000">
                    <a:off x="42120" y="100961"/>
                    <a:ext cx="140438" cy="224678"/>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100362" name="AutoShape 10"/>
                <p:cNvSpPr>
                  <a:spLocks/>
                </p:cNvSpPr>
                <p:nvPr/>
              </p:nvSpPr>
              <p:spPr bwMode="auto">
                <a:xfrm rot="-5400000">
                  <a:off x="113380" y="143582"/>
                  <a:ext cx="28588" cy="2695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3" name="AutoShape 11"/>
                <p:cNvSpPr>
                  <a:spLocks/>
                </p:cNvSpPr>
                <p:nvPr/>
              </p:nvSpPr>
              <p:spPr bwMode="auto">
                <a:xfrm rot="-5400000">
                  <a:off x="46614" y="73294"/>
                  <a:ext cx="41754" cy="55248"/>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4" name="AutoShape 12"/>
                <p:cNvSpPr>
                  <a:spLocks/>
                </p:cNvSpPr>
                <p:nvPr/>
              </p:nvSpPr>
              <p:spPr bwMode="auto">
                <a:xfrm rot="-5400000">
                  <a:off x="126435" y="59894"/>
                  <a:ext cx="64115" cy="37369"/>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5" name="AutoShape 13"/>
                <p:cNvSpPr>
                  <a:spLocks/>
                </p:cNvSpPr>
                <p:nvPr/>
              </p:nvSpPr>
              <p:spPr bwMode="auto">
                <a:xfrm rot="-5400000">
                  <a:off x="195108" y="118243"/>
                  <a:ext cx="23207" cy="60801"/>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6" name="AutoShape 14"/>
                <p:cNvSpPr>
                  <a:spLocks/>
                </p:cNvSpPr>
                <p:nvPr/>
              </p:nvSpPr>
              <p:spPr bwMode="auto">
                <a:xfrm rot="-5400000">
                  <a:off x="121710" y="206299"/>
                  <a:ext cx="62600" cy="25999"/>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7" name="AutoShape 15"/>
                <p:cNvSpPr>
                  <a:spLocks/>
                </p:cNvSpPr>
                <p:nvPr/>
              </p:nvSpPr>
              <p:spPr bwMode="auto">
                <a:xfrm rot="-5400000">
                  <a:off x="62026" y="181894"/>
                  <a:ext cx="37496" cy="40087"/>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pic>
            <p:nvPicPr>
              <p:cNvPr id="100368" name="Picture 1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69" name="Picture 1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0" name="Picture 1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1" name="Picture 1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2" name="Picture 2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3" name="Picture 2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4" name="Picture 2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5" name="Picture 2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38607" name="Group 24"/>
            <p:cNvGrpSpPr>
              <a:grpSpLocks/>
            </p:cNvGrpSpPr>
            <p:nvPr/>
          </p:nvGrpSpPr>
          <p:grpSpPr bwMode="auto">
            <a:xfrm>
              <a:off x="0" y="1614457"/>
              <a:ext cx="828675" cy="4710113"/>
              <a:chOff x="0" y="0"/>
              <a:chExt cx="828675" cy="4710113"/>
            </a:xfrm>
          </p:grpSpPr>
          <p:pic>
            <p:nvPicPr>
              <p:cNvPr id="100377" name="Picture 2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8" name="Picture 2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9" name="Picture 2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0" name="Picture 2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1" name="Picture 2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2" name="Picture 3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3" name="Picture 3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4" name="Picture 3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5" name="Picture 3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6" name="Picture 3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7" name="Picture 3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8" name="Picture 3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9" name="Picture 3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0" name="Picture 3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1" name="Picture 3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2" name="Picture 4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3" name="Picture 4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4" name="Picture 4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5" name="Picture 4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100396" name="AutoShape 44"/>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97" name="AutoShape 45"/>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98" name="AutoShape 46" descr="kimonopat1"/>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99" name="AutoShape 47"/>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400" name="AutoShape 48" descr="kimonopat1"/>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401" name="AutoShape 49"/>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D5B781"/>
                </a:solidFill>
              </a:rPr>
              <a:t>INTRODUCTION</a:t>
            </a:r>
            <a:endParaRPr lang="en-US" altLang="en-US"/>
          </a:p>
        </p:txBody>
      </p:sp>
      <p:sp>
        <p:nvSpPr>
          <p:cNvPr id="100402" name="AutoShape 50"/>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2F1311"/>
                </a:solidFill>
                <a:effectLst>
                  <a:outerShdw blurRad="38100" dist="38100" dir="2700000" algn="tl">
                    <a:srgbClr val="000000"/>
                  </a:outerShdw>
                </a:effectLst>
              </a:rPr>
              <a:t>BODY</a:t>
            </a:r>
            <a:endParaRPr lang="en-US" altLang="en-US"/>
          </a:p>
        </p:txBody>
      </p:sp>
      <p:sp>
        <p:nvSpPr>
          <p:cNvPr id="100403" name="AutoShape 51"/>
          <p:cNvSpPr>
            <a:spLocks/>
          </p:cNvSpPr>
          <p:nvPr/>
        </p:nvSpPr>
        <p:spPr bwMode="auto">
          <a:xfrm>
            <a:off x="644525" y="219075"/>
            <a:ext cx="7116763" cy="642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000">
                <a:solidFill>
                  <a:srgbClr val="EABA42"/>
                </a:solidFill>
                <a:latin typeface="SimSun" pitchFamily="2" charset="-122"/>
                <a:ea typeface="SimSun" pitchFamily="2" charset="-122"/>
                <a:sym typeface="SimSun" pitchFamily="2" charset="-122"/>
              </a:rPr>
              <a:t>注意：</a:t>
            </a:r>
            <a:endParaRPr lang="en-US" altLang="ja-JP" sz="5000">
              <a:solidFill>
                <a:srgbClr val="EABA42"/>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endParaRPr lang="en-US" altLang="en-US" sz="5000">
              <a:solidFill>
                <a:srgbClr val="EABA42"/>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4600">
                <a:solidFill>
                  <a:srgbClr val="FFFFFF"/>
                </a:solidFill>
                <a:latin typeface="SimSun" pitchFamily="2" charset="-122"/>
                <a:ea typeface="SimSun" pitchFamily="2" charset="-122"/>
                <a:sym typeface="SimSun" pitchFamily="2" charset="-122"/>
              </a:rPr>
              <a:t>新约里并没有记载执事如同长老一样拥有治理教会的权利，也并没记载执事被吩咐去作教导圣经或正统的教义。</a:t>
            </a:r>
            <a:endParaRPr lang="en-US" altLang="en-US" sz="46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1653735077"/>
      </p:ext>
    </p:extLst>
  </p:cSld>
  <p:clrMapOvr>
    <a:overrideClrMapping bg1="lt1" tx1="dk1" bg2="lt2" tx2="dk2" accent1="accent1" accent2="accent2" accent3="accent3" accent4="accent4" accent5="accent5" accent6="accent6" hlink="hlink" folHlink="folHlink"/>
  </p:clrMapOvr>
  <p:transition spd="med"/>
</p:sld>
</file>

<file path=ppt/slides/slide16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137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ECEB8FE3-3900-430B-AFCA-A02EFD57E432}" type="slidenum">
              <a:rPr lang="en-US" altLang="en-US" sz="1400"/>
              <a:pPr algn="r" defTabSz="914400" eaLnBrk="1" hangingPunct="0">
                <a:lnSpc>
                  <a:spcPct val="100000"/>
                </a:lnSpc>
                <a:buClrTx/>
                <a:buSzTx/>
                <a:buFontTx/>
                <a:buNone/>
              </a:pPr>
              <a:t>165</a:t>
            </a:fld>
            <a:endParaRPr lang="en-US" altLang="en-US"/>
          </a:p>
        </p:txBody>
      </p:sp>
      <p:sp>
        <p:nvSpPr>
          <p:cNvPr id="101378" name="AutoShape 2"/>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BBE0E3"/>
                </a:solidFill>
              </a:rPr>
              <a:t>INTRODUCTION</a:t>
            </a:r>
            <a:endParaRPr lang="en-US" altLang="en-US"/>
          </a:p>
        </p:txBody>
      </p:sp>
      <p:sp>
        <p:nvSpPr>
          <p:cNvPr id="101379" name="AutoShape 3"/>
          <p:cNvSpPr>
            <a:spLocks/>
          </p:cNvSpPr>
          <p:nvPr/>
        </p:nvSpPr>
        <p:spPr bwMode="auto">
          <a:xfrm rot="16200000">
            <a:off x="-313531" y="3293269"/>
            <a:ext cx="1138237"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effectLst>
                  <a:outerShdw blurRad="38100" dist="38100" dir="2700000" algn="tl">
                    <a:srgbClr val="FFFFFF"/>
                  </a:outerShdw>
                </a:effectLst>
              </a:rPr>
              <a:t>BODY</a:t>
            </a:r>
            <a:endParaRPr lang="en-US" altLang="en-US"/>
          </a:p>
        </p:txBody>
      </p:sp>
      <p:sp>
        <p:nvSpPr>
          <p:cNvPr id="101380" name="AutoShape 4"/>
          <p:cNvSpPr>
            <a:spLocks/>
          </p:cNvSpPr>
          <p:nvPr/>
        </p:nvSpPr>
        <p:spPr bwMode="auto">
          <a:xfrm>
            <a:off x="2549525" y="1943100"/>
            <a:ext cx="4764088" cy="796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EAB788"/>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300">
                <a:latin typeface="SimSun" pitchFamily="2" charset="-122"/>
                <a:ea typeface="SimSun" pitchFamily="2" charset="-122"/>
                <a:sym typeface="SimSun" pitchFamily="2" charset="-122"/>
              </a:rPr>
              <a:t>长老（管理</a:t>
            </a:r>
            <a:r>
              <a:rPr lang="en-US" altLang="ja-JP" sz="3300">
                <a:latin typeface="SimSun" pitchFamily="2" charset="-122"/>
                <a:ea typeface="SimSun" pitchFamily="2" charset="-122"/>
                <a:sym typeface="SimSun" pitchFamily="2" charset="-122"/>
              </a:rPr>
              <a:t>/</a:t>
            </a:r>
            <a:r>
              <a:rPr lang="ja-JP" altLang="en-US" sz="3300">
                <a:latin typeface="SimSun" pitchFamily="2" charset="-122"/>
                <a:ea typeface="SimSun" pitchFamily="2" charset="-122"/>
                <a:sym typeface="SimSun" pitchFamily="2" charset="-122"/>
              </a:rPr>
              <a:t>作抉择）</a:t>
            </a:r>
            <a:endParaRPr lang="en-US" altLang="en-US" sz="3300">
              <a:latin typeface="SimSun" pitchFamily="2" charset="-122"/>
              <a:ea typeface="SimSun" pitchFamily="2" charset="-122"/>
              <a:sym typeface="SimSun" pitchFamily="2" charset="-122"/>
            </a:endParaRPr>
          </a:p>
        </p:txBody>
      </p:sp>
      <p:sp>
        <p:nvSpPr>
          <p:cNvPr id="101381" name="AutoShape 5"/>
          <p:cNvSpPr>
            <a:spLocks/>
          </p:cNvSpPr>
          <p:nvPr/>
        </p:nvSpPr>
        <p:spPr bwMode="auto">
          <a:xfrm>
            <a:off x="2711450" y="3900488"/>
            <a:ext cx="4440238" cy="796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E6E97F"/>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500">
                <a:latin typeface="SimSun" pitchFamily="2" charset="-122"/>
                <a:ea typeface="SimSun" pitchFamily="2" charset="-122"/>
                <a:sym typeface="SimSun" pitchFamily="2" charset="-122"/>
              </a:rPr>
              <a:t>执事（服事）</a:t>
            </a:r>
            <a:endParaRPr lang="en-US" altLang="en-US" sz="1200">
              <a:latin typeface="SimSun" pitchFamily="2" charset="-122"/>
              <a:ea typeface="SimSun" pitchFamily="2" charset="-122"/>
              <a:sym typeface="SimSun" pitchFamily="2" charset="-122"/>
            </a:endParaRPr>
          </a:p>
        </p:txBody>
      </p:sp>
      <p:sp>
        <p:nvSpPr>
          <p:cNvPr id="101382" name="AutoShape 6"/>
          <p:cNvSpPr>
            <a:spLocks/>
          </p:cNvSpPr>
          <p:nvPr/>
        </p:nvSpPr>
        <p:spPr bwMode="auto">
          <a:xfrm>
            <a:off x="2811463" y="5857875"/>
            <a:ext cx="4240212" cy="795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A087E9"/>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500">
                <a:latin typeface="SimSun" pitchFamily="2" charset="-122"/>
                <a:ea typeface="SimSun" pitchFamily="2" charset="-122"/>
                <a:sym typeface="SimSun" pitchFamily="2" charset="-122"/>
              </a:rPr>
              <a:t>会众（委任）</a:t>
            </a:r>
            <a:endParaRPr lang="en-US" altLang="en-US" sz="1200">
              <a:latin typeface="SimSun" pitchFamily="2" charset="-122"/>
              <a:ea typeface="SimSun" pitchFamily="2" charset="-122"/>
              <a:sym typeface="SimSun" pitchFamily="2" charset="-122"/>
            </a:endParaRPr>
          </a:p>
        </p:txBody>
      </p:sp>
      <p:sp>
        <p:nvSpPr>
          <p:cNvPr id="101383" name="Line 7"/>
          <p:cNvSpPr>
            <a:spLocks noChangeShapeType="1"/>
          </p:cNvSpPr>
          <p:nvPr/>
        </p:nvSpPr>
        <p:spPr bwMode="auto">
          <a:xfrm>
            <a:off x="4932363" y="2781300"/>
            <a:ext cx="0" cy="107950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101384" name="Line 8"/>
          <p:cNvSpPr>
            <a:spLocks noChangeShapeType="1"/>
          </p:cNvSpPr>
          <p:nvPr/>
        </p:nvSpPr>
        <p:spPr bwMode="auto">
          <a:xfrm>
            <a:off x="4930775" y="4652963"/>
            <a:ext cx="0" cy="1222375"/>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101385" name="AutoShape 9"/>
          <p:cNvSpPr>
            <a:spLocks/>
          </p:cNvSpPr>
          <p:nvPr/>
        </p:nvSpPr>
        <p:spPr bwMode="auto">
          <a:xfrm>
            <a:off x="2346325" y="265113"/>
            <a:ext cx="5170488" cy="144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200">
                <a:latin typeface="SimSun" pitchFamily="2" charset="-122"/>
                <a:ea typeface="SimSun" pitchFamily="2" charset="-122"/>
                <a:sym typeface="SimSun" pitchFamily="2" charset="-122"/>
              </a:rPr>
              <a:t>设立教会管理的型式</a:t>
            </a:r>
            <a:endParaRPr lang="en-US" altLang="en-US" sz="4200">
              <a:latin typeface="SimSun" pitchFamily="2" charset="-122"/>
              <a:ea typeface="SimSun" pitchFamily="2" charset="-122"/>
              <a:sym typeface="SimSun" pitchFamily="2" charset="-122"/>
            </a:endParaRPr>
          </a:p>
        </p:txBody>
      </p:sp>
      <p:sp>
        <p:nvSpPr>
          <p:cNvPr id="101386" name="AutoShape 10"/>
          <p:cNvSpPr>
            <a:spLocks/>
          </p:cNvSpPr>
          <p:nvPr/>
        </p:nvSpPr>
        <p:spPr bwMode="auto">
          <a:xfrm>
            <a:off x="8101013" y="0"/>
            <a:ext cx="1042987" cy="436563"/>
          </a:xfrm>
          <a:custGeom>
            <a:avLst/>
            <a:gdLst>
              <a:gd name="T0" fmla="*/ 521494 w 21600"/>
              <a:gd name="T1" fmla="*/ 218282 h 21600"/>
              <a:gd name="T2" fmla="*/ 521494 w 21600"/>
              <a:gd name="T3" fmla="*/ 218282 h 21600"/>
              <a:gd name="T4" fmla="*/ 521494 w 21600"/>
              <a:gd name="T5" fmla="*/ 218282 h 21600"/>
              <a:gd name="T6" fmla="*/ 521494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BBE0E3"/>
          </a:solidFill>
          <a:ln>
            <a:noFill/>
          </a:ln>
          <a:effectLst>
            <a:outerShdw dist="35921" dir="2700000" algn="ctr" rotWithShape="0">
              <a:srgbClr val="808080">
                <a:alpha val="74997"/>
              </a:srgbClr>
            </a:outerShdw>
          </a:effectLst>
          <a:extLs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p>
            <a:pPr algn="ctr" defTabSz="457200" hangingPunct="0">
              <a:lnSpc>
                <a:spcPct val="100000"/>
              </a:lnSpc>
              <a:buClrTx/>
              <a:buSzTx/>
              <a:buFontTx/>
              <a:buNone/>
              <a:defRPr/>
            </a:pPr>
            <a:r>
              <a:rPr lang="en-US" sz="2400">
                <a:solidFill>
                  <a:srgbClr val="000000"/>
                </a:solidFill>
                <a:latin typeface="Arial" charset="0"/>
                <a:ea typeface="ＭＳ Ｐゴシック" charset="0"/>
                <a:sym typeface="Arial" charset="0"/>
              </a:rPr>
              <a:t>236a</a:t>
            </a:r>
          </a:p>
        </p:txBody>
      </p:sp>
    </p:spTree>
    <p:extLst>
      <p:ext uri="{BB962C8B-B14F-4D97-AF65-F5344CB8AC3E}">
        <p14:creationId xmlns:p14="http://schemas.microsoft.com/office/powerpoint/2010/main" val="1748463124"/>
      </p:ext>
    </p:extLst>
  </p:cSld>
  <p:clrMapOvr>
    <a:overrideClrMapping bg1="lt1" tx1="dk1" bg2="lt2" tx2="dk2" accent1="accent1" accent2="accent2" accent3="accent3" accent4="accent4" accent5="accent5" accent6="accent6" hlink="hlink" folHlink="folHlink"/>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10240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56D4B156-8F0A-486A-A7A2-A535483476E3}" type="slidenum">
              <a:rPr lang="en-US" altLang="en-US" sz="1400"/>
              <a:pPr algn="r" defTabSz="914400" eaLnBrk="1" hangingPunct="0">
                <a:lnSpc>
                  <a:spcPct val="100000"/>
                </a:lnSpc>
                <a:buClrTx/>
                <a:buSzTx/>
                <a:buFontTx/>
                <a:buNone/>
              </a:pPr>
              <a:t>166</a:t>
            </a:fld>
            <a:endParaRPr lang="en-US" altLang="en-US"/>
          </a:p>
        </p:txBody>
      </p:sp>
      <p:sp>
        <p:nvSpPr>
          <p:cNvPr id="102402" name="AutoShape 2"/>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BBE0E3"/>
                </a:solidFill>
              </a:rPr>
              <a:t>INTRODUCTION</a:t>
            </a:r>
            <a:endParaRPr lang="en-US" altLang="en-US"/>
          </a:p>
        </p:txBody>
      </p:sp>
      <p:sp>
        <p:nvSpPr>
          <p:cNvPr id="102403" name="AutoShape 3"/>
          <p:cNvSpPr>
            <a:spLocks/>
          </p:cNvSpPr>
          <p:nvPr/>
        </p:nvSpPr>
        <p:spPr bwMode="auto">
          <a:xfrm rot="16200000">
            <a:off x="-313531" y="3293269"/>
            <a:ext cx="1138237"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effectLst>
                  <a:outerShdw blurRad="38100" dist="38100" dir="2700000" algn="tl">
                    <a:srgbClr val="FFFFFF"/>
                  </a:outerShdw>
                </a:effectLst>
              </a:rPr>
              <a:t>BODY</a:t>
            </a:r>
            <a:endParaRPr lang="en-US" altLang="en-US"/>
          </a:p>
        </p:txBody>
      </p:sp>
      <p:sp>
        <p:nvSpPr>
          <p:cNvPr id="102404" name="AutoShape 4"/>
          <p:cNvSpPr>
            <a:spLocks/>
          </p:cNvSpPr>
          <p:nvPr/>
        </p:nvSpPr>
        <p:spPr bwMode="auto">
          <a:xfrm>
            <a:off x="4140200" y="2060575"/>
            <a:ext cx="1368425" cy="3529013"/>
          </a:xfrm>
          <a:custGeom>
            <a:avLst/>
            <a:gdLst>
              <a:gd name="T0" fmla="*/ 684213 w 21600"/>
              <a:gd name="T1" fmla="*/ 1764507 h 21600"/>
              <a:gd name="T2" fmla="*/ 684213 w 21600"/>
              <a:gd name="T3" fmla="*/ 1764507 h 21600"/>
              <a:gd name="T4" fmla="*/ 684213 w 21600"/>
              <a:gd name="T5" fmla="*/ 1764507 h 21600"/>
              <a:gd name="T6" fmla="*/ 684213 w 21600"/>
              <a:gd name="T7" fmla="*/ 1764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4319"/>
                </a:lnTo>
                <a:lnTo>
                  <a:pt x="16199" y="4319"/>
                </a:lnTo>
                <a:lnTo>
                  <a:pt x="16199" y="17280"/>
                </a:lnTo>
                <a:lnTo>
                  <a:pt x="21599" y="17280"/>
                </a:lnTo>
                <a:lnTo>
                  <a:pt x="10800" y="21600"/>
                </a:lnTo>
                <a:lnTo>
                  <a:pt x="0" y="17280"/>
                </a:lnTo>
                <a:lnTo>
                  <a:pt x="5400" y="17280"/>
                </a:lnTo>
                <a:lnTo>
                  <a:pt x="5400" y="4319"/>
                </a:lnTo>
                <a:lnTo>
                  <a:pt x="0" y="4319"/>
                </a:lnTo>
                <a:lnTo>
                  <a:pt x="10800" y="0"/>
                </a:lnTo>
                <a:close/>
              </a:path>
            </a:pathLst>
          </a:custGeom>
          <a:solidFill>
            <a:srgbClr val="FF0000"/>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2405" name="AutoShape 5"/>
          <p:cNvSpPr>
            <a:spLocks/>
          </p:cNvSpPr>
          <p:nvPr/>
        </p:nvSpPr>
        <p:spPr bwMode="auto">
          <a:xfrm>
            <a:off x="684213" y="2492375"/>
            <a:ext cx="3454400" cy="2520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14400"/>
                </a:lnTo>
                <a:lnTo>
                  <a:pt x="13500" y="14400"/>
                </a:lnTo>
                <a:lnTo>
                  <a:pt x="13500" y="17999"/>
                </a:lnTo>
                <a:lnTo>
                  <a:pt x="16200" y="17999"/>
                </a:lnTo>
                <a:lnTo>
                  <a:pt x="10800" y="21600"/>
                </a:lnTo>
                <a:lnTo>
                  <a:pt x="5399" y="17999"/>
                </a:lnTo>
                <a:lnTo>
                  <a:pt x="8099" y="17999"/>
                </a:lnTo>
                <a:lnTo>
                  <a:pt x="8099" y="14400"/>
                </a:lnTo>
                <a:lnTo>
                  <a:pt x="0" y="14400"/>
                </a:lnTo>
                <a:close/>
              </a:path>
            </a:pathLst>
          </a:custGeom>
          <a:solidFill>
            <a:srgbClr val="CCFFCC"/>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latin typeface="SimSun" pitchFamily="2" charset="-122"/>
                <a:ea typeface="SimSun" pitchFamily="2" charset="-122"/>
                <a:sym typeface="SimSun" pitchFamily="2" charset="-122"/>
              </a:rPr>
              <a:t>看自己如同仆人</a:t>
            </a:r>
            <a:endParaRPr lang="en-US" altLang="en-US" sz="1200">
              <a:latin typeface="SimSun" pitchFamily="2" charset="-122"/>
              <a:ea typeface="SimSun" pitchFamily="2" charset="-122"/>
              <a:sym typeface="SimSun" pitchFamily="2" charset="-122"/>
            </a:endParaRPr>
          </a:p>
        </p:txBody>
      </p:sp>
      <p:sp>
        <p:nvSpPr>
          <p:cNvPr id="102406" name="AutoShape 6"/>
          <p:cNvSpPr>
            <a:spLocks/>
          </p:cNvSpPr>
          <p:nvPr/>
        </p:nvSpPr>
        <p:spPr bwMode="auto">
          <a:xfrm rot="10800000">
            <a:off x="5508625" y="2492375"/>
            <a:ext cx="3454400" cy="2520950"/>
          </a:xfrm>
          <a:custGeom>
            <a:avLst/>
            <a:gdLst>
              <a:gd name="T0" fmla="*/ 1727200 w 21600"/>
              <a:gd name="T1" fmla="*/ 1260475 h 21600"/>
              <a:gd name="T2" fmla="*/ 1727200 w 21600"/>
              <a:gd name="T3" fmla="*/ 1260475 h 21600"/>
              <a:gd name="T4" fmla="*/ 1727200 w 21600"/>
              <a:gd name="T5" fmla="*/ 1260475 h 21600"/>
              <a:gd name="T6" fmla="*/ 1727200 w 21600"/>
              <a:gd name="T7" fmla="*/ 12604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14400"/>
                </a:lnTo>
                <a:lnTo>
                  <a:pt x="13500" y="14400"/>
                </a:lnTo>
                <a:lnTo>
                  <a:pt x="13500" y="17999"/>
                </a:lnTo>
                <a:lnTo>
                  <a:pt x="16200" y="17999"/>
                </a:lnTo>
                <a:lnTo>
                  <a:pt x="10800" y="21600"/>
                </a:lnTo>
                <a:lnTo>
                  <a:pt x="5399" y="17999"/>
                </a:lnTo>
                <a:lnTo>
                  <a:pt x="8099" y="17999"/>
                </a:lnTo>
                <a:lnTo>
                  <a:pt x="8099" y="14400"/>
                </a:lnTo>
                <a:lnTo>
                  <a:pt x="0" y="14400"/>
                </a:lnTo>
                <a:lnTo>
                  <a:pt x="0" y="0"/>
                </a:lnTo>
                <a:close/>
              </a:path>
            </a:pathLst>
          </a:custGeom>
          <a:solidFill>
            <a:srgbClr val="C0C0C0"/>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2407" name="AutoShape 7"/>
          <p:cNvSpPr>
            <a:spLocks/>
          </p:cNvSpPr>
          <p:nvPr/>
        </p:nvSpPr>
        <p:spPr bwMode="auto">
          <a:xfrm>
            <a:off x="2516188" y="879475"/>
            <a:ext cx="4613275" cy="976313"/>
          </a:xfrm>
          <a:custGeom>
            <a:avLst/>
            <a:gdLst>
              <a:gd name="T0" fmla="*/ 2306520 w 19679"/>
              <a:gd name="T1" fmla="*/ 535809 h 19679"/>
              <a:gd name="T2" fmla="*/ 2306520 w 19679"/>
              <a:gd name="T3" fmla="*/ 535809 h 19679"/>
              <a:gd name="T4" fmla="*/ 2306520 w 19679"/>
              <a:gd name="T5" fmla="*/ 535809 h 19679"/>
              <a:gd name="T6" fmla="*/ 2306520 w 19679"/>
              <a:gd name="T7" fmla="*/ 53580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CC00"/>
          </a:solidFill>
          <a:ln w="25400" cap="flat" cmpd="sng">
            <a:solidFill>
              <a:srgbClr val="BA95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2408" name="AutoShape 8"/>
          <p:cNvSpPr>
            <a:spLocks/>
          </p:cNvSpPr>
          <p:nvPr/>
        </p:nvSpPr>
        <p:spPr bwMode="auto">
          <a:xfrm>
            <a:off x="2716213" y="5792788"/>
            <a:ext cx="4376737" cy="831850"/>
          </a:xfrm>
          <a:custGeom>
            <a:avLst/>
            <a:gdLst>
              <a:gd name="T0" fmla="*/ 2188369 w 21600"/>
              <a:gd name="T1" fmla="*/ 415925 h 21600"/>
              <a:gd name="T2" fmla="*/ 2188369 w 21600"/>
              <a:gd name="T3" fmla="*/ 415925 h 21600"/>
              <a:gd name="T4" fmla="*/ 2188369 w 21600"/>
              <a:gd name="T5" fmla="*/ 415925 h 21600"/>
              <a:gd name="T6" fmla="*/ 2188369 w 21600"/>
              <a:gd name="T7" fmla="*/ 4159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2409" name="AutoShape 9"/>
          <p:cNvSpPr>
            <a:spLocks/>
          </p:cNvSpPr>
          <p:nvPr/>
        </p:nvSpPr>
        <p:spPr bwMode="auto">
          <a:xfrm>
            <a:off x="2319338" y="66675"/>
            <a:ext cx="5170487" cy="819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hangingPunct="0">
              <a:lnSpc>
                <a:spcPct val="100000"/>
              </a:lnSpc>
              <a:buClrTx/>
              <a:buSzTx/>
              <a:buFontTx/>
              <a:buNone/>
            </a:pPr>
            <a:r>
              <a:rPr lang="ja-JP" altLang="en-US" sz="5700"/>
              <a:t>长老－会众动力</a:t>
            </a:r>
            <a:endParaRPr lang="en-US" altLang="en-US"/>
          </a:p>
        </p:txBody>
      </p:sp>
      <p:sp>
        <p:nvSpPr>
          <p:cNvPr id="102410" name="AutoShape 10"/>
          <p:cNvSpPr>
            <a:spLocks/>
          </p:cNvSpPr>
          <p:nvPr/>
        </p:nvSpPr>
        <p:spPr bwMode="auto">
          <a:xfrm>
            <a:off x="4198938" y="1136650"/>
            <a:ext cx="1247775" cy="658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500">
                <a:latin typeface="SimSun" pitchFamily="2" charset="-122"/>
                <a:ea typeface="SimSun" pitchFamily="2" charset="-122"/>
                <a:sym typeface="SimSun" pitchFamily="2" charset="-122"/>
              </a:rPr>
              <a:t>长老</a:t>
            </a:r>
            <a:endParaRPr lang="en-US" altLang="en-US"/>
          </a:p>
        </p:txBody>
      </p:sp>
      <p:sp>
        <p:nvSpPr>
          <p:cNvPr id="102411" name="AutoShape 11"/>
          <p:cNvSpPr>
            <a:spLocks/>
          </p:cNvSpPr>
          <p:nvPr/>
        </p:nvSpPr>
        <p:spPr bwMode="auto">
          <a:xfrm>
            <a:off x="4471988" y="2867025"/>
            <a:ext cx="765175" cy="1122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600">
                <a:solidFill>
                  <a:srgbClr val="FFFFFF"/>
                </a:solidFill>
                <a:latin typeface="SimSun" pitchFamily="2" charset="-122"/>
                <a:ea typeface="SimSun" pitchFamily="2" charset="-122"/>
                <a:sym typeface="SimSun" pitchFamily="2" charset="-122"/>
              </a:rPr>
              <a:t>爱</a:t>
            </a:r>
            <a:endParaRPr lang="en-US" altLang="en-US" sz="1200">
              <a:solidFill>
                <a:srgbClr val="FFFFFF"/>
              </a:solidFill>
              <a:latin typeface="SimSun" pitchFamily="2" charset="-122"/>
              <a:ea typeface="SimSun" pitchFamily="2" charset="-122"/>
              <a:sym typeface="SimSun" pitchFamily="2" charset="-122"/>
            </a:endParaRPr>
          </a:p>
        </p:txBody>
      </p:sp>
      <p:sp>
        <p:nvSpPr>
          <p:cNvPr id="102412" name="AutoShape 12"/>
          <p:cNvSpPr>
            <a:spLocks/>
          </p:cNvSpPr>
          <p:nvPr/>
        </p:nvSpPr>
        <p:spPr bwMode="auto">
          <a:xfrm>
            <a:off x="5494338" y="3783013"/>
            <a:ext cx="3303587" cy="547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600">
                <a:latin typeface="SimSun" pitchFamily="2" charset="-122"/>
                <a:ea typeface="SimSun" pitchFamily="2" charset="-122"/>
                <a:sym typeface="SimSun" pitchFamily="2" charset="-122"/>
              </a:rPr>
              <a:t>看他们如同领袖</a:t>
            </a:r>
            <a:endParaRPr lang="en-US" altLang="en-US"/>
          </a:p>
        </p:txBody>
      </p:sp>
      <p:sp>
        <p:nvSpPr>
          <p:cNvPr id="102413" name="AutoShape 13"/>
          <p:cNvSpPr>
            <a:spLocks/>
          </p:cNvSpPr>
          <p:nvPr/>
        </p:nvSpPr>
        <p:spPr bwMode="auto">
          <a:xfrm>
            <a:off x="4256088" y="5780088"/>
            <a:ext cx="1196975" cy="1036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4000">
                <a:latin typeface="SimSun" pitchFamily="2" charset="-122"/>
                <a:ea typeface="SimSun" pitchFamily="2" charset="-122"/>
                <a:sym typeface="SimSun" pitchFamily="2" charset="-122"/>
              </a:rPr>
              <a:t>会众</a:t>
            </a:r>
            <a:endParaRPr lang="en-US" altLang="en-US" sz="1200">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3279451748"/>
      </p:ext>
    </p:extLst>
  </p:cSld>
  <p:clrMapOvr>
    <a:overrideClrMapping bg1="lt1" tx1="dk1" bg2="lt2" tx2="dk2" accent1="accent1" accent2="accent2" accent3="accent3" accent4="accent4" accent5="accent5" accent6="accent6" hlink="hlink" folHlink="folHlink"/>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Grp="1" noChangeArrowheads="1"/>
          </p:cNvSpPr>
          <p:nvPr>
            <p:ph type="title"/>
          </p:nvPr>
        </p:nvSpPr>
        <p:spPr>
          <a:xfrm>
            <a:off x="1475656" y="487363"/>
            <a:ext cx="7772400" cy="1144587"/>
          </a:xfrm>
        </p:spPr>
        <p:txBody>
          <a:bodyPr lIns="0" tIns="0" rIns="0" bIns="0"/>
          <a:lstStyle/>
          <a:p>
            <a:pPr algn="ctr" defTabSz="914400" eaLnBrk="1"/>
            <a:r>
              <a:rPr lang="ja-JP" altLang="en-US" sz="4000">
                <a:solidFill>
                  <a:srgbClr val="006600"/>
                </a:solidFill>
                <a:latin typeface="SimSun" pitchFamily="2" charset="-122"/>
                <a:ea typeface="SimSun" pitchFamily="2" charset="-122"/>
                <a:sym typeface="SimSun" pitchFamily="2" charset="-122"/>
              </a:rPr>
              <a:t>假教师与教导</a:t>
            </a:r>
            <a:r>
              <a:rPr lang="en-US" altLang="ja-JP" sz="4400" dirty="0">
                <a:solidFill>
                  <a:srgbClr val="006600"/>
                </a:solidFill>
                <a:latin typeface="Engravers MT" pitchFamily="18" charset="0"/>
                <a:sym typeface="Engravers MT" pitchFamily="18" charset="0"/>
              </a:rPr>
              <a:t> </a:t>
            </a:r>
            <a:br>
              <a:rPr lang="en-US" altLang="ja-JP" sz="4400" dirty="0">
                <a:solidFill>
                  <a:srgbClr val="006600"/>
                </a:solidFill>
                <a:latin typeface="Engravers MT" pitchFamily="18" charset="0"/>
                <a:sym typeface="Engravers MT" pitchFamily="18" charset="0"/>
              </a:rPr>
            </a:br>
            <a:r>
              <a:rPr lang="ja-JP" altLang="en-US" sz="2000">
                <a:solidFill>
                  <a:srgbClr val="006600"/>
                </a:solidFill>
                <a:latin typeface="SimSun" pitchFamily="2" charset="-122"/>
                <a:ea typeface="SimSun" pitchFamily="2" charset="-122"/>
                <a:sym typeface="SimSun" pitchFamily="2" charset="-122"/>
              </a:rPr>
              <a:t>提前</a:t>
            </a:r>
            <a:r>
              <a:rPr lang="en-US" altLang="ja-JP" sz="2000" dirty="0">
                <a:solidFill>
                  <a:srgbClr val="006600"/>
                </a:solidFill>
                <a:latin typeface="Arial" pitchFamily="34" charset="0"/>
                <a:cs typeface="Arial" pitchFamily="34" charset="0"/>
                <a:sym typeface="Arial" pitchFamily="34" charset="0"/>
              </a:rPr>
              <a:t>1:3-20; 4:1-16; 6:3-5, 20, 21</a:t>
            </a:r>
            <a:endParaRPr lang="en-US" altLang="en-US" dirty="0"/>
          </a:p>
        </p:txBody>
      </p:sp>
      <p:sp>
        <p:nvSpPr>
          <p:cNvPr id="103426" name="Rectangle 2"/>
          <p:cNvSpPr>
            <a:spLocks noGrp="1" noChangeArrowheads="1"/>
          </p:cNvSpPr>
          <p:nvPr>
            <p:ph type="body" idx="1"/>
          </p:nvPr>
        </p:nvSpPr>
        <p:spPr>
          <a:xfrm>
            <a:off x="609600" y="2514600"/>
            <a:ext cx="7772400" cy="4114800"/>
          </a:xfrm>
        </p:spPr>
        <p:txBody>
          <a:bodyPr lIns="0" tIns="0" rIns="0" bIns="0"/>
          <a:lstStyle/>
          <a:p>
            <a:pPr algn="just"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提摩太留在以弗所教会的其中一个理由是要嘱咐假教师</a:t>
            </a:r>
            <a:r>
              <a:rPr lang="en-US" altLang="ja-JP" sz="3200">
                <a:latin typeface="Arial" pitchFamily="34" charset="0"/>
                <a:cs typeface="Arial" pitchFamily="34" charset="0"/>
                <a:sym typeface="Arial" pitchFamily="34" charset="0"/>
              </a:rPr>
              <a:t> (1:3)</a:t>
            </a:r>
          </a:p>
          <a:p>
            <a:pPr algn="just"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异端的来源：虚妄的邪灵和鬼摩</a:t>
            </a:r>
            <a:r>
              <a:rPr lang="en-US" altLang="ja-JP" sz="3200">
                <a:latin typeface="Arial" pitchFamily="34" charset="0"/>
                <a:cs typeface="Arial" pitchFamily="34" charset="0"/>
                <a:sym typeface="Arial" pitchFamily="34" charset="0"/>
              </a:rPr>
              <a:t> (4:1)</a:t>
            </a:r>
            <a:endParaRPr lang="en-US" altLang="en-US"/>
          </a:p>
        </p:txBody>
      </p:sp>
      <p:pic>
        <p:nvPicPr>
          <p:cNvPr id="103427" name="Picture 3" descr="AG00164_.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845050"/>
            <a:ext cx="2895600" cy="201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428"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r>
              <a:rPr lang="en-US" altLang="en-US" sz="2000">
                <a:effectLst>
                  <a:outerShdw blurRad="38100" dist="38100" dir="2700000" algn="tl">
                    <a:srgbClr val="C0C0C0"/>
                  </a:outerShdw>
                </a:effectLst>
                <a:latin typeface="Geneva" pitchFamily="2" charset="0"/>
                <a:sym typeface="Geneva" pitchFamily="2" charset="0"/>
              </a:rPr>
              <a:t>221</a:t>
            </a:r>
            <a:endParaRPr lang="en-US" altLang="en-US"/>
          </a:p>
        </p:txBody>
      </p:sp>
    </p:spTree>
    <p:extLst>
      <p:ext uri="{BB962C8B-B14F-4D97-AF65-F5344CB8AC3E}">
        <p14:creationId xmlns:p14="http://schemas.microsoft.com/office/powerpoint/2010/main" val="2983876809"/>
      </p:ext>
    </p:extLst>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4000">
                <a:solidFill>
                  <a:srgbClr val="006600"/>
                </a:solidFill>
                <a:latin typeface="SimSun" pitchFamily="2" charset="-122"/>
                <a:ea typeface="SimSun" pitchFamily="2" charset="-122"/>
                <a:sym typeface="SimSun" pitchFamily="2" charset="-122"/>
              </a:rPr>
              <a:t>假教师的特征</a:t>
            </a:r>
            <a:endParaRPr lang="en-US" altLang="en-US"/>
          </a:p>
        </p:txBody>
      </p:sp>
      <p:sp>
        <p:nvSpPr>
          <p:cNvPr id="104450" name="Rectangle 2"/>
          <p:cNvSpPr>
            <a:spLocks noGrp="1" noChangeArrowheads="1"/>
          </p:cNvSpPr>
          <p:nvPr>
            <p:ph type="body" idx="1"/>
          </p:nvPr>
        </p:nvSpPr>
        <p:spPr>
          <a:xfrm>
            <a:off x="685800" y="1981200"/>
            <a:ext cx="7772400" cy="4114800"/>
          </a:xfrm>
        </p:spPr>
        <p:txBody>
          <a:bodyPr lIns="0" tIns="0" rIns="0" bIns="0"/>
          <a:lstStyle/>
          <a:p>
            <a:pPr algn="just" defTabSz="914400" eaLnBrk="1">
              <a:spcBef>
                <a:spcPts val="700"/>
              </a:spcBef>
              <a:buClr>
                <a:srgbClr val="FF3300"/>
              </a:buClr>
              <a:buFont typeface="Wingdings 2" pitchFamily="18" charset="2"/>
              <a:buChar char="Ò"/>
            </a:pPr>
            <a:r>
              <a:rPr lang="ja-JP" altLang="en-US" sz="3200">
                <a:solidFill>
                  <a:srgbClr val="FF3300"/>
                </a:solidFill>
                <a:latin typeface="Arial" pitchFamily="34" charset="0"/>
                <a:cs typeface="Arial" pitchFamily="34" charset="0"/>
                <a:sym typeface="Arial" pitchFamily="34" charset="0"/>
              </a:rPr>
              <a:t>“</a:t>
            </a:r>
            <a:r>
              <a:rPr lang="ja-JP" altLang="en-US" sz="3200">
                <a:solidFill>
                  <a:srgbClr val="FF3300"/>
                </a:solidFill>
                <a:latin typeface="SimSun" pitchFamily="2" charset="-122"/>
                <a:ea typeface="SimSun" pitchFamily="2" charset="-122"/>
                <a:sym typeface="SimSun" pitchFamily="2" charset="-122"/>
              </a:rPr>
              <a:t>虚伪的骗子</a:t>
            </a:r>
            <a:r>
              <a:rPr lang="en-US" altLang="ja-JP" sz="3200">
                <a:solidFill>
                  <a:srgbClr val="FF3300"/>
                </a:solidFill>
                <a:latin typeface="Arial" pitchFamily="34" charset="0"/>
                <a:cs typeface="Arial" pitchFamily="34" charset="0"/>
                <a:sym typeface="Arial" pitchFamily="34" charset="0"/>
              </a:rPr>
              <a:t>"</a:t>
            </a:r>
            <a:r>
              <a:rPr lang="en-US" altLang="ja-JP" sz="3200">
                <a:latin typeface="Arial" pitchFamily="34" charset="0"/>
                <a:cs typeface="Arial" pitchFamily="34" charset="0"/>
                <a:sym typeface="Arial" pitchFamily="34" charset="0"/>
              </a:rPr>
              <a:t> (1:7)</a:t>
            </a:r>
          </a:p>
          <a:p>
            <a:pPr algn="just" defTabSz="914400" eaLnBrk="1">
              <a:spcBef>
                <a:spcPts val="700"/>
              </a:spcBef>
              <a:buClr>
                <a:srgbClr val="FF3300"/>
              </a:buClr>
              <a:buFont typeface="Wingdings 2" pitchFamily="18" charset="2"/>
              <a:buChar char="Ò"/>
            </a:pPr>
            <a:r>
              <a:rPr lang="ja-JP" altLang="en-US" sz="3200">
                <a:solidFill>
                  <a:srgbClr val="FF3300"/>
                </a:solidFill>
                <a:latin typeface="SimSun" pitchFamily="2" charset="-122"/>
                <a:ea typeface="SimSun" pitchFamily="2" charset="-122"/>
                <a:sym typeface="SimSun" pitchFamily="2" charset="-122"/>
              </a:rPr>
              <a:t>不胜任</a:t>
            </a:r>
            <a:r>
              <a:rPr lang="en-US" altLang="ja-JP" sz="3200">
                <a:latin typeface="Arial" pitchFamily="34" charset="0"/>
                <a:cs typeface="Arial" pitchFamily="34" charset="0"/>
                <a:sym typeface="Arial" pitchFamily="34" charset="0"/>
              </a:rPr>
              <a:t>: </a:t>
            </a:r>
            <a:r>
              <a:rPr lang="ja-JP" altLang="en-US" sz="3200">
                <a:latin typeface="SimSun" pitchFamily="2" charset="-122"/>
                <a:ea typeface="SimSun" pitchFamily="2" charset="-122"/>
                <a:sym typeface="SimSun" pitchFamily="2" charset="-122"/>
              </a:rPr>
              <a:t>他们</a:t>
            </a:r>
            <a:r>
              <a:rPr lang="en-US" altLang="ja-JP" sz="3200">
                <a:latin typeface="Arial" pitchFamily="34" charset="0"/>
                <a:cs typeface="Arial" pitchFamily="34" charset="0"/>
                <a:sym typeface="Arial" pitchFamily="34" charset="0"/>
              </a:rPr>
              <a:t> </a:t>
            </a:r>
            <a:r>
              <a:rPr lang="ja-JP" altLang="en-US" sz="3200">
                <a:latin typeface="Arial" pitchFamily="34" charset="0"/>
                <a:cs typeface="Arial" pitchFamily="34" charset="0"/>
                <a:sym typeface="Arial" pitchFamily="34" charset="0"/>
              </a:rPr>
              <a:t>“</a:t>
            </a:r>
            <a:r>
              <a:rPr lang="ja-JP" altLang="en-US" sz="3200">
                <a:latin typeface="SimSun" pitchFamily="2" charset="-122"/>
                <a:ea typeface="SimSun" pitchFamily="2" charset="-122"/>
                <a:sym typeface="SimSun" pitchFamily="2" charset="-122"/>
              </a:rPr>
              <a:t>不明白自己讲的是什么，主张的又是什么</a:t>
            </a:r>
            <a:r>
              <a:rPr lang="en-US" altLang="ja-JP" sz="3200">
                <a:latin typeface="Arial" pitchFamily="34" charset="0"/>
                <a:cs typeface="Arial" pitchFamily="34" charset="0"/>
                <a:sym typeface="Arial" pitchFamily="34" charset="0"/>
              </a:rPr>
              <a:t>" (1:7)</a:t>
            </a:r>
          </a:p>
          <a:p>
            <a:pPr algn="just" defTabSz="914400" eaLnBrk="1">
              <a:spcBef>
                <a:spcPts val="700"/>
              </a:spcBef>
              <a:buClr>
                <a:srgbClr val="FF3300"/>
              </a:buClr>
              <a:buFont typeface="Wingdings 2" pitchFamily="18" charset="2"/>
              <a:buChar char="Ò"/>
            </a:pPr>
            <a:r>
              <a:rPr lang="ja-JP" altLang="en-US" sz="3200">
                <a:solidFill>
                  <a:srgbClr val="FF3300"/>
                </a:solidFill>
                <a:latin typeface="SimSun" pitchFamily="2" charset="-122"/>
                <a:ea typeface="SimSun" pitchFamily="2" charset="-122"/>
                <a:sym typeface="SimSun" pitchFamily="2" charset="-122"/>
              </a:rPr>
              <a:t>骄傲</a:t>
            </a:r>
            <a:r>
              <a:rPr lang="en-US" altLang="ja-JP" sz="3200">
                <a:latin typeface="Arial" pitchFamily="34" charset="0"/>
                <a:cs typeface="Arial" pitchFamily="34" charset="0"/>
                <a:sym typeface="Arial" pitchFamily="34" charset="0"/>
              </a:rPr>
              <a:t>(6:4)</a:t>
            </a:r>
          </a:p>
          <a:p>
            <a:pPr algn="just" defTabSz="914400" eaLnBrk="1">
              <a:spcBef>
                <a:spcPts val="700"/>
              </a:spcBef>
              <a:buClr>
                <a:srgbClr val="FF3300"/>
              </a:buClr>
              <a:buFont typeface="Wingdings 2" pitchFamily="18" charset="2"/>
              <a:buChar char="Ò"/>
            </a:pPr>
            <a:r>
              <a:rPr lang="ja-JP" altLang="en-US" sz="3200">
                <a:solidFill>
                  <a:srgbClr val="FF3300"/>
                </a:solidFill>
                <a:latin typeface="SimSun" pitchFamily="2" charset="-122"/>
                <a:ea typeface="SimSun" pitchFamily="2" charset="-122"/>
                <a:sym typeface="SimSun" pitchFamily="2" charset="-122"/>
              </a:rPr>
              <a:t>属灵瞎</a:t>
            </a:r>
            <a:r>
              <a:rPr lang="en-US" altLang="ja-JP" sz="3200">
                <a:latin typeface="Arial" pitchFamily="34" charset="0"/>
                <a:cs typeface="Arial" pitchFamily="34" charset="0"/>
                <a:sym typeface="Arial" pitchFamily="34" charset="0"/>
              </a:rPr>
              <a:t>: </a:t>
            </a:r>
            <a:r>
              <a:rPr lang="ja-JP" altLang="en-US" sz="3200">
                <a:latin typeface="Arial" pitchFamily="34" charset="0"/>
                <a:cs typeface="Arial" pitchFamily="34" charset="0"/>
                <a:sym typeface="Arial" pitchFamily="34" charset="0"/>
              </a:rPr>
              <a:t>“</a:t>
            </a:r>
            <a:r>
              <a:rPr lang="ja-JP" altLang="en-US" sz="3200">
                <a:latin typeface="SimSun" pitchFamily="2" charset="-122"/>
                <a:ea typeface="SimSun" pitchFamily="2" charset="-122"/>
                <a:sym typeface="SimSun" pitchFamily="2" charset="-122"/>
              </a:rPr>
              <a:t>心术败坏，丧失真理的人</a:t>
            </a:r>
            <a:r>
              <a:rPr lang="en-US" altLang="ja-JP" sz="3200">
                <a:latin typeface="Arial" pitchFamily="34" charset="0"/>
                <a:cs typeface="Arial" pitchFamily="34" charset="0"/>
                <a:sym typeface="Arial" pitchFamily="34" charset="0"/>
              </a:rPr>
              <a:t>" (6:5)</a:t>
            </a:r>
          </a:p>
          <a:p>
            <a:pPr algn="just" defTabSz="914400" eaLnBrk="1">
              <a:spcBef>
                <a:spcPts val="700"/>
              </a:spcBef>
              <a:buClr>
                <a:srgbClr val="FF3300"/>
              </a:buClr>
              <a:buFont typeface="Wingdings 2" pitchFamily="18" charset="2"/>
              <a:buChar char="Ò"/>
            </a:pPr>
            <a:r>
              <a:rPr lang="ja-JP" altLang="en-US" sz="3200">
                <a:solidFill>
                  <a:srgbClr val="FF3300"/>
                </a:solidFill>
                <a:latin typeface="SimSun" pitchFamily="2" charset="-122"/>
                <a:ea typeface="SimSun" pitchFamily="2" charset="-122"/>
                <a:sym typeface="SimSun" pitchFamily="2" charset="-122"/>
              </a:rPr>
              <a:t>利用</a:t>
            </a:r>
            <a:r>
              <a:rPr lang="en-US" altLang="ja-JP" sz="3200">
                <a:latin typeface="Arial" pitchFamily="34" charset="0"/>
                <a:cs typeface="Arial" pitchFamily="34" charset="0"/>
                <a:sym typeface="Arial" pitchFamily="34" charset="0"/>
              </a:rPr>
              <a:t> </a:t>
            </a:r>
            <a:r>
              <a:rPr lang="ja-JP" altLang="en-US" sz="3200">
                <a:latin typeface="Arial" pitchFamily="34" charset="0"/>
                <a:cs typeface="Arial" pitchFamily="34" charset="0"/>
                <a:sym typeface="Arial" pitchFamily="34" charset="0"/>
              </a:rPr>
              <a:t>“</a:t>
            </a:r>
            <a:r>
              <a:rPr lang="ja-JP" altLang="en-US" sz="3200">
                <a:latin typeface="SimSun" pitchFamily="2" charset="-122"/>
                <a:ea typeface="SimSun" pitchFamily="2" charset="-122"/>
                <a:sym typeface="SimSun" pitchFamily="2" charset="-122"/>
              </a:rPr>
              <a:t>虔诚</a:t>
            </a:r>
            <a:r>
              <a:rPr lang="ja-JP" altLang="en-US" sz="3200">
                <a:latin typeface="Arial" pitchFamily="34" charset="0"/>
                <a:cs typeface="Arial" pitchFamily="34" charset="0"/>
                <a:sym typeface="Arial" pitchFamily="34" charset="0"/>
              </a:rPr>
              <a:t>”</a:t>
            </a:r>
            <a:r>
              <a:rPr lang="ja-JP" altLang="en-US" sz="3200">
                <a:latin typeface="SimSun" pitchFamily="2" charset="-122"/>
                <a:ea typeface="SimSun" pitchFamily="2" charset="-122"/>
                <a:sym typeface="SimSun" pitchFamily="2" charset="-122"/>
              </a:rPr>
              <a:t>为了</a:t>
            </a:r>
            <a:r>
              <a:rPr lang="ja-JP" altLang="en-US" sz="3200">
                <a:solidFill>
                  <a:srgbClr val="FF3300"/>
                </a:solidFill>
                <a:latin typeface="SimSun" pitchFamily="2" charset="-122"/>
                <a:ea typeface="SimSun" pitchFamily="2" charset="-122"/>
                <a:sym typeface="SimSun" pitchFamily="2" charset="-122"/>
              </a:rPr>
              <a:t>得利</a:t>
            </a:r>
            <a:r>
              <a:rPr lang="en-US" altLang="ja-JP" sz="3200">
                <a:solidFill>
                  <a:srgbClr val="FF3300"/>
                </a:solidFill>
                <a:latin typeface="SimSun" pitchFamily="2" charset="-122"/>
                <a:ea typeface="SimSun" pitchFamily="2" charset="-122"/>
                <a:sym typeface="SimSun" pitchFamily="2" charset="-122"/>
              </a:rPr>
              <a:t> </a:t>
            </a:r>
            <a:r>
              <a:rPr lang="en-US" altLang="ja-JP" sz="3200">
                <a:latin typeface="Arial" pitchFamily="34" charset="0"/>
                <a:cs typeface="Arial" pitchFamily="34" charset="0"/>
                <a:sym typeface="Arial" pitchFamily="34" charset="0"/>
              </a:rPr>
              <a:t>(6:5)</a:t>
            </a:r>
            <a:endParaRPr lang="en-US" altLang="en-US"/>
          </a:p>
        </p:txBody>
      </p:sp>
      <p:pic>
        <p:nvPicPr>
          <p:cNvPr id="104451" name="Picture 3" descr="BS02060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721600" y="5029200"/>
            <a:ext cx="1422400" cy="160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4452"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r>
              <a:rPr lang="en-US" altLang="en-US" sz="2000">
                <a:effectLst>
                  <a:outerShdw blurRad="38100" dist="38100" dir="2700000" algn="tl">
                    <a:srgbClr val="C0C0C0"/>
                  </a:outerShdw>
                </a:effectLst>
                <a:latin typeface="Geneva" pitchFamily="2" charset="0"/>
                <a:sym typeface="Geneva" pitchFamily="2" charset="0"/>
              </a:rPr>
              <a:t>221</a:t>
            </a:r>
            <a:endParaRPr lang="en-US" altLang="en-US"/>
          </a:p>
        </p:txBody>
      </p:sp>
    </p:spTree>
    <p:extLst>
      <p:ext uri="{BB962C8B-B14F-4D97-AF65-F5344CB8AC3E}">
        <p14:creationId xmlns:p14="http://schemas.microsoft.com/office/powerpoint/2010/main" val="3088006597"/>
      </p:ext>
    </p:extLst>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Grp="1" noChangeArrowheads="1"/>
          </p:cNvSpPr>
          <p:nvPr>
            <p:ph type="title"/>
          </p:nvPr>
        </p:nvSpPr>
        <p:spPr>
          <a:xfrm>
            <a:off x="1600200" y="455613"/>
            <a:ext cx="7772400" cy="1144587"/>
          </a:xfrm>
        </p:spPr>
        <p:txBody>
          <a:bodyPr lIns="0" tIns="0" rIns="0" bIns="0"/>
          <a:lstStyle/>
          <a:p>
            <a:pPr algn="ctr" defTabSz="914400" eaLnBrk="1"/>
            <a:r>
              <a:rPr lang="ja-JP" altLang="en-US" sz="4000">
                <a:solidFill>
                  <a:srgbClr val="006600"/>
                </a:solidFill>
                <a:latin typeface="SimSun" pitchFamily="2" charset="-122"/>
                <a:ea typeface="SimSun" pitchFamily="2" charset="-122"/>
                <a:sym typeface="SimSun" pitchFamily="2" charset="-122"/>
              </a:rPr>
              <a:t>假教义的特征</a:t>
            </a:r>
            <a:endParaRPr lang="en-US" altLang="en-US"/>
          </a:p>
        </p:txBody>
      </p:sp>
      <p:sp>
        <p:nvSpPr>
          <p:cNvPr id="105474" name="Rectangle 2"/>
          <p:cNvSpPr>
            <a:spLocks noGrp="1" noChangeArrowheads="1"/>
          </p:cNvSpPr>
          <p:nvPr>
            <p:ph type="body" idx="1"/>
          </p:nvPr>
        </p:nvSpPr>
        <p:spPr>
          <a:xfrm>
            <a:off x="685800" y="1981200"/>
            <a:ext cx="7924800" cy="4876800"/>
          </a:xfrm>
        </p:spPr>
        <p:txBody>
          <a:bodyPr lIns="0" tIns="0" rIns="0" bIns="0"/>
          <a:lstStyle/>
          <a:p>
            <a:pPr marL="300038" indent="-300038" algn="just" defTabSz="914400" eaLnBrk="1">
              <a:lnSpc>
                <a:spcPct val="90000"/>
              </a:lnSpc>
              <a:spcBef>
                <a:spcPts val="600"/>
              </a:spcBef>
              <a:buFont typeface="Wingdings 2" pitchFamily="18" charset="2"/>
              <a:buChar char="Ò"/>
            </a:pPr>
            <a:r>
              <a:rPr lang="ja-JP" altLang="en-US" sz="2800">
                <a:latin typeface="SimSun" pitchFamily="2" charset="-122"/>
                <a:ea typeface="SimSun" pitchFamily="2" charset="-122"/>
                <a:sym typeface="SimSun" pitchFamily="2" charset="-122"/>
              </a:rPr>
              <a:t>教导</a:t>
            </a:r>
            <a:r>
              <a:rPr lang="ja-JP" altLang="en-US" sz="2800">
                <a:solidFill>
                  <a:srgbClr val="FF3300"/>
                </a:solidFill>
                <a:latin typeface="SimSun" pitchFamily="2" charset="-122"/>
                <a:ea typeface="SimSun" pitchFamily="2" charset="-122"/>
                <a:sym typeface="SimSun" pitchFamily="2" charset="-122"/>
              </a:rPr>
              <a:t>不接受</a:t>
            </a:r>
            <a:r>
              <a:rPr lang="ja-JP" altLang="en-US" sz="2800">
                <a:latin typeface="Arial" pitchFamily="34" charset="0"/>
                <a:cs typeface="Arial" pitchFamily="34" charset="0"/>
                <a:sym typeface="Arial" pitchFamily="34" charset="0"/>
              </a:rPr>
              <a:t>“</a:t>
            </a:r>
            <a:r>
              <a:rPr lang="ja-JP" altLang="en-US" sz="2800">
                <a:latin typeface="SimSun" pitchFamily="2" charset="-122"/>
                <a:ea typeface="SimSun" pitchFamily="2" charset="-122"/>
                <a:sym typeface="SimSun" pitchFamily="2" charset="-122"/>
              </a:rPr>
              <a:t>主耶稣基督纯正的话语</a:t>
            </a:r>
            <a:r>
              <a:rPr lang="ja-JP" altLang="en-US" sz="2800">
                <a:latin typeface="Arial" pitchFamily="34" charset="0"/>
                <a:cs typeface="Arial" pitchFamily="34" charset="0"/>
                <a:sym typeface="Arial" pitchFamily="34" charset="0"/>
              </a:rPr>
              <a:t>”</a:t>
            </a:r>
            <a:r>
              <a:rPr lang="en-US" altLang="ja-JP" sz="2800">
                <a:latin typeface="Arial" pitchFamily="34" charset="0"/>
                <a:cs typeface="Arial" pitchFamily="34" charset="0"/>
                <a:sym typeface="Arial" pitchFamily="34" charset="0"/>
              </a:rPr>
              <a:t> (6:3)</a:t>
            </a:r>
          </a:p>
          <a:p>
            <a:pPr marL="300038" indent="-300038" algn="just" defTabSz="914400" eaLnBrk="1">
              <a:lnSpc>
                <a:spcPct val="90000"/>
              </a:lnSpc>
              <a:spcBef>
                <a:spcPts val="600"/>
              </a:spcBef>
              <a:buFont typeface="Wingdings 2" pitchFamily="18" charset="2"/>
              <a:buChar char="Ò"/>
            </a:pPr>
            <a:r>
              <a:rPr lang="ja-JP" altLang="en-US" sz="2800">
                <a:latin typeface="SimSun" pitchFamily="2" charset="-122"/>
                <a:ea typeface="SimSun" pitchFamily="2" charset="-122"/>
                <a:sym typeface="SimSun" pitchFamily="2" charset="-122"/>
              </a:rPr>
              <a:t>传</a:t>
            </a:r>
            <a:r>
              <a:rPr lang="ja-JP" altLang="en-US" sz="2800">
                <a:solidFill>
                  <a:srgbClr val="FF3300"/>
                </a:solidFill>
                <a:latin typeface="SimSun" pitchFamily="2" charset="-122"/>
                <a:ea typeface="SimSun" pitchFamily="2" charset="-122"/>
                <a:sym typeface="SimSun" pitchFamily="2" charset="-122"/>
              </a:rPr>
              <a:t>假的教义</a:t>
            </a:r>
            <a:r>
              <a:rPr lang="en-US" altLang="ja-JP" sz="2800">
                <a:latin typeface="Arial" pitchFamily="34" charset="0"/>
                <a:cs typeface="Arial" pitchFamily="34" charset="0"/>
                <a:sym typeface="Arial" pitchFamily="34" charset="0"/>
              </a:rPr>
              <a:t>: </a:t>
            </a:r>
            <a:r>
              <a:rPr lang="ja-JP" altLang="en-US" sz="2800">
                <a:latin typeface="Arial" pitchFamily="34" charset="0"/>
                <a:cs typeface="Arial" pitchFamily="34" charset="0"/>
                <a:sym typeface="Arial" pitchFamily="34" charset="0"/>
              </a:rPr>
              <a:t>“</a:t>
            </a:r>
            <a:r>
              <a:rPr lang="ja-JP" altLang="en-US" sz="2800">
                <a:latin typeface="SimSun" pitchFamily="2" charset="-122"/>
                <a:ea typeface="SimSun" pitchFamily="2" charset="-122"/>
                <a:sym typeface="SimSun" pitchFamily="2" charset="-122"/>
              </a:rPr>
              <a:t>他们禁止嫁娶，禁戒食物</a:t>
            </a:r>
            <a:r>
              <a:rPr lang="ja-JP" altLang="en-US" sz="2800">
                <a:latin typeface="Arial" pitchFamily="34" charset="0"/>
                <a:cs typeface="Arial" pitchFamily="34" charset="0"/>
                <a:sym typeface="Arial" pitchFamily="34" charset="0"/>
              </a:rPr>
              <a:t>”</a:t>
            </a:r>
            <a:r>
              <a:rPr lang="en-US" altLang="ja-JP" sz="2800">
                <a:latin typeface="Arial" pitchFamily="34" charset="0"/>
                <a:cs typeface="Arial" pitchFamily="34" charset="0"/>
                <a:sym typeface="Arial" pitchFamily="34" charset="0"/>
              </a:rPr>
              <a:t> (4:3)</a:t>
            </a:r>
          </a:p>
          <a:p>
            <a:pPr marL="300038" indent="-300038" algn="just" defTabSz="914400" eaLnBrk="1">
              <a:lnSpc>
                <a:spcPct val="90000"/>
              </a:lnSpc>
              <a:spcBef>
                <a:spcPts val="600"/>
              </a:spcBef>
              <a:buFont typeface="Wingdings 2" pitchFamily="18" charset="2"/>
              <a:buChar char="Ò"/>
            </a:pPr>
            <a:r>
              <a:rPr lang="ja-JP" altLang="en-US" sz="2800">
                <a:latin typeface="SimSun" pitchFamily="2" charset="-122"/>
                <a:ea typeface="SimSun" pitchFamily="2" charset="-122"/>
                <a:sym typeface="SimSun" pitchFamily="2" charset="-122"/>
              </a:rPr>
              <a:t>注重世俗以及老妇的</a:t>
            </a:r>
            <a:r>
              <a:rPr lang="ja-JP" altLang="en-US" sz="2800">
                <a:solidFill>
                  <a:srgbClr val="FF3300"/>
                </a:solidFill>
                <a:latin typeface="SimSun" pitchFamily="2" charset="-122"/>
                <a:ea typeface="SimSun" pitchFamily="2" charset="-122"/>
                <a:sym typeface="SimSun" pitchFamily="2" charset="-122"/>
              </a:rPr>
              <a:t>无稽之谈</a:t>
            </a:r>
            <a:r>
              <a:rPr lang="ja-JP" altLang="en-US" sz="2800">
                <a:latin typeface="SimSun" pitchFamily="2" charset="-122"/>
                <a:ea typeface="SimSun" pitchFamily="2" charset="-122"/>
                <a:sym typeface="SimSun" pitchFamily="2" charset="-122"/>
              </a:rPr>
              <a:t>和</a:t>
            </a:r>
            <a:r>
              <a:rPr lang="ja-JP" altLang="en-US" sz="2800">
                <a:solidFill>
                  <a:srgbClr val="FF3300"/>
                </a:solidFill>
                <a:latin typeface="SimSun" pitchFamily="2" charset="-122"/>
                <a:ea typeface="SimSun" pitchFamily="2" charset="-122"/>
                <a:sym typeface="SimSun" pitchFamily="2" charset="-122"/>
              </a:rPr>
              <a:t>无穷的家谱</a:t>
            </a:r>
            <a:endParaRPr lang="en-US" altLang="ja-JP" sz="2800">
              <a:solidFill>
                <a:srgbClr val="D4876C"/>
              </a:solidFill>
              <a:latin typeface="Arial" pitchFamily="34" charset="0"/>
              <a:cs typeface="Arial" pitchFamily="34" charset="0"/>
              <a:sym typeface="Arial" pitchFamily="34" charset="0"/>
            </a:endParaRPr>
          </a:p>
          <a:p>
            <a:pPr marL="300038" indent="-300038" algn="just" defTabSz="914400" eaLnBrk="1">
              <a:lnSpc>
                <a:spcPct val="90000"/>
              </a:lnSpc>
              <a:spcBef>
                <a:spcPts val="600"/>
              </a:spcBef>
              <a:buFont typeface="Wingdings 2" pitchFamily="18" charset="2"/>
              <a:buChar char="Ò"/>
            </a:pPr>
            <a:r>
              <a:rPr lang="ja-JP" altLang="en-US" sz="2800">
                <a:latin typeface="SimSun" pitchFamily="2" charset="-122"/>
                <a:ea typeface="SimSun" pitchFamily="2" charset="-122"/>
                <a:sym typeface="SimSun" pitchFamily="2" charset="-122"/>
              </a:rPr>
              <a:t>专</a:t>
            </a:r>
            <a:r>
              <a:rPr lang="ja-JP" altLang="en-US" sz="2800">
                <a:solidFill>
                  <a:srgbClr val="FF3300"/>
                </a:solidFill>
                <a:latin typeface="SimSun" pitchFamily="2" charset="-122"/>
                <a:ea typeface="SimSun" pitchFamily="2" charset="-122"/>
                <a:sym typeface="SimSun" pitchFamily="2" charset="-122"/>
              </a:rPr>
              <a:t>好问难争辩</a:t>
            </a:r>
            <a:r>
              <a:rPr lang="en-US" altLang="ja-JP" sz="2800">
                <a:solidFill>
                  <a:srgbClr val="FF3300"/>
                </a:solidFill>
                <a:latin typeface="SimSun" pitchFamily="2" charset="-122"/>
                <a:ea typeface="SimSun" pitchFamily="2" charset="-122"/>
                <a:sym typeface="SimSun" pitchFamily="2" charset="-122"/>
              </a:rPr>
              <a:t> </a:t>
            </a:r>
            <a:r>
              <a:rPr lang="en-US" altLang="ja-JP" sz="2800">
                <a:latin typeface="Arial" pitchFamily="34" charset="0"/>
                <a:cs typeface="Arial" pitchFamily="34" charset="0"/>
                <a:sym typeface="Arial" pitchFamily="34" charset="0"/>
              </a:rPr>
              <a:t>(6:4)</a:t>
            </a:r>
            <a:endParaRPr lang="en-US" altLang="en-US"/>
          </a:p>
        </p:txBody>
      </p:sp>
      <p:pic>
        <p:nvPicPr>
          <p:cNvPr id="105475" name="Picture 3" descr="BD06861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010400" y="5697538"/>
            <a:ext cx="1422400" cy="1160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994518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Microsoft YaHei UI" panose="020B0503020204020204" pitchFamily="34" charset="-122"/>
                <a:ea typeface="Microsoft YaHei UI" panose="020B0503020204020204" pitchFamily="34" charset="-122"/>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按着你的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岁数</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行事为人。</a:t>
            </a:r>
            <a:endParaRPr lang="en-US" sz="48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188686"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2:1-10</a:t>
            </a: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8086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有虔诚的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长老</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教导真理。</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第一章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4265437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zh-CN" alt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我们怎么能在诸多假教导中保持</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r>
              <a:rPr lang="zh-SG" altLang="en-US" sz="3600" b="1" dirty="0">
                <a:solidFill>
                  <a:srgbClr val="9F1D1D"/>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信誉良好</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提多书的三个方法</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63808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lnSpc>
                <a:spcPct val="100000"/>
              </a:lnSpc>
              <a:buClrTx/>
              <a:buSzTx/>
              <a:buFontTx/>
              <a:buNone/>
            </a:pPr>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提多</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2263576824"/>
      </p:ext>
    </p:extLst>
  </p:cSld>
  <p:clrMapOvr>
    <a:overrideClrMapping bg1="lt1" tx1="dk1" bg2="lt2" tx2="dk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Microsoft YaHei UI" panose="020B0503020204020204" pitchFamily="34" charset="-122"/>
                <a:ea typeface="Microsoft YaHei UI" panose="020B0503020204020204" pitchFamily="34" charset="-122"/>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按着你的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岁数</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行事为人。</a:t>
            </a:r>
            <a:endParaRPr lang="en-US" sz="48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188686"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2:1-10</a:t>
            </a: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349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2"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正确的教义压制错误</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有条理的生命带来教义</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永不避开好的行为</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zh-SG" altLang="en-US" sz="8000" kern="1200" dirty="0">
                <a:solidFill>
                  <a:srgbClr val="070000"/>
                </a:solidFill>
                <a:latin typeface="Arial"/>
                <a:ea typeface="ＭＳ Ｐゴシック"/>
                <a:cs typeface="Arial"/>
              </a:rPr>
              <a:t>提多书</a:t>
            </a:r>
          </a:p>
        </p:txBody>
      </p:sp>
    </p:spTree>
    <p:extLst>
      <p:ext uri="{BB962C8B-B14F-4D97-AF65-F5344CB8AC3E}">
        <p14:creationId xmlns:p14="http://schemas.microsoft.com/office/powerpoint/2010/main" val="99738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Outline</a:t>
            </a:r>
          </a:p>
        </p:txBody>
      </p:sp>
      <p:sp>
        <p:nvSpPr>
          <p:cNvPr id="37890"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a:t>
            </a:r>
          </a:p>
        </p:txBody>
      </p:sp>
      <p:sp>
        <p:nvSpPr>
          <p:cNvPr id="37891" name="Text Box 3"/>
          <p:cNvSpPr txBox="1">
            <a:spLocks noChangeArrowheads="1"/>
          </p:cNvSpPr>
          <p:nvPr/>
        </p:nvSpPr>
        <p:spPr bwMode="auto">
          <a:xfrm>
            <a:off x="2268538" y="188913"/>
            <a:ext cx="2519362" cy="701675"/>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000" b="1">
                <a:solidFill>
                  <a:srgbClr val="FFFFFF"/>
                </a:solidFill>
                <a:latin typeface="Arial" charset="0"/>
                <a:ea typeface="新細明體" charset="0"/>
                <a:cs typeface="新細明體" charset="0"/>
              </a:rPr>
              <a:t>大綱</a:t>
            </a:r>
          </a:p>
        </p:txBody>
      </p:sp>
      <p:sp>
        <p:nvSpPr>
          <p:cNvPr id="37892" name="Text Box 4"/>
          <p:cNvSpPr txBox="1">
            <a:spLocks noChangeArrowheads="1"/>
          </p:cNvSpPr>
          <p:nvPr/>
        </p:nvSpPr>
        <p:spPr bwMode="auto">
          <a:xfrm>
            <a:off x="611188" y="1268413"/>
            <a:ext cx="8208962" cy="2084387"/>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608013" indent="-608013"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1pPr>
            <a:lvl2pPr marL="742950" indent="-28575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2pPr>
            <a:lvl3pPr marL="11430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3pPr>
            <a:lvl4pPr marL="16002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4pPr>
            <a:lvl5pPr marL="20574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Times New Roman" pitchFamily="18" charset="0"/>
              <a:buAutoNum type="romanUcPeriod"/>
            </a:pPr>
            <a:endParaRPr lang="en-GB" altLang="zh-TW" sz="1800" b="1">
              <a:solidFill>
                <a:srgbClr val="FFFFFF"/>
              </a:solidFill>
              <a:latin typeface="Arial" pitchFamily="34" charset="0"/>
              <a:ea typeface="新細明體" charset="-120"/>
            </a:endParaRPr>
          </a:p>
          <a:p>
            <a:pPr algn="ctr" eaLnBrk="1" hangingPunct="1">
              <a:lnSpc>
                <a:spcPct val="100000"/>
              </a:lnSpc>
              <a:buClr>
                <a:srgbClr val="FFFFFF"/>
              </a:buClr>
            </a:pPr>
            <a:r>
              <a:rPr lang="en-GB" altLang="zh-TW" b="1">
                <a:solidFill>
                  <a:srgbClr val="FFFFFF"/>
                </a:solidFill>
                <a:latin typeface="Arial" pitchFamily="34" charset="0"/>
                <a:ea typeface="新細明體" charset="-120"/>
              </a:rPr>
              <a:t>1. (</a:t>
            </a:r>
            <a:r>
              <a:rPr lang="zh-TW" altLang="en-GB" b="1">
                <a:solidFill>
                  <a:srgbClr val="FFFFFF"/>
                </a:solidFill>
                <a:latin typeface="Arial" pitchFamily="34" charset="0"/>
                <a:ea typeface="新細明體" charset="-120"/>
              </a:rPr>
              <a:t>第一章</a:t>
            </a:r>
            <a:r>
              <a:rPr lang="en-GB" altLang="zh-TW" b="1">
                <a:solidFill>
                  <a:srgbClr val="FFFFFF"/>
                </a:solidFill>
                <a:latin typeface="Arial" pitchFamily="34" charset="0"/>
                <a:ea typeface="新細明體" charset="-120"/>
              </a:rPr>
              <a:t>) </a:t>
            </a:r>
            <a:r>
              <a:rPr lang="zh-TW" altLang="en-GB" b="1">
                <a:solidFill>
                  <a:srgbClr val="FFFFFF"/>
                </a:solidFill>
                <a:latin typeface="Arial" pitchFamily="34" charset="0"/>
                <a:ea typeface="新細明體" charset="-120"/>
              </a:rPr>
              <a:t>保羅勸勉提多委派有好品格的長老群，熟悉聖經並能用神的話語去斥責那些的假教師來保護新成立的革里底的教會。</a:t>
            </a:r>
          </a:p>
          <a:p>
            <a:pPr algn="ctr" eaLnBrk="1" hangingPunct="1">
              <a:lnSpc>
                <a:spcPct val="100000"/>
              </a:lnSpc>
              <a:buClr>
                <a:srgbClr val="FFFFFF"/>
              </a:buClr>
            </a:pPr>
            <a:endParaRPr lang="zh-TW" altLang="en-GB" b="1">
              <a:solidFill>
                <a:srgbClr val="FFFFFF"/>
              </a:solidFill>
              <a:latin typeface="Arial" pitchFamily="34" charset="0"/>
              <a:ea typeface="新細明體" charset="-120"/>
            </a:endParaRPr>
          </a:p>
        </p:txBody>
      </p:sp>
      <p:sp>
        <p:nvSpPr>
          <p:cNvPr id="37893" name="Text Box 5"/>
          <p:cNvSpPr txBox="1">
            <a:spLocks noChangeArrowheads="1"/>
          </p:cNvSpPr>
          <p:nvPr/>
        </p:nvSpPr>
        <p:spPr bwMode="auto">
          <a:xfrm>
            <a:off x="611188" y="3357563"/>
            <a:ext cx="8242300" cy="1382712"/>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en-GB" altLang="zh-TW" b="1">
                <a:solidFill>
                  <a:srgbClr val="FFFFFF"/>
                </a:solidFill>
                <a:latin typeface="Arial" pitchFamily="34" charset="0"/>
                <a:ea typeface="新細明體" charset="-120"/>
              </a:rPr>
              <a:t>2. (2:1-10) </a:t>
            </a:r>
            <a:r>
              <a:rPr lang="zh-TW" altLang="en-GB" b="1">
                <a:solidFill>
                  <a:srgbClr val="FFFFFF"/>
                </a:solidFill>
                <a:latin typeface="Arial" pitchFamily="34" charset="0"/>
                <a:ea typeface="新細明體" charset="-120"/>
              </a:rPr>
              <a:t>保羅勸勉提多教導不同的年齡曾的信徒，活出好的品格及信仰的生活。因此革里底的敵人不能誹謗教會和神的道。</a:t>
            </a:r>
          </a:p>
        </p:txBody>
      </p:sp>
      <p:sp>
        <p:nvSpPr>
          <p:cNvPr id="92167"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37896" name="Picture 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81600" y="-76200"/>
            <a:ext cx="1308100" cy="160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2945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0DB5B5-DF6D-1A47-9BDE-FC2403741E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114300" y="6076870"/>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err="1">
                <a:ln>
                  <a:noFill/>
                </a:ln>
                <a:solidFill>
                  <a:srgbClr val="FFFFFF"/>
                </a:solidFill>
                <a:effectLst>
                  <a:glow rad="228600">
                    <a:srgbClr val="000000">
                      <a:satMod val="175000"/>
                    </a:srgbClr>
                  </a:glow>
                </a:effectLst>
                <a:uLnTx/>
                <a:uFillTx/>
                <a:latin typeface="Arial"/>
                <a:ea typeface="ＭＳ Ｐゴシック" charset="0"/>
                <a:cs typeface="Arial"/>
              </a:rPr>
              <a:t>提多书</a:t>
            </a: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 2:1-10 (</a:t>
            </a:r>
            <a:r>
              <a:rPr kumimoji="0" lang="en-SG" sz="3600" b="1" i="0" u="none" strike="noStrike" kern="1200" cap="none" spc="0" normalizeH="0" baseline="0" noProof="0" dirty="0" err="1">
                <a:ln>
                  <a:noFill/>
                </a:ln>
                <a:solidFill>
                  <a:srgbClr val="FFFFFF"/>
                </a:solidFill>
                <a:effectLst>
                  <a:glow rad="228600">
                    <a:srgbClr val="000000">
                      <a:satMod val="175000"/>
                    </a:srgbClr>
                  </a:glow>
                </a:effectLst>
                <a:uLnTx/>
                <a:uFillTx/>
                <a:latin typeface="Arial"/>
                <a:ea typeface="ＭＳ Ｐゴシック" charset="0"/>
                <a:cs typeface="Arial"/>
              </a:rPr>
              <a:t>新译本</a:t>
            </a: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a:t>
            </a:r>
            <a:endParaRPr kumimoji="0" lang="en-GB"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189781" y="1991173"/>
            <a:ext cx="9333781" cy="707886"/>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err="1">
                <a:ln>
                  <a:noFill/>
                </a:ln>
                <a:solidFill>
                  <a:srgbClr val="FFFFFF"/>
                </a:solidFill>
                <a:effectLst>
                  <a:glow rad="228600">
                    <a:srgbClr val="000000">
                      <a:satMod val="175000"/>
                    </a:srgbClr>
                  </a:glow>
                </a:effectLst>
                <a:uLnTx/>
                <a:uFillTx/>
                <a:latin typeface="Arial"/>
                <a:ea typeface="ＭＳ Ｐゴシック" charset="0"/>
                <a:cs typeface="Arial"/>
              </a:rPr>
              <a:t>读经</a:t>
            </a:r>
            <a:endParaRPr kumimoji="0" lang="en-GB"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63456287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年长的男子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思维清醒</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庄重</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在信仰、爱心、坚忍上是健全的</a:t>
            </a:r>
          </a:p>
          <a:p>
            <a:pPr marR="0" lvl="0" algn="l" defTabSz="457200" rtl="0" eaLnBrk="1" fontAlgn="auto"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3418912"/>
      </p:ext>
    </p:extLst>
  </p:cSld>
  <p:clrMapOvr>
    <a:overrideClrMapping bg1="lt1" tx1="dk1" bg2="lt2" tx2="dk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0F57F1-33B9-C544-B280-6EAFF674DC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2:1-2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863064"/>
            <a:ext cx="9139942" cy="167225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defTabSz="457200" eaLnBrk="0" hangingPunct="0">
              <a:lnSpc>
                <a:spcPct val="100000"/>
              </a:lnSpc>
              <a:buClrTx/>
              <a:buSzTx/>
              <a:defRPr/>
            </a:pPr>
            <a:r>
              <a:rPr kumimoji="0" lang="en-US" altLang="zh-CN"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a:t>
            </a:r>
            <a:r>
              <a:rPr kumimoji="0" lang="zh-CN" alt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至于你，你应当讲合乎纯正的道理。</a:t>
            </a:r>
            <a:endParaRPr kumimoji="0" lang="en-US" altLang="zh-CN"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a:p>
            <a:pPr defTabSz="457200" eaLnBrk="0" hangingPunct="0">
              <a:lnSpc>
                <a:spcPct val="100000"/>
              </a:lnSpc>
              <a:buClrTx/>
              <a:buSzTx/>
              <a:defRPr/>
            </a:pPr>
            <a:r>
              <a:rPr kumimoji="0" lang="en-US" altLang="zh-CN"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a:t>
            </a:r>
            <a:r>
              <a:rPr kumimoji="0" lang="zh-CN" alt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劝年老的男人要有节制、庄重、自律，在信心、爱心、忍耐上都要健全。</a:t>
            </a:r>
            <a:endParaRPr kumimoji="0" lang="en-SG" sz="44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74671953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2271391"/>
          </a:xfrm>
          <a:prstGeom prst="rect">
            <a:avLst/>
          </a:prstGeom>
          <a:noFill/>
        </p:spPr>
        <p:txBody>
          <a:bodyPr wrap="square" rtlCol="0">
            <a:spAutoFit/>
          </a:bodyPr>
          <a:lstStyle/>
          <a:p>
            <a:pPr algn="ct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年长的妇女</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恭敬</a:t>
            </a: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不说谎</a:t>
            </a: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不嗜酒</a:t>
            </a: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教导年轻妇女</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1">
            <a:extLst>
              <a:ext uri="{FF2B5EF4-FFF2-40B4-BE49-F238E27FC236}">
                <a16:creationId xmlns:a16="http://schemas.microsoft.com/office/drawing/2014/main" id="{A2449C79-0809-3D17-0AA3-945E7826E2A4}"/>
              </a:ext>
            </a:extLst>
          </p:cNvPr>
          <p:cNvSpPr txBox="1"/>
          <p:nvPr/>
        </p:nvSpPr>
        <p:spPr>
          <a:xfrm flipH="1">
            <a:off x="468090" y="296795"/>
            <a:ext cx="3555418"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年长的男子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思维清醒</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庄重</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在信仰、爱心、坚忍上是健全的</a:t>
            </a:r>
          </a:p>
          <a:p>
            <a:pPr marR="0" lvl="0" algn="l" defTabSz="457200" rtl="0" eaLnBrk="1" fontAlgn="auto"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6756135"/>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2:11–3:15</a:t>
            </a:r>
          </a:p>
        </p:txBody>
      </p:sp>
    </p:spTree>
    <p:extLst>
      <p:ext uri="{BB962C8B-B14F-4D97-AF65-F5344CB8AC3E}">
        <p14:creationId xmlns:p14="http://schemas.microsoft.com/office/powerpoint/2010/main" val="1426342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65CE3-1FD2-954B-A22B-BC9DBF4D56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3200" b="1" dirty="0" err="1">
                <a:solidFill>
                  <a:srgbClr val="FFFFFF"/>
                </a:solidFill>
                <a:effectLst>
                  <a:glow rad="228600">
                    <a:srgbClr val="000000">
                      <a:satMod val="175000"/>
                    </a:srgbClr>
                  </a:glow>
                </a:effectLst>
                <a:latin typeface="Arial" charset="0"/>
                <a:ea typeface="ＭＳ Ｐゴシック" charset="0"/>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2:3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2045256"/>
            <a:ext cx="8983981" cy="107721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照样，劝年老的妇女行为要敬虔，不说谗言，不被酒奴役，用善道教导人，</a:t>
            </a:r>
            <a:endPar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101241104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年轻的妇女</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爱丈夫和孩子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纯洁</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在家工作</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顺服丈夫</a:t>
            </a:r>
          </a:p>
        </p:txBody>
      </p:sp>
      <p:sp>
        <p:nvSpPr>
          <p:cNvPr id="3" name="TextBox 3">
            <a:extLst>
              <a:ext uri="{FF2B5EF4-FFF2-40B4-BE49-F238E27FC236}">
                <a16:creationId xmlns:a16="http://schemas.microsoft.com/office/drawing/2014/main" id="{356FB1FE-A002-D145-45C2-C1DD3548C84B}"/>
              </a:ext>
            </a:extLst>
          </p:cNvPr>
          <p:cNvSpPr txBox="1"/>
          <p:nvPr/>
        </p:nvSpPr>
        <p:spPr>
          <a:xfrm flipH="1">
            <a:off x="4823537" y="306067"/>
            <a:ext cx="3984476" cy="2271391"/>
          </a:xfrm>
          <a:prstGeom prst="rect">
            <a:avLst/>
          </a:prstGeom>
          <a:noFill/>
        </p:spPr>
        <p:txBody>
          <a:bodyPr wrap="square" rtlCol="0">
            <a:spAutoFit/>
          </a:bodyPr>
          <a:lstStyle/>
          <a:p>
            <a:pPr algn="ct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年长的妇女</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恭敬</a:t>
            </a: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不说谎</a:t>
            </a: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不嗜酒</a:t>
            </a: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教导年轻妇女</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1">
            <a:extLst>
              <a:ext uri="{FF2B5EF4-FFF2-40B4-BE49-F238E27FC236}">
                <a16:creationId xmlns:a16="http://schemas.microsoft.com/office/drawing/2014/main" id="{3793F3E8-1366-04A2-0AB6-A2E77F1C2A3F}"/>
              </a:ext>
            </a:extLst>
          </p:cNvPr>
          <p:cNvSpPr txBox="1"/>
          <p:nvPr/>
        </p:nvSpPr>
        <p:spPr>
          <a:xfrm flipH="1">
            <a:off x="468090" y="296795"/>
            <a:ext cx="3555418"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年长的男子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思维清醒</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庄重</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在信仰、爱心、坚忍上是健全的</a:t>
            </a:r>
          </a:p>
          <a:p>
            <a:pPr marR="0" lvl="0" algn="l" defTabSz="457200" rtl="0" eaLnBrk="1" fontAlgn="auto"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8963610"/>
      </p:ext>
    </p:extLst>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65CE3-1FD2-954B-A22B-BC9DBF4D56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2:4-5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1552815"/>
            <a:ext cx="8983981" cy="206210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defTabSz="457200" eaLnBrk="0" hangingPunct="0">
              <a:lnSpc>
                <a:spcPct val="100000"/>
              </a:lnSpc>
              <a:buClrTx/>
              <a:buSzTx/>
              <a:defRPr/>
            </a:pP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4</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好提醒年轻的妇女爱丈夫爱儿女，</a:t>
            </a:r>
            <a:endPar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a:p>
            <a:pPr defTabSz="457200" eaLnBrk="0" hangingPunct="0">
              <a:lnSpc>
                <a:spcPct val="100000"/>
              </a:lnSpc>
              <a:buClrTx/>
              <a:buSzTx/>
              <a:defRPr/>
            </a:pPr>
            <a:endParaRPr lang="en-US" altLang="zh-CN" sz="3200" b="1" dirty="0">
              <a:solidFill>
                <a:srgbClr val="FFFFFF"/>
              </a:solidFill>
              <a:effectLst>
                <a:glow rad="228600">
                  <a:srgbClr val="000000">
                    <a:satMod val="175000"/>
                  </a:srgbClr>
                </a:glow>
              </a:effectLst>
              <a:latin typeface="Arial" charset="0"/>
              <a:ea typeface="ＭＳ Ｐゴシック" charset="0"/>
            </a:endParaRPr>
          </a:p>
          <a:p>
            <a:pPr defTabSz="457200" eaLnBrk="0" hangingPunct="0">
              <a:lnSpc>
                <a:spcPct val="100000"/>
              </a:lnSpc>
              <a:buClrTx/>
              <a:buSzTx/>
              <a:defRPr/>
            </a:pP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5</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并且自律、贞洁、理家、善良、顺从自己的丈夫，免得　神的道受毁谤。</a:t>
            </a:r>
            <a:endPar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221112664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5" y="-82550"/>
            <a:ext cx="9228138" cy="847725"/>
          </a:xfrm>
          <a:solidFill>
            <a:srgbClr val="000000"/>
          </a:solidFill>
        </p:spPr>
        <p:txBody>
          <a:bodyPr/>
          <a:lstStyle/>
          <a:p>
            <a:pPr>
              <a:defRPr/>
            </a:pPr>
            <a:r>
              <a:rPr lang="en-US" sz="3600" b="1" dirty="0"/>
              <a:t>“</a:t>
            </a:r>
            <a:r>
              <a:rPr lang="zh-CN" altLang="en-US" sz="3600" b="1" dirty="0"/>
              <a:t>理家</a:t>
            </a:r>
            <a:r>
              <a:rPr lang="en-US" sz="3600" b="1" dirty="0"/>
              <a:t>” (</a:t>
            </a:r>
            <a:r>
              <a:rPr lang="zh-CN" altLang="en-US" sz="3600" b="1" dirty="0"/>
              <a:t>提多</a:t>
            </a:r>
            <a:r>
              <a:rPr lang="en-US" sz="3600" b="1" dirty="0"/>
              <a:t> 2:4-5 </a:t>
            </a:r>
            <a:r>
              <a:rPr lang="en-US" altLang="zh-CN" sz="3600" b="1" dirty="0"/>
              <a:t>CNVS</a:t>
            </a:r>
            <a:r>
              <a:rPr lang="en-US" sz="3600" b="1" dirty="0"/>
              <a:t>)</a:t>
            </a:r>
          </a:p>
        </p:txBody>
      </p:sp>
      <p:sp>
        <p:nvSpPr>
          <p:cNvPr id="3" name="Title 1"/>
          <p:cNvSpPr txBox="1">
            <a:spLocks/>
          </p:cNvSpPr>
          <p:nvPr/>
        </p:nvSpPr>
        <p:spPr bwMode="auto">
          <a:xfrm>
            <a:off x="3203847" y="764704"/>
            <a:ext cx="5962389" cy="381642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a:lnSpc>
                <a:spcPct val="100000"/>
              </a:lnSpc>
              <a:buClrTx/>
              <a:buSzTx/>
              <a:buFontTx/>
              <a:buNone/>
              <a:defRPr/>
            </a:pPr>
            <a:r>
              <a:rPr lang="en-US" sz="2800" b="1" dirty="0">
                <a:solidFill>
                  <a:srgbClr val="FFFFFF"/>
                </a:solidFill>
                <a:effectLst>
                  <a:glow rad="228600">
                    <a:srgbClr val="000000"/>
                  </a:glow>
                </a:effectLst>
              </a:rPr>
              <a:t>"</a:t>
            </a:r>
            <a:r>
              <a:rPr lang="zh-CN" altLang="en-US" sz="4000" b="1" dirty="0">
                <a:solidFill>
                  <a:srgbClr val="FFFFFF"/>
                </a:solidFill>
                <a:effectLst>
                  <a:glow rad="228600">
                    <a:srgbClr val="000000"/>
                  </a:glow>
                </a:effectLst>
              </a:rPr>
              <a:t>好提醒年轻的妇女爱丈夫爱儿女，</a:t>
            </a:r>
            <a:r>
              <a:rPr lang="en-US" altLang="zh-CN" sz="4000" b="1" dirty="0">
                <a:solidFill>
                  <a:srgbClr val="FFFFFF"/>
                </a:solidFill>
                <a:effectLst>
                  <a:glow rad="228600">
                    <a:srgbClr val="000000"/>
                  </a:glow>
                </a:effectLst>
              </a:rPr>
              <a:t> </a:t>
            </a:r>
            <a:r>
              <a:rPr lang="zh-CN" altLang="en-US" sz="4000" b="1" dirty="0">
                <a:solidFill>
                  <a:srgbClr val="FFFFFF"/>
                </a:solidFill>
                <a:effectLst>
                  <a:glow rad="228600">
                    <a:srgbClr val="000000"/>
                  </a:glow>
                </a:effectLst>
              </a:rPr>
              <a:t>并且自律、贞洁、</a:t>
            </a:r>
            <a:r>
              <a:rPr lang="zh-CN" altLang="en-US" sz="4000" b="1" dirty="0">
                <a:solidFill>
                  <a:srgbClr val="FFFF00"/>
                </a:solidFill>
                <a:effectLst>
                  <a:glow rad="228600">
                    <a:srgbClr val="000000"/>
                  </a:glow>
                </a:effectLst>
              </a:rPr>
              <a:t>理家</a:t>
            </a:r>
            <a:r>
              <a:rPr lang="zh-CN" altLang="en-US" sz="4000" b="1" dirty="0">
                <a:solidFill>
                  <a:srgbClr val="FFFFFF"/>
                </a:solidFill>
                <a:effectLst>
                  <a:glow rad="228600">
                    <a:srgbClr val="000000"/>
                  </a:glow>
                </a:effectLst>
              </a:rPr>
              <a:t>、善良、顺从自己的丈夫，免得　神的道受毁</a:t>
            </a:r>
            <a:endParaRPr lang="en-US" altLang="zh-CN" sz="4000" b="1" dirty="0">
              <a:solidFill>
                <a:srgbClr val="FFFFFF"/>
              </a:solidFill>
              <a:effectLst>
                <a:glow rad="228600">
                  <a:srgbClr val="000000"/>
                </a:glow>
              </a:effectLst>
            </a:endParaRPr>
          </a:p>
          <a:p>
            <a:pPr defTabSz="914400">
              <a:lnSpc>
                <a:spcPct val="100000"/>
              </a:lnSpc>
              <a:buClrTx/>
              <a:buSzTx/>
              <a:buFontTx/>
              <a:buNone/>
              <a:defRPr/>
            </a:pPr>
            <a:r>
              <a:rPr lang="zh-CN" altLang="en-US" sz="4000" b="1" dirty="0">
                <a:solidFill>
                  <a:srgbClr val="FFFFFF"/>
                </a:solidFill>
                <a:effectLst>
                  <a:glow rad="228600">
                    <a:srgbClr val="000000"/>
                  </a:glow>
                </a:effectLst>
              </a:rPr>
              <a:t>谤。</a:t>
            </a:r>
            <a:r>
              <a:rPr lang="en-US" sz="4000" b="1" dirty="0">
                <a:solidFill>
                  <a:srgbClr val="FFFFFF"/>
                </a:solidFill>
                <a:effectLst>
                  <a:glow rad="228600">
                    <a:srgbClr val="000000"/>
                  </a:glow>
                </a:effectLst>
              </a:rPr>
              <a:t>"</a:t>
            </a:r>
            <a:endParaRPr lang="en-US" sz="2800" b="1" dirty="0">
              <a:solidFill>
                <a:srgbClr val="FFFFFF"/>
              </a:solidFill>
              <a:effectLst>
                <a:glow rad="228600">
                  <a:srgbClr val="000000"/>
                </a:glow>
              </a:effectLst>
            </a:endParaRPr>
          </a:p>
        </p:txBody>
      </p:sp>
    </p:spTree>
    <p:extLst>
      <p:ext uri="{BB962C8B-B14F-4D97-AF65-F5344CB8AC3E}">
        <p14:creationId xmlns:p14="http://schemas.microsoft.com/office/powerpoint/2010/main" val="413514132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436813"/>
            <a:ext cx="5816601"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5" y="-82550"/>
            <a:ext cx="9228138" cy="847725"/>
          </a:xfrm>
          <a:solidFill>
            <a:srgbClr val="000000"/>
          </a:solidFill>
        </p:spPr>
        <p:txBody>
          <a:bodyPr/>
          <a:lstStyle/>
          <a:p>
            <a:pPr>
              <a:defRPr/>
            </a:pPr>
            <a:r>
              <a:rPr lang="en-US" sz="3600" b="1" dirty="0"/>
              <a:t>“</a:t>
            </a:r>
            <a:r>
              <a:rPr lang="zh-CN" altLang="en-US" sz="3600" b="1" dirty="0"/>
              <a:t>顺从丈夫</a:t>
            </a:r>
            <a:r>
              <a:rPr lang="en-US" sz="3600" b="1" dirty="0"/>
              <a:t>” (</a:t>
            </a:r>
            <a:r>
              <a:rPr lang="zh-CN" altLang="en-US" sz="3600" b="1" dirty="0"/>
              <a:t>提多</a:t>
            </a:r>
            <a:r>
              <a:rPr lang="en-US" sz="3600" b="1" dirty="0"/>
              <a:t> 2:4-5 </a:t>
            </a:r>
            <a:r>
              <a:rPr lang="en-US" altLang="zh-CN" sz="3600" b="1" dirty="0"/>
              <a:t>CNV</a:t>
            </a:r>
            <a:r>
              <a:rPr lang="en-US" sz="3600" b="1" dirty="0"/>
              <a:t>)</a:t>
            </a:r>
          </a:p>
        </p:txBody>
      </p:sp>
      <p:sp>
        <p:nvSpPr>
          <p:cNvPr id="6" name="Title 1"/>
          <p:cNvSpPr txBox="1">
            <a:spLocks/>
          </p:cNvSpPr>
          <p:nvPr/>
        </p:nvSpPr>
        <p:spPr bwMode="auto">
          <a:xfrm>
            <a:off x="5797129" y="3789040"/>
            <a:ext cx="3477604"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a:lnSpc>
                <a:spcPct val="100000"/>
              </a:lnSpc>
              <a:buClrTx/>
              <a:buSzTx/>
              <a:buFontTx/>
              <a:buNone/>
              <a:defRPr/>
            </a:pPr>
            <a:r>
              <a:rPr lang="zh-CN" altLang="en-US" sz="2800" b="1" dirty="0">
                <a:solidFill>
                  <a:srgbClr val="FFFFFF"/>
                </a:solidFill>
                <a:effectLst>
                  <a:glow rad="228600">
                    <a:srgbClr val="000000"/>
                  </a:glow>
                </a:effectLst>
              </a:rPr>
              <a:t>丈夫也不该</a:t>
            </a:r>
            <a:endParaRPr lang="en-US" altLang="zh-CN" sz="2800" b="1" dirty="0">
              <a:solidFill>
                <a:srgbClr val="FFFFFF"/>
              </a:solidFill>
              <a:effectLst>
                <a:glow rad="228600">
                  <a:srgbClr val="000000"/>
                </a:glow>
              </a:effectLst>
            </a:endParaRPr>
          </a:p>
          <a:p>
            <a:pPr defTabSz="914400">
              <a:lnSpc>
                <a:spcPct val="100000"/>
              </a:lnSpc>
              <a:buClrTx/>
              <a:buSzTx/>
              <a:buFontTx/>
              <a:buNone/>
              <a:defRPr/>
            </a:pPr>
            <a:r>
              <a:rPr lang="zh-CN" altLang="en-US" sz="2800" b="1" dirty="0">
                <a:solidFill>
                  <a:srgbClr val="FFFFFF"/>
                </a:solidFill>
                <a:effectLst>
                  <a:glow rad="228600">
                    <a:srgbClr val="000000"/>
                  </a:glow>
                </a:effectLst>
              </a:rPr>
              <a:t>说妻子的坏话</a:t>
            </a:r>
            <a:r>
              <a:rPr lang="en-US" sz="2800" b="1" dirty="0">
                <a:solidFill>
                  <a:srgbClr val="FFFFFF"/>
                </a:solidFill>
                <a:effectLst>
                  <a:glow rad="228600">
                    <a:srgbClr val="000000"/>
                  </a:glow>
                </a:effectLst>
              </a:rPr>
              <a:t>!</a:t>
            </a:r>
          </a:p>
        </p:txBody>
      </p:sp>
      <p:sp>
        <p:nvSpPr>
          <p:cNvPr id="7" name="Title 1"/>
          <p:cNvSpPr txBox="1">
            <a:spLocks/>
          </p:cNvSpPr>
          <p:nvPr/>
        </p:nvSpPr>
        <p:spPr bwMode="auto">
          <a:xfrm rot="20961986">
            <a:off x="597316" y="3208981"/>
            <a:ext cx="4105817" cy="2569086"/>
          </a:xfrm>
          <a:prstGeom prst="rect">
            <a:avLst/>
          </a:prstGeom>
          <a:solidFill>
            <a:schemeClr val="tx1"/>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a:lnSpc>
                <a:spcPct val="100000"/>
              </a:lnSpc>
              <a:buClrTx/>
              <a:buSzTx/>
              <a:buFontTx/>
              <a:buNone/>
              <a:defRPr/>
            </a:pPr>
            <a:r>
              <a:rPr lang="zh-CN" altLang="en-US" sz="3600" b="1" dirty="0">
                <a:solidFill>
                  <a:srgbClr val="000000"/>
                </a:solidFill>
                <a:effectLst/>
              </a:rPr>
              <a:t>从来别跟任何人</a:t>
            </a:r>
            <a:endParaRPr lang="en-US" altLang="zh-CN" sz="3600" b="1" dirty="0">
              <a:solidFill>
                <a:srgbClr val="000000"/>
              </a:solidFill>
              <a:effectLst/>
            </a:endParaRPr>
          </a:p>
          <a:p>
            <a:pPr defTabSz="914400">
              <a:lnSpc>
                <a:spcPct val="100000"/>
              </a:lnSpc>
              <a:buClrTx/>
              <a:buSzTx/>
              <a:buFontTx/>
              <a:buNone/>
              <a:defRPr/>
            </a:pPr>
            <a:r>
              <a:rPr lang="zh-CN" altLang="en-US" sz="3600" b="1" dirty="0">
                <a:solidFill>
                  <a:srgbClr val="000000"/>
                </a:solidFill>
                <a:effectLst/>
              </a:rPr>
              <a:t>说你丈夫</a:t>
            </a:r>
            <a:endParaRPr lang="en-US" altLang="zh-CN" sz="3600" b="1" dirty="0">
              <a:solidFill>
                <a:srgbClr val="000000"/>
              </a:solidFill>
              <a:effectLst/>
            </a:endParaRPr>
          </a:p>
          <a:p>
            <a:pPr defTabSz="914400">
              <a:lnSpc>
                <a:spcPct val="100000"/>
              </a:lnSpc>
              <a:buClrTx/>
              <a:buSzTx/>
              <a:buFontTx/>
              <a:buNone/>
              <a:defRPr/>
            </a:pPr>
            <a:r>
              <a:rPr lang="zh-CN" altLang="en-US" sz="3600" b="1" dirty="0">
                <a:solidFill>
                  <a:srgbClr val="000000"/>
                </a:solidFill>
                <a:effectLst/>
              </a:rPr>
              <a:t>的坏话</a:t>
            </a:r>
            <a:endParaRPr lang="en-US" sz="3600" b="1" dirty="0">
              <a:solidFill>
                <a:srgbClr val="000000"/>
              </a:solidFill>
              <a:effectLst/>
            </a:endParaRPr>
          </a:p>
        </p:txBody>
      </p:sp>
      <p:sp>
        <p:nvSpPr>
          <p:cNvPr id="8" name="Title 1"/>
          <p:cNvSpPr txBox="1">
            <a:spLocks/>
          </p:cNvSpPr>
          <p:nvPr/>
        </p:nvSpPr>
        <p:spPr bwMode="auto">
          <a:xfrm rot="20961986">
            <a:off x="3191262" y="5545732"/>
            <a:ext cx="1946585" cy="825194"/>
          </a:xfrm>
          <a:prstGeom prst="rect">
            <a:avLst/>
          </a:prstGeom>
          <a:solidFill>
            <a:schemeClr val="tx1"/>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a:lnSpc>
                <a:spcPct val="100000"/>
              </a:lnSpc>
              <a:buClrTx/>
              <a:buSzTx/>
              <a:buFontTx/>
              <a:buNone/>
              <a:defRPr/>
            </a:pPr>
            <a:r>
              <a:rPr lang="zh-CN" altLang="en-US" sz="3600" b="1" dirty="0">
                <a:solidFill>
                  <a:srgbClr val="000000"/>
                </a:solidFill>
                <a:effectLst/>
              </a:rPr>
              <a:t>从来</a:t>
            </a:r>
            <a:endParaRPr lang="en-US" sz="3600" b="1" dirty="0">
              <a:solidFill>
                <a:srgbClr val="000000"/>
              </a:solidFill>
              <a:effectLst/>
            </a:endParaRPr>
          </a:p>
        </p:txBody>
      </p:sp>
      <p:sp>
        <p:nvSpPr>
          <p:cNvPr id="3" name="Title 1"/>
          <p:cNvSpPr txBox="1">
            <a:spLocks/>
          </p:cNvSpPr>
          <p:nvPr/>
        </p:nvSpPr>
        <p:spPr bwMode="auto">
          <a:xfrm>
            <a:off x="1" y="764704"/>
            <a:ext cx="9166236"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a:lnSpc>
                <a:spcPct val="100000"/>
              </a:lnSpc>
              <a:buClrTx/>
              <a:buSzTx/>
              <a:buFontTx/>
              <a:buNone/>
              <a:defRPr/>
            </a:pPr>
            <a:r>
              <a:rPr lang="zh-CN" altLang="en-US" sz="2800" b="1" dirty="0">
                <a:solidFill>
                  <a:srgbClr val="FFFFFF"/>
                </a:solidFill>
                <a:effectLst>
                  <a:glow rad="228600">
                    <a:srgbClr val="000000"/>
                  </a:glow>
                </a:effectLst>
              </a:rPr>
              <a:t>好提醒年轻的妇女爱丈夫爱儿女， </a:t>
            </a:r>
            <a:r>
              <a:rPr lang="en-US" altLang="zh-CN" sz="2800" b="1" baseline="30000" dirty="0">
                <a:solidFill>
                  <a:srgbClr val="FFFFFF"/>
                </a:solidFill>
                <a:effectLst>
                  <a:glow rad="228600">
                    <a:srgbClr val="000000"/>
                  </a:glow>
                </a:effectLst>
              </a:rPr>
              <a:t>5</a:t>
            </a:r>
            <a:r>
              <a:rPr lang="en-US" altLang="zh-CN" sz="2800" b="1" dirty="0">
                <a:solidFill>
                  <a:srgbClr val="FFFFFF"/>
                </a:solidFill>
                <a:effectLst>
                  <a:glow rad="228600">
                    <a:srgbClr val="000000"/>
                  </a:glow>
                </a:effectLst>
              </a:rPr>
              <a:t> </a:t>
            </a:r>
            <a:r>
              <a:rPr lang="zh-CN" altLang="en-US" sz="2800" b="1" dirty="0">
                <a:solidFill>
                  <a:srgbClr val="FFFFFF"/>
                </a:solidFill>
                <a:effectLst>
                  <a:glow rad="228600">
                    <a:srgbClr val="000000"/>
                  </a:glow>
                </a:effectLst>
              </a:rPr>
              <a:t>并且自律、贞洁、</a:t>
            </a:r>
            <a:endParaRPr lang="en-US" altLang="zh-CN" sz="2800" b="1" dirty="0">
              <a:solidFill>
                <a:srgbClr val="FFFFFF"/>
              </a:solidFill>
              <a:effectLst>
                <a:glow rad="228600">
                  <a:srgbClr val="000000"/>
                </a:glow>
              </a:effectLst>
            </a:endParaRPr>
          </a:p>
          <a:p>
            <a:pPr defTabSz="914400">
              <a:lnSpc>
                <a:spcPct val="100000"/>
              </a:lnSpc>
              <a:buClrTx/>
              <a:buSzTx/>
              <a:buFontTx/>
              <a:buNone/>
              <a:defRPr/>
            </a:pPr>
            <a:r>
              <a:rPr lang="zh-CN" altLang="en-US" sz="2800" b="1" dirty="0">
                <a:solidFill>
                  <a:srgbClr val="FFFFFF"/>
                </a:solidFill>
                <a:effectLst>
                  <a:glow rad="228600">
                    <a:srgbClr val="000000"/>
                  </a:glow>
                </a:effectLst>
              </a:rPr>
              <a:t>理家、善良、</a:t>
            </a:r>
            <a:r>
              <a:rPr lang="zh-CN" altLang="en-US" sz="2800" b="1" dirty="0">
                <a:solidFill>
                  <a:srgbClr val="FFFF00"/>
                </a:solidFill>
                <a:effectLst>
                  <a:glow rad="228600">
                    <a:srgbClr val="000000"/>
                  </a:glow>
                </a:effectLst>
              </a:rPr>
              <a:t>顺从自己的丈夫</a:t>
            </a:r>
            <a:r>
              <a:rPr lang="zh-CN" altLang="en-US" sz="2800" b="1" dirty="0">
                <a:solidFill>
                  <a:srgbClr val="FFFFFF"/>
                </a:solidFill>
                <a:effectLst>
                  <a:glow rad="228600">
                    <a:srgbClr val="000000"/>
                  </a:glow>
                </a:effectLst>
              </a:rPr>
              <a:t>，免得　神的道受毁谤。</a:t>
            </a:r>
            <a:endParaRPr lang="en-US" sz="2800" b="1" dirty="0">
              <a:solidFill>
                <a:srgbClr val="FFFFFF"/>
              </a:solidFill>
              <a:effectLst>
                <a:glow rad="228600">
                  <a:srgbClr val="000000"/>
                </a:glow>
              </a:effectLst>
            </a:endParaRPr>
          </a:p>
        </p:txBody>
      </p:sp>
    </p:spTree>
    <p:extLst>
      <p:ext uri="{BB962C8B-B14F-4D97-AF65-F5344CB8AC3E}">
        <p14:creationId xmlns:p14="http://schemas.microsoft.com/office/powerpoint/2010/main" val="850733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年轻的男子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善行</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正直</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庄重</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健全的言语</a:t>
            </a:r>
          </a:p>
        </p:txBody>
      </p:sp>
      <p:sp>
        <p:nvSpPr>
          <p:cNvPr id="3" name="TextBox 8">
            <a:extLst>
              <a:ext uri="{FF2B5EF4-FFF2-40B4-BE49-F238E27FC236}">
                <a16:creationId xmlns:a16="http://schemas.microsoft.com/office/drawing/2014/main" id="{DF315972-0986-2970-0B43-F72B93A54F09}"/>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年轻的妇女</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爱丈夫和孩子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纯洁</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在家工作</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顺服丈夫</a:t>
            </a:r>
          </a:p>
        </p:txBody>
      </p:sp>
      <p:sp>
        <p:nvSpPr>
          <p:cNvPr id="5" name="TextBox 3">
            <a:extLst>
              <a:ext uri="{FF2B5EF4-FFF2-40B4-BE49-F238E27FC236}">
                <a16:creationId xmlns:a16="http://schemas.microsoft.com/office/drawing/2014/main" id="{82CF8CBD-2BE6-043C-DC51-0D846311A4C6}"/>
              </a:ext>
            </a:extLst>
          </p:cNvPr>
          <p:cNvSpPr txBox="1"/>
          <p:nvPr/>
        </p:nvSpPr>
        <p:spPr>
          <a:xfrm flipH="1">
            <a:off x="4823537" y="306067"/>
            <a:ext cx="3984476" cy="2271391"/>
          </a:xfrm>
          <a:prstGeom prst="rect">
            <a:avLst/>
          </a:prstGeom>
          <a:noFill/>
        </p:spPr>
        <p:txBody>
          <a:bodyPr wrap="square" rtlCol="0">
            <a:spAutoFit/>
          </a:bodyPr>
          <a:lstStyle/>
          <a:p>
            <a:pPr algn="ct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年长的妇女</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恭敬</a:t>
            </a: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不说谎</a:t>
            </a: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不嗜酒</a:t>
            </a: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教导年轻妇女</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1">
            <a:extLst>
              <a:ext uri="{FF2B5EF4-FFF2-40B4-BE49-F238E27FC236}">
                <a16:creationId xmlns:a16="http://schemas.microsoft.com/office/drawing/2014/main" id="{7CADBA86-34AC-C0A9-18BC-99CECBE8A61C}"/>
              </a:ext>
            </a:extLst>
          </p:cNvPr>
          <p:cNvSpPr txBox="1"/>
          <p:nvPr/>
        </p:nvSpPr>
        <p:spPr>
          <a:xfrm flipH="1">
            <a:off x="468090" y="296795"/>
            <a:ext cx="3555418"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年长的男子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思维清醒</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庄重</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在信仰、爱心、坚忍上是健全的</a:t>
            </a:r>
          </a:p>
          <a:p>
            <a:pPr marR="0" lvl="0" algn="l" defTabSz="457200" rtl="0" eaLnBrk="1" fontAlgn="auto"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1107358"/>
      </p:ext>
    </p:extLst>
  </p:cSld>
  <p:clrMapOvr>
    <a:overrideClrMapping bg1="lt1" tx1="dk1" bg2="lt2" tx2="dk2" accent1="accent1" accent2="accent2" accent3="accent3" accent4="accent4" accent5="accent5" accent6="accent6" hlink="hlink" folHlink="folHlink"/>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C59AF7-B66F-0D4A-B973-C6B6ABB8C9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141181"/>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2:6-8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1133669"/>
            <a:ext cx="8983981" cy="206210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6</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照样，劝年轻的男子要自律。</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7</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无论在甚么事上你都要显出好行为的榜样，在教导上要纯全，要庄重，</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8</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言词要纯正，无可指摘，使反对的人因为无从毁谤，就自觉惭愧。</a:t>
            </a:r>
            <a:endPar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420282204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C96B79-5808-364C-93C7-1C679184F2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2:9-10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830847"/>
            <a:ext cx="8961121" cy="206210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lang="en-US" altLang="zh-CN" sz="3200" b="1" dirty="0">
                <a:solidFill>
                  <a:srgbClr val="FFFFFF"/>
                </a:solidFill>
                <a:effectLst>
                  <a:glow rad="228600">
                    <a:srgbClr val="000000">
                      <a:satMod val="175000"/>
                    </a:srgbClr>
                  </a:glow>
                </a:effectLst>
                <a:latin typeface="Arial" charset="0"/>
                <a:ea typeface="ＭＳ Ｐゴシック" charset="0"/>
              </a:rPr>
              <a:t>9</a:t>
            </a:r>
            <a:r>
              <a:rPr lang="zh-CN" altLang="en-US" sz="3200" b="1" dirty="0">
                <a:solidFill>
                  <a:srgbClr val="FFFFFF"/>
                </a:solidFill>
                <a:effectLst>
                  <a:glow rad="228600">
                    <a:srgbClr val="000000">
                      <a:satMod val="175000"/>
                    </a:srgbClr>
                  </a:glow>
                </a:effectLst>
                <a:latin typeface="Arial" charset="0"/>
                <a:ea typeface="ＭＳ Ｐゴシック" charset="0"/>
              </a:rPr>
              <a:t>作奴仆的，要凡事顺服自己的主人，讨他欢喜，不要顶嘴。</a:t>
            </a:r>
            <a:r>
              <a:rPr lang="en-US" altLang="zh-CN" sz="3200" b="1" dirty="0">
                <a:solidFill>
                  <a:srgbClr val="FFFFFF"/>
                </a:solidFill>
                <a:effectLst>
                  <a:glow rad="228600">
                    <a:srgbClr val="000000">
                      <a:satMod val="175000"/>
                    </a:srgbClr>
                  </a:glow>
                </a:effectLst>
                <a:latin typeface="Arial" charset="0"/>
                <a:ea typeface="ＭＳ Ｐゴシック" charset="0"/>
              </a:rPr>
              <a:t>10</a:t>
            </a:r>
            <a:r>
              <a:rPr lang="zh-CN" altLang="en-US" sz="3200" b="1" dirty="0">
                <a:solidFill>
                  <a:srgbClr val="FFFFFF"/>
                </a:solidFill>
                <a:effectLst>
                  <a:glow rad="228600">
                    <a:srgbClr val="000000">
                      <a:satMod val="175000"/>
                    </a:srgbClr>
                  </a:glow>
                </a:effectLst>
                <a:latin typeface="Arial" charset="0"/>
                <a:ea typeface="ＭＳ Ｐゴシック" charset="0"/>
              </a:rPr>
              <a:t>不要私取财物，却要显示绝对的诚实，好使我们救主　神的道理，在凡事上都得着尊荣。</a:t>
            </a:r>
            <a:endParaRPr lang="en-SG" sz="3200" b="1" dirty="0">
              <a:solidFill>
                <a:srgbClr val="FFFFFF"/>
              </a:solidFill>
              <a:effectLst>
                <a:glow rad="228600">
                  <a:srgbClr val="000000">
                    <a:satMod val="175000"/>
                  </a:srgbClr>
                </a:glow>
              </a:effectLst>
              <a:latin typeface="Arial" charset="0"/>
              <a:ea typeface="ＭＳ Ｐゴシック" charset="0"/>
            </a:endParaRPr>
          </a:p>
        </p:txBody>
      </p:sp>
    </p:spTree>
    <p:extLst>
      <p:ext uri="{BB962C8B-B14F-4D97-AF65-F5344CB8AC3E}">
        <p14:creationId xmlns:p14="http://schemas.microsoft.com/office/powerpoint/2010/main" val="269601904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5607336"/>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装饰福音</a:t>
            </a: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建立彰显神大能的健康教会</a:t>
            </a: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提多书学习</a:t>
            </a: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由</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Jim Harmeling</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博士在</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Crossroads International Church Singapore</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讲授，内容关于提多书</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1:1-2</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上传者：</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Rick Griffith</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博士，新加坡圣经学院</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数千个文件，</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54</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种语言免费提供，见</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454368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188567-5321-4158-95B1-D23DCC517885}"/>
              </a:ext>
            </a:extLst>
          </p:cNvPr>
          <p:cNvSpPr txBox="1"/>
          <p:nvPr/>
        </p:nvSpPr>
        <p:spPr>
          <a:xfrm flipH="1">
            <a:off x="-2" y="17877"/>
            <a:ext cx="9144001" cy="156966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健康的教会鼓励敬虔的生活</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（提多书 </a:t>
            </a: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2:1-10</a:t>
            </a:r>
            <a:r>
              <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t>
            </a:r>
          </a:p>
        </p:txBody>
      </p:sp>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23443"/>
            <a:ext cx="9144000" cy="5151550"/>
          </a:xfrm>
          <a:prstGeom prst="rect">
            <a:avLst/>
          </a:prstGeom>
        </p:spPr>
      </p:pic>
    </p:spTree>
    <p:extLst>
      <p:ext uri="{BB962C8B-B14F-4D97-AF65-F5344CB8AC3E}">
        <p14:creationId xmlns:p14="http://schemas.microsoft.com/office/powerpoint/2010/main" val="31109935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主要是想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我们的长老要教导</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借着神的恩典所得来的</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可尊敬的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言行举止</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WordArt 190">
            <a:extLst>
              <a:ext uri="{FF2B5EF4-FFF2-40B4-BE49-F238E27FC236}">
                <a16:creationId xmlns:a16="http://schemas.microsoft.com/office/drawing/2014/main" id="{5EE83A65-703A-A64B-803B-1B0283A9C0B5}"/>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Microsoft YaHei UI" panose="020B0503020204020204" pitchFamily="34" charset="-122"/>
                <a:ea typeface="Microsoft YaHei UI" panose="020B0503020204020204" pitchFamily="34" charset="-122"/>
                <a:cs typeface="Impact"/>
              </a:rPr>
              <a:t>提多书</a:t>
            </a:r>
          </a:p>
        </p:txBody>
      </p:sp>
    </p:spTree>
    <p:extLst>
      <p:ext uri="{BB962C8B-B14F-4D97-AF65-F5344CB8AC3E}">
        <p14:creationId xmlns:p14="http://schemas.microsoft.com/office/powerpoint/2010/main" val="298212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7557"/>
            <a:ext cx="4539447" cy="2557435"/>
          </a:xfrm>
          <a:prstGeom prst="rect">
            <a:avLst/>
          </a:prstGeom>
          <a:ln>
            <a:noFill/>
          </a:ln>
          <a:effectLst>
            <a:softEdge rad="112500"/>
          </a:effectLst>
        </p:spPr>
      </p:pic>
      <p:sp>
        <p:nvSpPr>
          <p:cNvPr id="2" name="Rectangle 1">
            <a:extLst>
              <a:ext uri="{FF2B5EF4-FFF2-40B4-BE49-F238E27FC236}">
                <a16:creationId xmlns:a16="http://schemas.microsoft.com/office/drawing/2014/main" id="{FCCBD525-D2A5-46AC-B9CC-734BE55424DB}"/>
              </a:ext>
            </a:extLst>
          </p:cNvPr>
          <p:cNvSpPr/>
          <p:nvPr/>
        </p:nvSpPr>
        <p:spPr>
          <a:xfrm>
            <a:off x="827584" y="137670"/>
            <a:ext cx="7779814" cy="987074"/>
          </a:xfrm>
          <a:prstGeom prst="rect">
            <a:avLst/>
          </a:prstGeom>
          <a:solidFill>
            <a:schemeClr val="bg1"/>
          </a:solidFill>
        </p:spPr>
        <p:txBody>
          <a:bodyPr wrap="none" anchor="ctr">
            <a:noAutofit/>
          </a:bodyPr>
          <a:lstStyle/>
          <a:p>
            <a:pPr marL="0" marR="0" lvl="0" indent="0" algn="l" defTabSz="457200" rtl="0" eaLnBrk="1" fontAlgn="auto" latinLnBrk="0" hangingPunct="1">
              <a:lnSpc>
                <a:spcPts val="1800"/>
              </a:lnSpc>
              <a:spcBef>
                <a:spcPts val="0"/>
              </a:spcBef>
              <a:spcAft>
                <a:spcPts val="80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健全的真理必须导致敬虔的生活（第</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6" name="TextBox 5">
            <a:extLst>
              <a:ext uri="{FF2B5EF4-FFF2-40B4-BE49-F238E27FC236}">
                <a16:creationId xmlns:a16="http://schemas.microsoft.com/office/drawing/2014/main" id="{A8F6C86A-7C47-4BAA-9C70-113E7AAA7EA6}"/>
              </a:ext>
            </a:extLst>
          </p:cNvPr>
          <p:cNvSpPr txBox="1"/>
          <p:nvPr/>
        </p:nvSpPr>
        <p:spPr>
          <a:xfrm flipH="1">
            <a:off x="1547663" y="1280160"/>
            <a:ext cx="6264695" cy="461665"/>
          </a:xfrm>
          <a:prstGeom prst="rect">
            <a:avLst/>
          </a:prstGeom>
          <a:solidFill>
            <a:schemeClr val="accent1">
              <a:lumMod val="50000"/>
            </a:schemeClr>
          </a:solidFill>
        </p:spPr>
        <p:txBody>
          <a:bodyPr wrap="square" rtlCol="0">
            <a:spAutoFit/>
          </a:bodyPr>
          <a:lstStyle/>
          <a:p>
            <a:pPr lvl="0" algn="ctr" defTabSz="457200" fontAlgn="auto">
              <a:lnSpc>
                <a:spcPct val="100000"/>
              </a:lnSpc>
              <a:spcBef>
                <a:spcPts val="0"/>
              </a:spcBef>
              <a:spcAft>
                <a:spcPts val="0"/>
              </a:spcAft>
              <a:buClrTx/>
              <a:buSzTx/>
              <a:defRPr/>
            </a:pPr>
            <a:r>
              <a:rPr lang="en-US" sz="2400" b="1" dirty="0">
                <a:solidFill>
                  <a:prstClr val="white"/>
                </a:solidFill>
                <a:latin typeface="Arial" panose="020B0604020202020204" pitchFamily="34" charset="0"/>
                <a:ea typeface="ＭＳ Ｐゴシック" charset="0"/>
                <a:cs typeface="Arial" panose="020B0604020202020204" pitchFamily="34" charset="0"/>
              </a:rPr>
              <a:t>“accords” = </a:t>
            </a:r>
            <a:r>
              <a:rPr lang="zh-CN" altLang="en-US" sz="2400" b="1" dirty="0">
                <a:solidFill>
                  <a:prstClr val="white"/>
                </a:solidFill>
                <a:latin typeface="Arial" panose="020B0604020202020204" pitchFamily="34" charset="0"/>
                <a:ea typeface="ＭＳ Ｐゴシック" charset="0"/>
                <a:cs typeface="Arial" panose="020B0604020202020204" pitchFamily="34" charset="0"/>
              </a:rPr>
              <a:t>相符、适合、适当</a:t>
            </a:r>
          </a:p>
        </p:txBody>
      </p:sp>
      <p:sp>
        <p:nvSpPr>
          <p:cNvPr id="7" name="TextBox 6">
            <a:extLst>
              <a:ext uri="{FF2B5EF4-FFF2-40B4-BE49-F238E27FC236}">
                <a16:creationId xmlns:a16="http://schemas.microsoft.com/office/drawing/2014/main" id="{9C24D518-CE89-4042-A23B-77D93638FCA9}"/>
              </a:ext>
            </a:extLst>
          </p:cNvPr>
          <p:cNvSpPr txBox="1"/>
          <p:nvPr/>
        </p:nvSpPr>
        <p:spPr>
          <a:xfrm flipH="1">
            <a:off x="838946" y="2244861"/>
            <a:ext cx="7466108" cy="1569660"/>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以弗所书</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5:3</a:t>
            </a:r>
          </a:p>
          <a:p>
            <a:pPr algn="ctr" defTabSz="457200" fontAlgn="auto">
              <a:lnSpc>
                <a:spcPct val="100000"/>
              </a:lnSpc>
              <a:spcBef>
                <a:spcPts val="0"/>
              </a:spcBef>
              <a:spcAft>
                <a:spcPts val="0"/>
              </a:spcAft>
              <a:buClrTx/>
              <a:buSzTx/>
              <a:defRPr/>
            </a:pPr>
            <a:br>
              <a:rPr lang="zh-CN" altLang="en-US" sz="2400" b="1" dirty="0">
                <a:solidFill>
                  <a:prstClr val="white"/>
                </a:solidFill>
                <a:latin typeface="Arial" panose="020B0604020202020204" pitchFamily="34" charset="0"/>
                <a:ea typeface="ＭＳ Ｐゴシック" charset="0"/>
                <a:cs typeface="Arial" panose="020B0604020202020204" pitchFamily="34" charset="0"/>
              </a:rPr>
            </a:br>
            <a:r>
              <a:rPr lang="zh-CN" altLang="en-US" sz="2400" b="1" dirty="0">
                <a:solidFill>
                  <a:prstClr val="white"/>
                </a:solidFill>
                <a:latin typeface="Arial" panose="020B0604020202020204" pitchFamily="34" charset="0"/>
                <a:ea typeface="ＭＳ Ｐゴシック" charset="0"/>
                <a:cs typeface="Arial" panose="020B0604020202020204" pitchFamily="34" charset="0"/>
              </a:rPr>
              <a:t>至于淫乱和任何污秽或贪心的事，在你们中间连提都不可提，才合圣徒的体统。</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92003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7557"/>
            <a:ext cx="4539447" cy="2557435"/>
          </a:xfrm>
          <a:prstGeom prst="rect">
            <a:avLst/>
          </a:prstGeom>
          <a:ln>
            <a:noFill/>
          </a:ln>
          <a:effectLst>
            <a:softEdge rad="112500"/>
          </a:effectLst>
        </p:spPr>
      </p:pic>
      <p:sp>
        <p:nvSpPr>
          <p:cNvPr id="8" name="TextBox 7">
            <a:extLst>
              <a:ext uri="{FF2B5EF4-FFF2-40B4-BE49-F238E27FC236}">
                <a16:creationId xmlns:a16="http://schemas.microsoft.com/office/drawing/2014/main" id="{185C41BB-C1B6-4D2C-9A5B-999D2D547E66}"/>
              </a:ext>
            </a:extLst>
          </p:cNvPr>
          <p:cNvSpPr txBox="1"/>
          <p:nvPr/>
        </p:nvSpPr>
        <p:spPr>
          <a:xfrm flipH="1">
            <a:off x="1364184" y="1170169"/>
            <a:ext cx="777981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Sound truth impacts everyone (vs. 2-10)</a:t>
            </a:r>
          </a:p>
        </p:txBody>
      </p:sp>
      <p:sp>
        <p:nvSpPr>
          <p:cNvPr id="10" name="TextBox 9">
            <a:extLst>
              <a:ext uri="{FF2B5EF4-FFF2-40B4-BE49-F238E27FC236}">
                <a16:creationId xmlns:a16="http://schemas.microsoft.com/office/drawing/2014/main" id="{10DC4655-18A6-4980-8B59-137C4EA7FC35}"/>
              </a:ext>
            </a:extLst>
          </p:cNvPr>
          <p:cNvSpPr txBox="1"/>
          <p:nvPr/>
        </p:nvSpPr>
        <p:spPr>
          <a:xfrm flipH="1">
            <a:off x="2182217" y="2291311"/>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lvl="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年长的妇女</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a:extLst>
              <a:ext uri="{FF2B5EF4-FFF2-40B4-BE49-F238E27FC236}">
                <a16:creationId xmlns:a16="http://schemas.microsoft.com/office/drawing/2014/main" id="{2ADF4243-2998-4AEA-86FA-5D79B174E84B}"/>
              </a:ext>
            </a:extLst>
          </p:cNvPr>
          <p:cNvSpPr txBox="1"/>
          <p:nvPr/>
        </p:nvSpPr>
        <p:spPr>
          <a:xfrm flipH="1">
            <a:off x="2183544" y="2936693"/>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lvl="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年轻的妇女</a:t>
            </a:r>
          </a:p>
        </p:txBody>
      </p:sp>
      <p:sp>
        <p:nvSpPr>
          <p:cNvPr id="12" name="TextBox 11">
            <a:extLst>
              <a:ext uri="{FF2B5EF4-FFF2-40B4-BE49-F238E27FC236}">
                <a16:creationId xmlns:a16="http://schemas.microsoft.com/office/drawing/2014/main" id="{74879BD1-199D-4F23-9CD7-7461905CF0C2}"/>
              </a:ext>
            </a:extLst>
          </p:cNvPr>
          <p:cNvSpPr txBox="1"/>
          <p:nvPr/>
        </p:nvSpPr>
        <p:spPr>
          <a:xfrm flipH="1">
            <a:off x="2183542" y="3580747"/>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lvl="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年轻的男子</a:t>
            </a:r>
          </a:p>
        </p:txBody>
      </p:sp>
      <p:sp>
        <p:nvSpPr>
          <p:cNvPr id="14" name="TextBox 13">
            <a:extLst>
              <a:ext uri="{FF2B5EF4-FFF2-40B4-BE49-F238E27FC236}">
                <a16:creationId xmlns:a16="http://schemas.microsoft.com/office/drawing/2014/main" id="{84946FB0-4C30-453A-864F-A70A94CAD674}"/>
              </a:ext>
            </a:extLst>
          </p:cNvPr>
          <p:cNvSpPr txBox="1"/>
          <p:nvPr/>
        </p:nvSpPr>
        <p:spPr>
          <a:xfrm flipH="1">
            <a:off x="2182216" y="1846034"/>
            <a:ext cx="3003360" cy="461665"/>
          </a:xfrm>
          <a:prstGeom prst="rect">
            <a:avLst/>
          </a:prstGeom>
          <a:solidFill>
            <a:schemeClr val="accent1">
              <a:lumMod val="50000"/>
            </a:schemeClr>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年长的男子</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DCBEF242-E31A-9946-A859-E5A8914FABB6}"/>
              </a:ext>
            </a:extLst>
          </p:cNvPr>
          <p:cNvSpPr/>
          <p:nvPr/>
        </p:nvSpPr>
        <p:spPr>
          <a:xfrm>
            <a:off x="827584" y="137670"/>
            <a:ext cx="7779814" cy="987074"/>
          </a:xfrm>
          <a:prstGeom prst="rect">
            <a:avLst/>
          </a:prstGeom>
          <a:solidFill>
            <a:schemeClr val="bg1"/>
          </a:solidFill>
        </p:spPr>
        <p:txBody>
          <a:bodyPr wrap="none" anchor="ctr">
            <a:noAutofit/>
          </a:bodyPr>
          <a:lstStyle/>
          <a:p>
            <a:pPr marL="0" marR="0" lvl="0" indent="0" algn="l" defTabSz="457200" rtl="0" eaLnBrk="1" fontAlgn="auto" latinLnBrk="0" hangingPunct="1">
              <a:lnSpc>
                <a:spcPts val="1800"/>
              </a:lnSpc>
              <a:spcBef>
                <a:spcPts val="0"/>
              </a:spcBef>
              <a:spcAft>
                <a:spcPts val="80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健全的真理必须导致敬虔的生活（第</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Tree>
    <p:extLst>
      <p:ext uri="{BB962C8B-B14F-4D97-AF65-F5344CB8AC3E}">
        <p14:creationId xmlns:p14="http://schemas.microsoft.com/office/powerpoint/2010/main" val="3155158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14"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年轻的男子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善行</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正直</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庄重</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健全的言语</a:t>
            </a:r>
          </a:p>
        </p:txBody>
      </p:sp>
      <p:sp>
        <p:nvSpPr>
          <p:cNvPr id="3" name="TextBox 8">
            <a:extLst>
              <a:ext uri="{FF2B5EF4-FFF2-40B4-BE49-F238E27FC236}">
                <a16:creationId xmlns:a16="http://schemas.microsoft.com/office/drawing/2014/main" id="{DF315972-0986-2970-0B43-F72B93A54F09}"/>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年轻的妇女</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爱丈夫和孩子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纯洁</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在家工作</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顺服丈夫</a:t>
            </a:r>
          </a:p>
        </p:txBody>
      </p:sp>
      <p:sp>
        <p:nvSpPr>
          <p:cNvPr id="5" name="TextBox 3">
            <a:extLst>
              <a:ext uri="{FF2B5EF4-FFF2-40B4-BE49-F238E27FC236}">
                <a16:creationId xmlns:a16="http://schemas.microsoft.com/office/drawing/2014/main" id="{82CF8CBD-2BE6-043C-DC51-0D846311A4C6}"/>
              </a:ext>
            </a:extLst>
          </p:cNvPr>
          <p:cNvSpPr txBox="1"/>
          <p:nvPr/>
        </p:nvSpPr>
        <p:spPr>
          <a:xfrm flipH="1">
            <a:off x="4823537" y="306067"/>
            <a:ext cx="3984476" cy="2271391"/>
          </a:xfrm>
          <a:prstGeom prst="rect">
            <a:avLst/>
          </a:prstGeom>
          <a:noFill/>
        </p:spPr>
        <p:txBody>
          <a:bodyPr wrap="square" rtlCol="0">
            <a:spAutoFit/>
          </a:bodyPr>
          <a:lstStyle/>
          <a:p>
            <a:pPr marL="0" marR="0" lvl="0" indent="0" algn="ctr"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年长的妇女</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恭敬</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不说谎</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不嗜酒</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教导年轻妇女</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1">
            <a:extLst>
              <a:ext uri="{FF2B5EF4-FFF2-40B4-BE49-F238E27FC236}">
                <a16:creationId xmlns:a16="http://schemas.microsoft.com/office/drawing/2014/main" id="{7CADBA86-34AC-C0A9-18BC-99CECBE8A61C}"/>
              </a:ext>
            </a:extLst>
          </p:cNvPr>
          <p:cNvSpPr txBox="1"/>
          <p:nvPr/>
        </p:nvSpPr>
        <p:spPr>
          <a:xfrm flipH="1">
            <a:off x="468090" y="296795"/>
            <a:ext cx="3555418"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年长的男子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思维清醒</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庄重</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在信仰、爱心、坚忍上是健全的</a:t>
            </a:r>
          </a:p>
          <a:p>
            <a:pPr marL="0" marR="0" lvl="0" indent="0" algn="l" defTabSz="457200" rtl="0" eaLnBrk="1" fontAlgn="auto" latinLnBrk="0" hangingPunct="1">
              <a:lnSpc>
                <a:spcPct val="100000"/>
              </a:lnSpc>
              <a:spcBef>
                <a:spcPts val="0"/>
              </a:spcBef>
              <a:spcAft>
                <a:spcPts val="0"/>
              </a:spcAft>
              <a:buClrTx/>
              <a:buSzTx/>
              <a:buFont typeface="Times New Roman" pitchFamily="18" charset="0"/>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51145674"/>
      </p:ext>
    </p:extLst>
  </p:cSld>
  <p:clrMapOvr>
    <a:overrideClrMapping bg1="lt1" tx1="dk1" bg2="lt2" tx2="dk2" accent1="accent1" accent2="accent2" accent3="accent3" accent4="accent4" accent5="accent5" accent6="accent6" hlink="hlink" folHlink="folHlink"/>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7557"/>
            <a:ext cx="4539447" cy="2557435"/>
          </a:xfrm>
          <a:prstGeom prst="rect">
            <a:avLst/>
          </a:prstGeom>
          <a:ln>
            <a:noFill/>
          </a:ln>
          <a:effectLst>
            <a:softEdge rad="112500"/>
          </a:effectLst>
        </p:spPr>
      </p:pic>
      <p:sp>
        <p:nvSpPr>
          <p:cNvPr id="8" name="TextBox 7">
            <a:extLst>
              <a:ext uri="{FF2B5EF4-FFF2-40B4-BE49-F238E27FC236}">
                <a16:creationId xmlns:a16="http://schemas.microsoft.com/office/drawing/2014/main" id="{185C41BB-C1B6-4D2C-9A5B-999D2D547E66}"/>
              </a:ext>
            </a:extLst>
          </p:cNvPr>
          <p:cNvSpPr txBox="1"/>
          <p:nvPr/>
        </p:nvSpPr>
        <p:spPr>
          <a:xfrm flipH="1">
            <a:off x="1364184" y="1170169"/>
            <a:ext cx="777981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Sound truth impacts everyone (vs. 2-10)</a:t>
            </a:r>
          </a:p>
        </p:txBody>
      </p:sp>
      <p:sp>
        <p:nvSpPr>
          <p:cNvPr id="13" name="TextBox 12">
            <a:extLst>
              <a:ext uri="{FF2B5EF4-FFF2-40B4-BE49-F238E27FC236}">
                <a16:creationId xmlns:a16="http://schemas.microsoft.com/office/drawing/2014/main" id="{5A2B6BF5-6DA2-42D7-B66F-9DC925DB4D74}"/>
              </a:ext>
            </a:extLst>
          </p:cNvPr>
          <p:cNvSpPr txBox="1"/>
          <p:nvPr/>
        </p:nvSpPr>
        <p:spPr>
          <a:xfrm flipH="1">
            <a:off x="2182217" y="4223476"/>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员工</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Box 9">
            <a:extLst>
              <a:ext uri="{FF2B5EF4-FFF2-40B4-BE49-F238E27FC236}">
                <a16:creationId xmlns:a16="http://schemas.microsoft.com/office/drawing/2014/main" id="{0FE3E41B-245F-0E49-22B0-6566311EF614}"/>
              </a:ext>
            </a:extLst>
          </p:cNvPr>
          <p:cNvSpPr txBox="1"/>
          <p:nvPr/>
        </p:nvSpPr>
        <p:spPr>
          <a:xfrm flipH="1">
            <a:off x="2182217" y="2291311"/>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lvl="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年长的妇女</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10">
            <a:extLst>
              <a:ext uri="{FF2B5EF4-FFF2-40B4-BE49-F238E27FC236}">
                <a16:creationId xmlns:a16="http://schemas.microsoft.com/office/drawing/2014/main" id="{5D1E3496-8BAD-B29E-8844-50EEB2844532}"/>
              </a:ext>
            </a:extLst>
          </p:cNvPr>
          <p:cNvSpPr txBox="1"/>
          <p:nvPr/>
        </p:nvSpPr>
        <p:spPr>
          <a:xfrm flipH="1">
            <a:off x="2183544" y="2936693"/>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lvl="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年轻的妇女</a:t>
            </a:r>
          </a:p>
        </p:txBody>
      </p:sp>
      <p:sp>
        <p:nvSpPr>
          <p:cNvPr id="4" name="TextBox 11">
            <a:extLst>
              <a:ext uri="{FF2B5EF4-FFF2-40B4-BE49-F238E27FC236}">
                <a16:creationId xmlns:a16="http://schemas.microsoft.com/office/drawing/2014/main" id="{535814DE-ABAC-A963-0F6D-CCFF418C7B6D}"/>
              </a:ext>
            </a:extLst>
          </p:cNvPr>
          <p:cNvSpPr txBox="1"/>
          <p:nvPr/>
        </p:nvSpPr>
        <p:spPr>
          <a:xfrm flipH="1">
            <a:off x="2183542" y="3580747"/>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lvl="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年轻的男子</a:t>
            </a:r>
          </a:p>
        </p:txBody>
      </p:sp>
      <p:sp>
        <p:nvSpPr>
          <p:cNvPr id="6" name="TextBox 13">
            <a:extLst>
              <a:ext uri="{FF2B5EF4-FFF2-40B4-BE49-F238E27FC236}">
                <a16:creationId xmlns:a16="http://schemas.microsoft.com/office/drawing/2014/main" id="{971BA525-DF9A-0619-114F-55C9C27F06FD}"/>
              </a:ext>
            </a:extLst>
          </p:cNvPr>
          <p:cNvSpPr txBox="1"/>
          <p:nvPr/>
        </p:nvSpPr>
        <p:spPr>
          <a:xfrm flipH="1">
            <a:off x="2182216" y="1846034"/>
            <a:ext cx="3003360" cy="461665"/>
          </a:xfrm>
          <a:prstGeom prst="rect">
            <a:avLst/>
          </a:prstGeom>
          <a:solidFill>
            <a:schemeClr val="accent1">
              <a:lumMod val="50000"/>
            </a:schemeClr>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年长的男子</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8">
            <a:extLst>
              <a:ext uri="{FF2B5EF4-FFF2-40B4-BE49-F238E27FC236}">
                <a16:creationId xmlns:a16="http://schemas.microsoft.com/office/drawing/2014/main" id="{4DFA6CE5-E82E-2CDA-0D42-E7F8124F5803}"/>
              </a:ext>
            </a:extLst>
          </p:cNvPr>
          <p:cNvSpPr/>
          <p:nvPr/>
        </p:nvSpPr>
        <p:spPr>
          <a:xfrm>
            <a:off x="827584" y="137670"/>
            <a:ext cx="7779814" cy="987074"/>
          </a:xfrm>
          <a:prstGeom prst="rect">
            <a:avLst/>
          </a:prstGeom>
          <a:solidFill>
            <a:schemeClr val="bg1"/>
          </a:solidFill>
        </p:spPr>
        <p:txBody>
          <a:bodyPr wrap="none" anchor="ctr">
            <a:noAutofit/>
          </a:bodyPr>
          <a:lstStyle/>
          <a:p>
            <a:pPr marL="0" marR="0" lvl="0" indent="0" algn="l" defTabSz="457200" rtl="0" eaLnBrk="1" fontAlgn="auto" latinLnBrk="0" hangingPunct="1">
              <a:lnSpc>
                <a:spcPts val="1800"/>
              </a:lnSpc>
              <a:spcBef>
                <a:spcPts val="0"/>
              </a:spcBef>
              <a:spcAft>
                <a:spcPts val="80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健全的真理必须导致敬虔的生活（第</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Tree>
    <p:extLst>
      <p:ext uri="{BB962C8B-B14F-4D97-AF65-F5344CB8AC3E}">
        <p14:creationId xmlns:p14="http://schemas.microsoft.com/office/powerpoint/2010/main" val="928430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2" grpId="0" animBg="1"/>
      <p:bldP spid="3" grpId="0" animBg="1"/>
      <p:bldP spid="4" grpId="0" animBg="1"/>
      <p:bldP spid="6"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934684"/>
          </a:xfrm>
          <a:prstGeom prst="rect">
            <a:avLst/>
          </a:prstGeom>
          <a:noFill/>
        </p:spPr>
        <p:txBody>
          <a:bodyPr wrap="square">
            <a:spAutoFit/>
          </a:bodyPr>
          <a:lstStyle/>
          <a:p>
            <a:pPr algn="ctr" defTabSz="457200" fontAlgn="auto">
              <a:lnSpc>
                <a:spcPct val="100000"/>
              </a:lnSpc>
              <a:spcBef>
                <a:spcPts val="0"/>
              </a:spcBef>
              <a:spcAft>
                <a:spcPts val="750"/>
              </a:spcAft>
              <a:buClrTx/>
              <a:buSzTx/>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免得　神的道理被毁谤。</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mn-cs"/>
              </a:rPr>
              <a:t>提多书</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2:5)</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algn="ctr" defTabSz="457200" fontAlgn="auto">
              <a:lnSpc>
                <a:spcPct val="100000"/>
              </a:lnSpc>
              <a:spcBef>
                <a:spcPts val="0"/>
              </a:spcBef>
              <a:spcAft>
                <a:spcPts val="750"/>
              </a:spcAft>
              <a:buClrTx/>
              <a:buSzTx/>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叫那反对的人，既无处可说我们的不是，便自觉羞愧。</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mn-cs"/>
              </a:rPr>
              <a:t>提多书</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rPr>
              <a:t>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2:8)</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algn="ctr" defTabSz="457200" fontAlgn="auto">
              <a:lnSpc>
                <a:spcPct val="100000"/>
              </a:lnSpc>
              <a:spcBef>
                <a:spcPts val="0"/>
              </a:spcBef>
              <a:spcAft>
                <a:spcPts val="750"/>
              </a:spcAft>
              <a:buClrTx/>
              <a:buSzTx/>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以致凡事尊荣我们救主－　神的道</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mn-cs"/>
              </a:rPr>
              <a:t>提多书</a:t>
            </a: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2:10)</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chemeClr val="accent1">
                  <a:shade val="30000"/>
                  <a:satMod val="115000"/>
                  <a:shade val="30000"/>
                  <a:satMod val="115000"/>
                </a:schemeClr>
              </a:gs>
              <a:gs pos="50000">
                <a:schemeClr val="accent1">
                  <a:shade val="30000"/>
                  <a:satMod val="115000"/>
                  <a:shade val="67500"/>
                  <a:satMod val="115000"/>
                </a:schemeClr>
              </a:gs>
              <a:gs pos="100000">
                <a:schemeClr val="accent1">
                  <a:shade val="30000"/>
                  <a:satMod val="115000"/>
                  <a:shade val="100000"/>
                  <a:satMod val="115000"/>
                </a:schemeClr>
              </a:gs>
            </a:gsLst>
            <a:lin ang="0" scaled="1"/>
            <a:tileRect/>
          </a:gradFill>
        </p:spPr>
        <p:txBody>
          <a:bodyPr>
            <a:normAutofit/>
          </a:bodyPr>
          <a:lstStyle/>
          <a:p>
            <a:pPr algn="ctr"/>
            <a:r>
              <a:rPr lang="zh-CN" altLang="en-US" sz="4000" b="1" baseline="0" dirty="0">
                <a:solidFill>
                  <a:schemeClr val="bg1"/>
                </a:solidFill>
                <a:latin typeface="Arial" panose="020B0604020202020204" pitchFamily="34" charset="0"/>
                <a:cs typeface="Arial" panose="020B0604020202020204" pitchFamily="34" charset="0"/>
              </a:rPr>
              <a:t>有良好行为的结果</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670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zh-CN" alt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我们怎么能在诸多假教导中保持</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r>
              <a:rPr lang="zh-SG" altLang="en-US" sz="3600" b="1" dirty="0">
                <a:solidFill>
                  <a:srgbClr val="9F1D1D"/>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信誉良好</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提多书的三个方法</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21393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有虔诚的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长老</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教导真理。</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第一章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289997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Microsoft YaHei UI" panose="020B0503020204020204" pitchFamily="34" charset="-122"/>
                <a:ea typeface="Microsoft YaHei UI" panose="020B0503020204020204" pitchFamily="34" charset="-122"/>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按着你的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岁数</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行事为人。</a:t>
            </a:r>
            <a:endParaRPr lang="en-US" sz="48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188686"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2:1-10</a:t>
            </a: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68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2:11–3:15</a:t>
            </a:r>
          </a:p>
        </p:txBody>
      </p:sp>
    </p:spTree>
    <p:extLst>
      <p:ext uri="{BB962C8B-B14F-4D97-AF65-F5344CB8AC3E}">
        <p14:creationId xmlns:p14="http://schemas.microsoft.com/office/powerpoint/2010/main" val="1704020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2"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正确的教义压制错误</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有条理的生命带来教义</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永不避开好的行为</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zh-SG" altLang="en-US" sz="8000" kern="1200" dirty="0">
                <a:solidFill>
                  <a:srgbClr val="070000"/>
                </a:solidFill>
                <a:latin typeface="Arial"/>
                <a:ea typeface="ＭＳ Ｐゴシック"/>
                <a:cs typeface="Arial"/>
              </a:rPr>
              <a:t>提多书</a:t>
            </a:r>
          </a:p>
        </p:txBody>
      </p:sp>
    </p:spTree>
    <p:extLst>
      <p:ext uri="{BB962C8B-B14F-4D97-AF65-F5344CB8AC3E}">
        <p14:creationId xmlns:p14="http://schemas.microsoft.com/office/powerpoint/2010/main" val="770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2528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行事为人</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241</a:t>
            </a:r>
          </a:p>
        </p:txBody>
      </p:sp>
    </p:spTree>
    <p:extLst>
      <p:ext uri="{BB962C8B-B14F-4D97-AF65-F5344CB8AC3E}">
        <p14:creationId xmlns:p14="http://schemas.microsoft.com/office/powerpoint/2010/main" val="340720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791050691"/>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2:11–3:15</a:t>
            </a:r>
          </a:p>
        </p:txBody>
      </p:sp>
      <p:sp>
        <p:nvSpPr>
          <p:cNvPr id="5" name="Rectangle 2">
            <a:extLst>
              <a:ext uri="{FF2B5EF4-FFF2-40B4-BE49-F238E27FC236}">
                <a16:creationId xmlns:a16="http://schemas.microsoft.com/office/drawing/2014/main" id="{84BB28EE-3D48-3C4C-91E3-A9FFA50B8BC1}"/>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教导</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信徒如何选择敬虔而非不敬虔（</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2:11-15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988289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Outline</a:t>
            </a:r>
          </a:p>
        </p:txBody>
      </p:sp>
      <p:sp>
        <p:nvSpPr>
          <p:cNvPr id="37890"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a:t>
            </a:r>
          </a:p>
        </p:txBody>
      </p:sp>
      <p:sp>
        <p:nvSpPr>
          <p:cNvPr id="37891" name="Text Box 3"/>
          <p:cNvSpPr txBox="1">
            <a:spLocks noChangeArrowheads="1"/>
          </p:cNvSpPr>
          <p:nvPr/>
        </p:nvSpPr>
        <p:spPr bwMode="auto">
          <a:xfrm>
            <a:off x="2268538" y="188913"/>
            <a:ext cx="2519362" cy="701675"/>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000" b="1">
                <a:solidFill>
                  <a:srgbClr val="FFFFFF"/>
                </a:solidFill>
                <a:latin typeface="Arial" charset="0"/>
                <a:ea typeface="新細明體" charset="0"/>
                <a:cs typeface="新細明體" charset="0"/>
              </a:rPr>
              <a:t>大綱</a:t>
            </a:r>
          </a:p>
        </p:txBody>
      </p:sp>
      <p:sp>
        <p:nvSpPr>
          <p:cNvPr id="37892" name="Text Box 4"/>
          <p:cNvSpPr txBox="1">
            <a:spLocks noChangeArrowheads="1"/>
          </p:cNvSpPr>
          <p:nvPr/>
        </p:nvSpPr>
        <p:spPr bwMode="auto">
          <a:xfrm>
            <a:off x="611188" y="1268413"/>
            <a:ext cx="8208962" cy="2084387"/>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608013" indent="-608013"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1pPr>
            <a:lvl2pPr marL="742950" indent="-28575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2pPr>
            <a:lvl3pPr marL="11430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3pPr>
            <a:lvl4pPr marL="16002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4pPr>
            <a:lvl5pPr marL="20574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Times New Roman" pitchFamily="18" charset="0"/>
              <a:buAutoNum type="romanUcPeriod"/>
            </a:pPr>
            <a:endParaRPr lang="en-GB" altLang="zh-TW" sz="1800" b="1">
              <a:solidFill>
                <a:srgbClr val="FFFFFF"/>
              </a:solidFill>
              <a:latin typeface="Arial" pitchFamily="34" charset="0"/>
              <a:ea typeface="新細明體" charset="-120"/>
            </a:endParaRPr>
          </a:p>
          <a:p>
            <a:pPr algn="ctr" eaLnBrk="1" hangingPunct="1">
              <a:lnSpc>
                <a:spcPct val="100000"/>
              </a:lnSpc>
              <a:buClr>
                <a:srgbClr val="FFFFFF"/>
              </a:buClr>
            </a:pPr>
            <a:r>
              <a:rPr lang="en-GB" altLang="zh-TW" b="1">
                <a:solidFill>
                  <a:srgbClr val="FFFFFF"/>
                </a:solidFill>
                <a:latin typeface="Arial" pitchFamily="34" charset="0"/>
                <a:ea typeface="新細明體" charset="-120"/>
              </a:rPr>
              <a:t>1. (</a:t>
            </a:r>
            <a:r>
              <a:rPr lang="zh-TW" altLang="en-GB" b="1">
                <a:solidFill>
                  <a:srgbClr val="FFFFFF"/>
                </a:solidFill>
                <a:latin typeface="Arial" pitchFamily="34" charset="0"/>
                <a:ea typeface="新細明體" charset="-120"/>
              </a:rPr>
              <a:t>第一章</a:t>
            </a:r>
            <a:r>
              <a:rPr lang="en-GB" altLang="zh-TW" b="1">
                <a:solidFill>
                  <a:srgbClr val="FFFFFF"/>
                </a:solidFill>
                <a:latin typeface="Arial" pitchFamily="34" charset="0"/>
                <a:ea typeface="新細明體" charset="-120"/>
              </a:rPr>
              <a:t>) </a:t>
            </a:r>
            <a:r>
              <a:rPr lang="zh-TW" altLang="en-GB" b="1">
                <a:solidFill>
                  <a:srgbClr val="FFFFFF"/>
                </a:solidFill>
                <a:latin typeface="Arial" pitchFamily="34" charset="0"/>
                <a:ea typeface="新細明體" charset="-120"/>
              </a:rPr>
              <a:t>保羅勸勉提多委派有好品格的長老群，熟悉聖經並能用神的話語去斥責那些的假教師來保護新成立的革里底的教會。</a:t>
            </a:r>
          </a:p>
          <a:p>
            <a:pPr algn="ctr" eaLnBrk="1" hangingPunct="1">
              <a:lnSpc>
                <a:spcPct val="100000"/>
              </a:lnSpc>
              <a:buClr>
                <a:srgbClr val="FFFFFF"/>
              </a:buClr>
            </a:pPr>
            <a:endParaRPr lang="zh-TW" altLang="en-GB" b="1">
              <a:solidFill>
                <a:srgbClr val="FFFFFF"/>
              </a:solidFill>
              <a:latin typeface="Arial" pitchFamily="34" charset="0"/>
              <a:ea typeface="新細明體" charset="-120"/>
            </a:endParaRPr>
          </a:p>
        </p:txBody>
      </p:sp>
      <p:sp>
        <p:nvSpPr>
          <p:cNvPr id="37893" name="Text Box 5"/>
          <p:cNvSpPr txBox="1">
            <a:spLocks noChangeArrowheads="1"/>
          </p:cNvSpPr>
          <p:nvPr/>
        </p:nvSpPr>
        <p:spPr bwMode="auto">
          <a:xfrm>
            <a:off x="611188" y="3357563"/>
            <a:ext cx="8242300" cy="1382712"/>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en-GB" altLang="zh-TW" b="1">
                <a:solidFill>
                  <a:srgbClr val="FFFFFF"/>
                </a:solidFill>
                <a:latin typeface="Arial" pitchFamily="34" charset="0"/>
                <a:ea typeface="新細明體" charset="-120"/>
              </a:rPr>
              <a:t>2. (2:1-10) </a:t>
            </a:r>
            <a:r>
              <a:rPr lang="zh-TW" altLang="en-GB" b="1">
                <a:solidFill>
                  <a:srgbClr val="FFFFFF"/>
                </a:solidFill>
                <a:latin typeface="Arial" pitchFamily="34" charset="0"/>
                <a:ea typeface="新細明體" charset="-120"/>
              </a:rPr>
              <a:t>保羅勸勉提多教導不同的年齡曾的信徒，活出好的品格及信仰的生活。因此革里底的敵人不能誹謗教會和神的道。</a:t>
            </a:r>
          </a:p>
        </p:txBody>
      </p:sp>
      <p:sp>
        <p:nvSpPr>
          <p:cNvPr id="37894" name="Text Box 6"/>
          <p:cNvSpPr txBox="1">
            <a:spLocks noChangeArrowheads="1"/>
          </p:cNvSpPr>
          <p:nvPr/>
        </p:nvSpPr>
        <p:spPr bwMode="auto">
          <a:xfrm>
            <a:off x="611188" y="4724400"/>
            <a:ext cx="8245475" cy="1809750"/>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en-GB" altLang="zh-TW" b="1">
                <a:solidFill>
                  <a:srgbClr val="FFFFFF"/>
                </a:solidFill>
                <a:latin typeface="Arial" pitchFamily="34" charset="0"/>
                <a:ea typeface="新細明體" charset="-120"/>
              </a:rPr>
              <a:t>3.(2:11-3:15)</a:t>
            </a:r>
            <a:r>
              <a:rPr lang="zh-TW" altLang="en-GB" b="1">
                <a:solidFill>
                  <a:srgbClr val="FFFFFF"/>
                </a:solidFill>
                <a:latin typeface="Arial" pitchFamily="34" charset="0"/>
                <a:ea typeface="新細明體" charset="-120"/>
              </a:rPr>
              <a:t>保羅申明神的恩典能使人有敬的行為。他提醒提多，他在信中所吩咐的是每一個基督徒所必須行的。歸因於我們的得救在於神的恩典。</a:t>
            </a:r>
          </a:p>
          <a:p>
            <a:pPr algn="ctr" eaLnBrk="1" hangingPunct="1">
              <a:lnSpc>
                <a:spcPct val="100000"/>
              </a:lnSpc>
              <a:buClr>
                <a:srgbClr val="FFFFFF"/>
              </a:buClr>
              <a:buFont typeface="Arial" pitchFamily="34" charset="0"/>
              <a:buNone/>
            </a:pPr>
            <a:endParaRPr lang="zh-TW" altLang="en-GB" b="1">
              <a:solidFill>
                <a:srgbClr val="FFFFFF"/>
              </a:solidFill>
              <a:latin typeface="Arial" pitchFamily="34" charset="0"/>
              <a:ea typeface="新細明體" charset="-120"/>
            </a:endParaRPr>
          </a:p>
        </p:txBody>
      </p:sp>
      <p:sp>
        <p:nvSpPr>
          <p:cNvPr id="92167"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37896" name="Picture 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81600" y="-76200"/>
            <a:ext cx="1308100" cy="160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18073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AEF2AB-3F11-A147-8634-E70100DC2E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00" y="-85725"/>
            <a:ext cx="9448080" cy="7086060"/>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114300" y="6076870"/>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err="1">
                <a:ln>
                  <a:noFill/>
                </a:ln>
                <a:solidFill>
                  <a:prstClr val="white"/>
                </a:solidFill>
                <a:effectLst>
                  <a:glow rad="228600">
                    <a:srgbClr val="000000">
                      <a:satMod val="175000"/>
                    </a:srgbClr>
                  </a:glow>
                </a:effectLst>
                <a:uLnTx/>
                <a:uFillTx/>
                <a:latin typeface="Arial"/>
                <a:ea typeface="ＭＳ Ｐゴシック" charset="0"/>
                <a:cs typeface="Arial"/>
              </a:rPr>
              <a:t>提多书</a:t>
            </a:r>
            <a:r>
              <a:rPr kumimoji="0" lang="en-SG" sz="3600" b="1" i="0" u="none" strike="noStrike" kern="1200" cap="none" spc="0" normalizeH="0" baseline="0" noProof="0" dirty="0">
                <a:ln>
                  <a:noFill/>
                </a:ln>
                <a:solidFill>
                  <a:prstClr val="white"/>
                </a:solidFill>
                <a:effectLst>
                  <a:glow rad="228600">
                    <a:srgbClr val="000000">
                      <a:satMod val="175000"/>
                    </a:srgbClr>
                  </a:glow>
                </a:effectLst>
                <a:uLnTx/>
                <a:uFillTx/>
                <a:latin typeface="Arial"/>
                <a:ea typeface="ＭＳ Ｐゴシック" charset="0"/>
                <a:cs typeface="Arial"/>
              </a:rPr>
              <a:t> 2:11-15 (</a:t>
            </a:r>
            <a:r>
              <a:rPr kumimoji="0" lang="en-SG" sz="3600" b="1" i="0" u="none" strike="noStrike" kern="1200" cap="none" spc="0" normalizeH="0" baseline="0" noProof="0" dirty="0" err="1">
                <a:ln>
                  <a:noFill/>
                </a:ln>
                <a:solidFill>
                  <a:prstClr val="white"/>
                </a:solidFill>
                <a:effectLst>
                  <a:glow rad="228600">
                    <a:srgbClr val="000000">
                      <a:satMod val="175000"/>
                    </a:srgbClr>
                  </a:glow>
                </a:effectLst>
                <a:uLnTx/>
                <a:uFillTx/>
                <a:latin typeface="Arial"/>
                <a:ea typeface="ＭＳ Ｐゴシック" charset="0"/>
                <a:cs typeface="Arial"/>
              </a:rPr>
              <a:t>新译本</a:t>
            </a:r>
            <a:r>
              <a:rPr kumimoji="0" lang="en-SG" sz="3600" b="1" i="0" u="none" strike="noStrike" kern="1200" cap="none" spc="0" normalizeH="0" baseline="0" noProof="0" dirty="0">
                <a:ln>
                  <a:noFill/>
                </a:ln>
                <a:solidFill>
                  <a:prstClr val="white"/>
                </a:solidFill>
                <a:effectLst>
                  <a:glow rad="228600">
                    <a:srgbClr val="000000">
                      <a:satMod val="175000"/>
                    </a:srgbClr>
                  </a:glow>
                </a:effectLst>
                <a:uLnTx/>
                <a:uFillTx/>
                <a:latin typeface="Arial"/>
                <a:ea typeface="ＭＳ Ｐゴシック" charset="0"/>
                <a:cs typeface="Arial"/>
              </a:rPr>
              <a:t>)</a:t>
            </a:r>
            <a:endParaRPr kumimoji="0" lang="en-GB" sz="3600" b="1" i="0" u="none" strike="noStrike" kern="1200" cap="none" spc="0" normalizeH="0" baseline="0" noProof="0" dirty="0">
              <a:ln>
                <a:noFill/>
              </a:ln>
              <a:solidFill>
                <a:prstClr val="white"/>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3186113" y="1991173"/>
            <a:ext cx="6147668" cy="707886"/>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err="1">
                <a:ln>
                  <a:noFill/>
                </a:ln>
                <a:solidFill>
                  <a:srgbClr val="FFFFFF"/>
                </a:solidFill>
                <a:effectLst>
                  <a:glow rad="228600">
                    <a:srgbClr val="000000">
                      <a:satMod val="175000"/>
                    </a:srgbClr>
                  </a:glow>
                </a:effectLst>
                <a:uLnTx/>
                <a:uFillTx/>
                <a:latin typeface="Arial"/>
                <a:ea typeface="ＭＳ Ｐゴシック" charset="0"/>
                <a:cs typeface="Arial"/>
              </a:rPr>
              <a:t>读经</a:t>
            </a:r>
            <a:endParaRPr kumimoji="0" lang="en-GB"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7705903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8CA05F-F70D-E748-963F-1F12B3F2CB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2697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2:11-12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4043345"/>
            <a:ext cx="9139942"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11</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神拯救万人的恩典已经显明出来了。</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12</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这恩典训练我们除去不敬虔的心，和属世的私欲，在今生过着自律、公正、敬虔的生活，</a:t>
            </a:r>
            <a:endPar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160027465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86ECE9-2CAD-8744-B096-A0D47AD3C7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2:13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3959791"/>
            <a:ext cx="8983981" cy="107721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13</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等候那有福的盼望，就是我们伟大的　神，救主耶稣基督荣耀的显现。</a:t>
            </a:r>
            <a:endPar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158712870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9AF59B-C273-494C-B236-C54D4497F9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3200" b="1" dirty="0" err="1">
                <a:solidFill>
                  <a:prstClr val="white"/>
                </a:solidFill>
                <a:effectLst>
                  <a:glow rad="228600">
                    <a:srgbClr val="000000">
                      <a:satMod val="175000"/>
                    </a:srgbClr>
                  </a:glow>
                </a:effectLst>
                <a:latin typeface="Arial" charset="0"/>
                <a:ea typeface="ＭＳ Ｐゴシック" charset="0"/>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2:14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4063046"/>
            <a:ext cx="8983981" cy="111825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SG" sz="4000" b="1" i="0" u="none" strike="noStrike" kern="1200" cap="none" spc="0" normalizeH="0" baseline="30000" noProof="0" dirty="0">
                <a:ln>
                  <a:noFill/>
                </a:ln>
                <a:solidFill>
                  <a:srgbClr val="FFFFFF"/>
                </a:solidFill>
                <a:effectLst>
                  <a:glow rad="228600">
                    <a:srgbClr val="000000">
                      <a:satMod val="175000"/>
                    </a:srgbClr>
                  </a:glow>
                </a:effectLst>
                <a:uLnTx/>
                <a:uFillTx/>
                <a:latin typeface="MS Gothic" panose="020B0609070205080204" pitchFamily="49" charset="-128"/>
                <a:ea typeface="MS Gothic" panose="020B0609070205080204" pitchFamily="49" charset="-128"/>
              </a:rPr>
              <a:t> </a:t>
            </a:r>
            <a:r>
              <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MS Gothic" panose="020B0609070205080204" pitchFamily="49" charset="-128"/>
                <a:ea typeface="MS Gothic" panose="020B0609070205080204" pitchFamily="49" charset="-128"/>
              </a:rPr>
              <a:t>14</a:t>
            </a:r>
            <a:r>
              <a:rPr kumimoji="0" lang="zh-CN" altLang="en-US" sz="4000" b="1" i="0" u="none" strike="noStrike" kern="1200" cap="none" spc="0" normalizeH="0" baseline="30000" noProof="0" dirty="0">
                <a:ln>
                  <a:noFill/>
                </a:ln>
                <a:solidFill>
                  <a:srgbClr val="FFFFFF"/>
                </a:solidFill>
                <a:effectLst>
                  <a:glow rad="228600">
                    <a:srgbClr val="000000">
                      <a:satMod val="175000"/>
                    </a:srgbClr>
                  </a:glow>
                </a:effectLst>
                <a:uLnTx/>
                <a:uFillTx/>
                <a:latin typeface="MS Gothic" panose="020B0609070205080204" pitchFamily="49" charset="-128"/>
                <a:ea typeface="MS Gothic" panose="020B0609070205080204" pitchFamily="49" charset="-128"/>
              </a:rPr>
              <a:t>他为我们舍己，为的是要救赎我们脱离一切不法的事，并且洁净我们作他自己的子民，热心善工</a:t>
            </a:r>
            <a:endPar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MS Gothic" panose="020B0609070205080204" pitchFamily="49" charset="-128"/>
              <a:ea typeface="MS Gothic" panose="020B0609070205080204" pitchFamily="49" charset="-128"/>
            </a:endParaRPr>
          </a:p>
        </p:txBody>
      </p:sp>
    </p:spTree>
    <p:extLst>
      <p:ext uri="{BB962C8B-B14F-4D97-AF65-F5344CB8AC3E}">
        <p14:creationId xmlns:p14="http://schemas.microsoft.com/office/powerpoint/2010/main" val="277823788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74F49B-BB20-7B45-A026-3DC3A37284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3200" b="1" dirty="0" err="1">
                <a:solidFill>
                  <a:prstClr val="white"/>
                </a:solidFill>
                <a:effectLst>
                  <a:glow rad="228600">
                    <a:srgbClr val="000000">
                      <a:satMod val="175000"/>
                    </a:srgbClr>
                  </a:glow>
                </a:effectLst>
                <a:latin typeface="Arial" charset="0"/>
                <a:ea typeface="ＭＳ Ｐゴシック" charset="0"/>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2:15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91439" y="3861048"/>
            <a:ext cx="8961121" cy="111825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MS Gothic" panose="020B0609070205080204" pitchFamily="49" charset="-128"/>
                <a:ea typeface="MS Gothic" panose="020B0609070205080204" pitchFamily="49" charset="-128"/>
              </a:rPr>
              <a:t>15</a:t>
            </a:r>
            <a:r>
              <a:rPr kumimoji="0" lang="zh-CN" altLang="en-US" sz="4000" b="1" i="0" u="none" strike="noStrike" kern="1200" cap="none" spc="0" normalizeH="0" baseline="30000" noProof="0" dirty="0">
                <a:ln>
                  <a:noFill/>
                </a:ln>
                <a:solidFill>
                  <a:srgbClr val="FFFFFF"/>
                </a:solidFill>
                <a:effectLst>
                  <a:glow rad="228600">
                    <a:srgbClr val="000000">
                      <a:satMod val="175000"/>
                    </a:srgbClr>
                  </a:glow>
                </a:effectLst>
                <a:uLnTx/>
                <a:uFillTx/>
                <a:latin typeface="MS Gothic" panose="020B0609070205080204" pitchFamily="49" charset="-128"/>
                <a:ea typeface="MS Gothic" panose="020B0609070205080204" pitchFamily="49" charset="-128"/>
              </a:rPr>
              <a:t>你要传讲这些事，运用各样的权柄去劝戒人，责备人；不要让人轻看你。</a:t>
            </a:r>
            <a:endPar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MS Gothic" panose="020B0609070205080204" pitchFamily="49" charset="-128"/>
              <a:ea typeface="MS Gothic" panose="020B0609070205080204" pitchFamily="49" charset="-128"/>
            </a:endParaRPr>
          </a:p>
        </p:txBody>
      </p:sp>
    </p:spTree>
    <p:extLst>
      <p:ext uri="{BB962C8B-B14F-4D97-AF65-F5344CB8AC3E}">
        <p14:creationId xmlns:p14="http://schemas.microsoft.com/office/powerpoint/2010/main" val="279336298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5607336"/>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装饰福音</a:t>
            </a: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建立彰显神大能的健康教会</a:t>
            </a: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提多书学习</a:t>
            </a: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由</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Jim Harmeling</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博士在</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Crossroads International Church Singapore</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讲授，内容关于提多书</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1:1-2</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上传者：</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Rick Griffith</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博士，新加坡圣经学院</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数千个文件，</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54</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种语言免费提供，见</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3139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7BC7104-C993-4E7B-9BC8-CF0D2ADC2B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379" y="-675456"/>
            <a:ext cx="7431241" cy="6522978"/>
          </a:xfrm>
          <a:prstGeom prst="rect">
            <a:avLst/>
          </a:prstGeom>
        </p:spPr>
      </p:pic>
      <p:sp>
        <p:nvSpPr>
          <p:cNvPr id="4" name="TextBox 3">
            <a:extLst>
              <a:ext uri="{FF2B5EF4-FFF2-40B4-BE49-F238E27FC236}">
                <a16:creationId xmlns:a16="http://schemas.microsoft.com/office/drawing/2014/main" id="{D3EE7779-20D5-8F4B-AC9A-C6ABE630B911}"/>
              </a:ext>
            </a:extLst>
          </p:cNvPr>
          <p:cNvSpPr txBox="1"/>
          <p:nvPr/>
        </p:nvSpPr>
        <p:spPr>
          <a:xfrm flipH="1">
            <a:off x="856379" y="4221088"/>
            <a:ext cx="4041318"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365D71"/>
                </a:solidFill>
                <a:effectLst/>
                <a:uLnTx/>
                <a:uFillTx/>
                <a:latin typeface="Arial" panose="020B0604020202020204" pitchFamily="34" charset="0"/>
                <a:ea typeface="ＭＳ Ｐゴシック" charset="0"/>
                <a:cs typeface="Arial" panose="020B0604020202020204" pitchFamily="34" charset="0"/>
              </a:rPr>
              <a:t>磨炼前</a:t>
            </a:r>
            <a:endParaRPr kumimoji="0" lang="en-US" sz="3600" b="1" i="0" u="none" strike="noStrike" kern="1200" cap="none" spc="0" normalizeH="0" baseline="0" noProof="0" dirty="0">
              <a:ln>
                <a:noFill/>
              </a:ln>
              <a:solidFill>
                <a:srgbClr val="365D71"/>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81C25879-6EA5-464A-8FE1-B4640F11F9CA}"/>
              </a:ext>
            </a:extLst>
          </p:cNvPr>
          <p:cNvSpPr txBox="1"/>
          <p:nvPr/>
        </p:nvSpPr>
        <p:spPr>
          <a:xfrm flipH="1">
            <a:off x="4427984" y="4221088"/>
            <a:ext cx="3555870"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365D71"/>
                </a:solidFill>
                <a:effectLst/>
                <a:uLnTx/>
                <a:uFillTx/>
                <a:latin typeface="Arial" panose="020B0604020202020204" pitchFamily="34" charset="0"/>
                <a:ea typeface="ＭＳ Ｐゴシック" charset="0"/>
                <a:cs typeface="Arial" panose="020B0604020202020204" pitchFamily="34" charset="0"/>
              </a:rPr>
              <a:t>磨练后</a:t>
            </a:r>
            <a:endParaRPr kumimoji="0" lang="en-US" sz="3600" b="1" i="0" u="none" strike="noStrike" kern="1200" cap="none" spc="0" normalizeH="0" baseline="0" noProof="0" dirty="0">
              <a:ln>
                <a:noFill/>
              </a:ln>
              <a:solidFill>
                <a:srgbClr val="365D7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3318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2D57F9-24B7-4AFD-82A7-0B97CC9E137F}"/>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188567-5321-4158-95B1-D23DCC517885}"/>
              </a:ext>
            </a:extLst>
          </p:cNvPr>
          <p:cNvSpPr txBox="1"/>
          <p:nvPr/>
        </p:nvSpPr>
        <p:spPr>
          <a:xfrm flipH="1">
            <a:off x="38099" y="484602"/>
            <a:ext cx="9105899" cy="16927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健康的教会专注于基督，</a:t>
            </a:r>
            <a:endParaRPr kumimoji="0" lang="en-US" altLang="zh-CN"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作为他们转变的源泉</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提多书</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2:11-15)</a:t>
            </a:r>
          </a:p>
        </p:txBody>
      </p:sp>
      <p:sp>
        <p:nvSpPr>
          <p:cNvPr id="8" name="TextBox 7">
            <a:extLst>
              <a:ext uri="{FF2B5EF4-FFF2-40B4-BE49-F238E27FC236}">
                <a16:creationId xmlns:a16="http://schemas.microsoft.com/office/drawing/2014/main" id="{38E257B7-72D4-4592-84CE-A72508D49BD1}"/>
              </a:ext>
            </a:extLst>
          </p:cNvPr>
          <p:cNvSpPr txBox="1"/>
          <p:nvPr/>
        </p:nvSpPr>
        <p:spPr>
          <a:xfrm flipH="1">
            <a:off x="1266827" y="2438490"/>
            <a:ext cx="1676401"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信主前</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9" name="Arrow: Right 8">
            <a:extLst>
              <a:ext uri="{FF2B5EF4-FFF2-40B4-BE49-F238E27FC236}">
                <a16:creationId xmlns:a16="http://schemas.microsoft.com/office/drawing/2014/main" id="{C2502A7F-BBFB-40F6-A998-3FAAC87AFF97}"/>
              </a:ext>
            </a:extLst>
          </p:cNvPr>
          <p:cNvSpPr/>
          <p:nvPr/>
        </p:nvSpPr>
        <p:spPr>
          <a:xfrm>
            <a:off x="3086100" y="2819401"/>
            <a:ext cx="2790825" cy="533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F1F0C7D-91B0-4E18-93B7-79E3FC9B987C}"/>
              </a:ext>
            </a:extLst>
          </p:cNvPr>
          <p:cNvSpPr txBox="1"/>
          <p:nvPr/>
        </p:nvSpPr>
        <p:spPr>
          <a:xfrm flipH="1">
            <a:off x="6029320" y="2409737"/>
            <a:ext cx="1927055" cy="646331"/>
          </a:xfrm>
          <a:prstGeom prst="rect">
            <a:avLst/>
          </a:prstGeom>
          <a:solidFill>
            <a:schemeClr val="accent4">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信主后</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a:extLst>
              <a:ext uri="{FF2B5EF4-FFF2-40B4-BE49-F238E27FC236}">
                <a16:creationId xmlns:a16="http://schemas.microsoft.com/office/drawing/2014/main" id="{8DCF332F-7D5B-4EB0-A998-E28133A190CD}"/>
              </a:ext>
            </a:extLst>
          </p:cNvPr>
          <p:cNvSpPr txBox="1"/>
          <p:nvPr/>
        </p:nvSpPr>
        <p:spPr>
          <a:xfrm flipH="1">
            <a:off x="20487" y="3870694"/>
            <a:ext cx="4041318"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欺诈</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贪爱享乐</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a:extLst>
              <a:ext uri="{FF2B5EF4-FFF2-40B4-BE49-F238E27FC236}">
                <a16:creationId xmlns:a16="http://schemas.microsoft.com/office/drawing/2014/main" id="{1407BCF6-C7CF-493D-BD9B-75B1FA9E76E1}"/>
              </a:ext>
            </a:extLst>
          </p:cNvPr>
          <p:cNvSpPr txBox="1"/>
          <p:nvPr/>
        </p:nvSpPr>
        <p:spPr>
          <a:xfrm flipH="1">
            <a:off x="5154130" y="3793005"/>
            <a:ext cx="355587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敬虔</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节制</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纯洁</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29789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ChangeArrowheads="1"/>
          </p:cNvSpPr>
          <p:nvPr>
            <p:ph type="title" idx="4294967295"/>
          </p:nvPr>
        </p:nvSpPr>
        <p:spPr/>
        <p:txBody>
          <a:bodyPr/>
          <a:lstStyle/>
          <a:p>
            <a:r>
              <a:rPr lang="en-US">
                <a:latin typeface="Times New Roman" charset="0"/>
              </a:rPr>
              <a:t>We Are an Offering 1/4</a:t>
            </a:r>
          </a:p>
        </p:txBody>
      </p:sp>
      <p:pic>
        <p:nvPicPr>
          <p:cNvPr id="262146"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180528" y="2713258"/>
            <a:ext cx="9237663" cy="388414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defTabSz="914400" eaLnBrk="0" hangingPunct="0">
              <a:lnSpc>
                <a:spcPct val="100000"/>
              </a:lnSpc>
              <a:buClrTx/>
              <a:buSzTx/>
              <a:buFontTx/>
              <a:buNone/>
              <a:defRPr/>
            </a:pPr>
            <a:r>
              <a:rPr lang="en-US" sz="3200" b="1" dirty="0">
                <a:solidFill>
                  <a:srgbClr val="FFFFFF"/>
                </a:solidFill>
                <a:latin typeface="Arial" charset="0"/>
                <a:ea typeface="ＭＳ Ｐゴシック" charset="0"/>
              </a:rPr>
              <a:t>We lift our voices, we lift our hands,</a:t>
            </a:r>
          </a:p>
          <a:p>
            <a:pPr algn="ctr" defTabSz="914400" eaLnBrk="0" hangingPunct="0">
              <a:lnSpc>
                <a:spcPct val="100000"/>
              </a:lnSpc>
              <a:buClrTx/>
              <a:buSzTx/>
              <a:buFontTx/>
              <a:buNone/>
              <a:defRPr/>
            </a:pPr>
            <a:r>
              <a:rPr lang="en-US" sz="3200" b="1" dirty="0">
                <a:solidFill>
                  <a:srgbClr val="FFFFFF"/>
                </a:solidFill>
                <a:latin typeface="Arial" charset="0"/>
                <a:ea typeface="ＭＳ Ｐゴシック" charset="0"/>
              </a:rPr>
              <a:t>we lift our lives up to You,</a:t>
            </a:r>
          </a:p>
          <a:p>
            <a:pPr algn="ctr" defTabSz="914400" eaLnBrk="0" hangingPunct="0">
              <a:lnSpc>
                <a:spcPct val="100000"/>
              </a:lnSpc>
              <a:buClrTx/>
              <a:buSzTx/>
              <a:buFontTx/>
              <a:buNone/>
              <a:defRPr/>
            </a:pPr>
            <a:r>
              <a:rPr lang="en-US" sz="3200" b="1" dirty="0">
                <a:solidFill>
                  <a:srgbClr val="FFFFFF"/>
                </a:solidFill>
                <a:latin typeface="Arial" charset="0"/>
                <a:ea typeface="ＭＳ Ｐゴシック" charset="0"/>
              </a:rPr>
              <a:t>we are an offering.</a:t>
            </a:r>
          </a:p>
          <a:p>
            <a:pPr algn="ctr" defTabSz="914400" eaLnBrk="0" hangingPunct="0">
              <a:lnSpc>
                <a:spcPct val="70000"/>
              </a:lnSpc>
              <a:buClrTx/>
              <a:buSzTx/>
              <a:buFontTx/>
              <a:buNone/>
              <a:defRPr/>
            </a:pPr>
            <a:endParaRPr lang="en-US" sz="3200" b="1" dirty="0">
              <a:solidFill>
                <a:srgbClr val="FFFFFF"/>
              </a:solidFill>
              <a:latin typeface="Arial" charset="0"/>
              <a:ea typeface="ＭＳ Ｐゴシック" charset="0"/>
            </a:endParaRPr>
          </a:p>
          <a:p>
            <a:pPr algn="ctr" defTabSz="914400" eaLnBrk="0" hangingPunct="0">
              <a:lnSpc>
                <a:spcPct val="100000"/>
              </a:lnSpc>
              <a:buClrTx/>
              <a:buSzTx/>
              <a:buFontTx/>
              <a:buNone/>
              <a:defRPr/>
            </a:pPr>
            <a:r>
              <a:rPr lang="en-US" sz="3200" b="1" dirty="0">
                <a:solidFill>
                  <a:srgbClr val="FFFFFF"/>
                </a:solidFill>
                <a:latin typeface="Arial" charset="0"/>
                <a:ea typeface="ＭＳ Ｐゴシック" charset="0"/>
              </a:rPr>
              <a:t>Lord, use our voices, </a:t>
            </a:r>
            <a:br>
              <a:rPr lang="en-US" sz="3200" b="1" dirty="0">
                <a:solidFill>
                  <a:srgbClr val="FFFFFF"/>
                </a:solidFill>
                <a:latin typeface="Arial" charset="0"/>
                <a:ea typeface="ＭＳ Ｐゴシック" charset="0"/>
              </a:rPr>
            </a:br>
            <a:r>
              <a:rPr lang="en-US" sz="3200" b="1" dirty="0">
                <a:solidFill>
                  <a:srgbClr val="FFFFFF"/>
                </a:solidFill>
                <a:latin typeface="Arial" charset="0"/>
                <a:ea typeface="ＭＳ Ｐゴシック" charset="0"/>
              </a:rPr>
              <a:t>Lord, use our hands,</a:t>
            </a:r>
          </a:p>
          <a:p>
            <a:pPr algn="ctr" defTabSz="914400" eaLnBrk="0" hangingPunct="0">
              <a:lnSpc>
                <a:spcPct val="100000"/>
              </a:lnSpc>
              <a:buClrTx/>
              <a:buSzTx/>
              <a:buFontTx/>
              <a:buNone/>
              <a:defRPr/>
            </a:pPr>
            <a:r>
              <a:rPr lang="en-US" sz="3200" b="1" dirty="0">
                <a:solidFill>
                  <a:srgbClr val="FFFFFF"/>
                </a:solidFill>
                <a:latin typeface="Arial" charset="0"/>
                <a:ea typeface="ＭＳ Ｐゴシック" charset="0"/>
              </a:rPr>
              <a:t>Lord, use our lives, they are Yours,</a:t>
            </a:r>
          </a:p>
          <a:p>
            <a:pPr algn="ctr" defTabSz="914400" eaLnBrk="0" hangingPunct="0">
              <a:lnSpc>
                <a:spcPct val="100000"/>
              </a:lnSpc>
              <a:buClrTx/>
              <a:buSzTx/>
              <a:buFontTx/>
              <a:buNone/>
              <a:defRPr/>
            </a:pPr>
            <a:r>
              <a:rPr lang="en-US" sz="3200" b="1" dirty="0">
                <a:solidFill>
                  <a:srgbClr val="FFFFFF"/>
                </a:solidFill>
                <a:latin typeface="Arial" charset="0"/>
                <a:ea typeface="ＭＳ Ｐゴシック" charset="0"/>
              </a:rPr>
              <a:t>we are an offering.</a:t>
            </a:r>
          </a:p>
        </p:txBody>
      </p:sp>
      <p:sp>
        <p:nvSpPr>
          <p:cNvPr id="2" name="文本框 1">
            <a:extLst>
              <a:ext uri="{FF2B5EF4-FFF2-40B4-BE49-F238E27FC236}">
                <a16:creationId xmlns:a16="http://schemas.microsoft.com/office/drawing/2014/main" id="{ACEE24E7-4A6F-69FC-E008-FA749794B7D5}"/>
              </a:ext>
            </a:extLst>
          </p:cNvPr>
          <p:cNvSpPr txBox="1"/>
          <p:nvPr/>
        </p:nvSpPr>
        <p:spPr>
          <a:xfrm>
            <a:off x="1439369" y="260602"/>
            <a:ext cx="5997868" cy="2308324"/>
          </a:xfrm>
          <a:prstGeom prst="rect">
            <a:avLst/>
          </a:prstGeom>
          <a:noFill/>
        </p:spPr>
        <p:txBody>
          <a:bodyPr wrap="square" rtlCol="0">
            <a:spAutoFit/>
          </a:bodyPr>
          <a:lstStyle/>
          <a:p>
            <a:pPr algn="ctr"/>
            <a:r>
              <a:rPr lang="zh-CN" altLang="en-US" sz="2000" b="1" u="sng" dirty="0"/>
              <a:t>我们献上自己</a:t>
            </a:r>
          </a:p>
          <a:p>
            <a:pPr algn="ctr"/>
            <a:r>
              <a:rPr lang="zh-CN" altLang="en-US" sz="2000" dirty="0"/>
              <a:t>我们高举声音，我们举起双手，</a:t>
            </a:r>
            <a:br>
              <a:rPr lang="zh-CN" altLang="en-US" sz="2000" dirty="0"/>
            </a:br>
            <a:r>
              <a:rPr lang="zh-CN" altLang="en-US" sz="2000" dirty="0"/>
              <a:t>我们将生命献给祢，</a:t>
            </a:r>
            <a:br>
              <a:rPr lang="zh-CN" altLang="en-US" sz="2000" dirty="0"/>
            </a:br>
            <a:r>
              <a:rPr lang="zh-CN" altLang="en-US" sz="2000" dirty="0"/>
              <a:t>我们献上自己。</a:t>
            </a:r>
          </a:p>
          <a:p>
            <a:pPr algn="ctr"/>
            <a:r>
              <a:rPr lang="zh-CN" altLang="en-US" sz="2000" dirty="0"/>
              <a:t>主啊，请使用我们的声音，</a:t>
            </a:r>
            <a:br>
              <a:rPr lang="zh-CN" altLang="en-US" sz="2000" dirty="0"/>
            </a:br>
            <a:r>
              <a:rPr lang="zh-CN" altLang="en-US" sz="2000" dirty="0"/>
              <a:t>主啊，请使用我们的双手，</a:t>
            </a:r>
            <a:br>
              <a:rPr lang="zh-CN" altLang="en-US" sz="2000" dirty="0"/>
            </a:br>
            <a:r>
              <a:rPr lang="zh-CN" altLang="en-US" sz="2000" dirty="0"/>
              <a:t>主啊，请使用我们的生命，它们属于祢，</a:t>
            </a:r>
            <a:br>
              <a:rPr lang="zh-CN" altLang="en-US" sz="2000" dirty="0"/>
            </a:br>
            <a:r>
              <a:rPr lang="zh-CN" altLang="en-US" sz="2000" dirty="0"/>
              <a:t>我们献上自己。</a:t>
            </a:r>
          </a:p>
        </p:txBody>
      </p:sp>
    </p:spTree>
    <p:extLst>
      <p:ext uri="{BB962C8B-B14F-4D97-AF65-F5344CB8AC3E}">
        <p14:creationId xmlns:p14="http://schemas.microsoft.com/office/powerpoint/2010/main" val="3227513958"/>
      </p:ext>
    </p:extLst>
  </p:cSld>
  <p:clrMapOvr>
    <a:masterClrMapping/>
  </p:clrMapOvr>
  <p:transition>
    <p:zoom dir="in"/>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神的恩典如何带来生命的转变？</a:t>
            </a:r>
          </a:p>
        </p:txBody>
      </p:sp>
      <p:sp>
        <p:nvSpPr>
          <p:cNvPr id="4" name="Rectangle 3">
            <a:extLst>
              <a:ext uri="{FF2B5EF4-FFF2-40B4-BE49-F238E27FC236}">
                <a16:creationId xmlns:a16="http://schemas.microsoft.com/office/drawing/2014/main" id="{53058237-8038-4467-81BD-1002C7FB00E7}"/>
              </a:ext>
            </a:extLst>
          </p:cNvPr>
          <p:cNvSpPr/>
          <p:nvPr/>
        </p:nvSpPr>
        <p:spPr>
          <a:xfrm>
            <a:off x="406064" y="2304527"/>
            <a:ext cx="8730792" cy="343364"/>
          </a:xfrm>
          <a:prstGeom prst="rect">
            <a:avLst/>
          </a:prstGeom>
        </p:spPr>
        <p:txBody>
          <a:bodyPr wrap="square">
            <a:spAutoFit/>
          </a:bodyPr>
          <a:lstStyle/>
          <a:p>
            <a:pPr lvl="0" defTabSz="457200" fontAlgn="auto">
              <a:lnSpc>
                <a:spcPts val="1800"/>
              </a:lnSpc>
              <a:spcBef>
                <a:spcPts val="0"/>
              </a:spcBef>
              <a:spcAft>
                <a:spcPts val="750"/>
              </a:spcAft>
              <a:buClrTx/>
              <a:buSzTx/>
              <a:defRPr/>
            </a:pPr>
            <a:r>
              <a:rPr lang="zh-CN" altLang="en-US" b="1" dirty="0">
                <a:solidFill>
                  <a:prstClr val="white"/>
                </a:solidFill>
                <a:latin typeface="Arial" panose="020B0604020202020204" pitchFamily="34" charset="0"/>
                <a:ea typeface="Times New Roman" panose="02020603050405020304" pitchFamily="18" charset="0"/>
                <a:cs typeface="Arial" panose="020B0604020202020204" pitchFamily="34" charset="0"/>
              </a:rPr>
              <a:t>神过去的恩典： 他带来了救恩（</a:t>
            </a:r>
            <a:r>
              <a:rPr lang="en-US" altLang="zh-CN" b="1" dirty="0">
                <a:solidFill>
                  <a:prstClr val="white"/>
                </a:solidFill>
                <a:latin typeface="Arial" panose="020B0604020202020204" pitchFamily="34" charset="0"/>
                <a:ea typeface="Times New Roman" panose="02020603050405020304" pitchFamily="18" charset="0"/>
                <a:cs typeface="Arial" panose="020B0604020202020204" pitchFamily="34" charset="0"/>
              </a:rPr>
              <a:t>2:11</a:t>
            </a:r>
            <a:r>
              <a:rPr lang="zh-CN" altLang="en-US" b="1" dirty="0">
                <a:solidFill>
                  <a:prstClr val="white"/>
                </a:solidFill>
                <a:latin typeface="Arial" panose="020B0604020202020204" pitchFamily="34" charset="0"/>
                <a:ea typeface="Times New Roman" panose="02020603050405020304" pitchFamily="18" charset="0"/>
                <a:cs typeface="Arial" panose="020B0604020202020204" pitchFamily="34" charset="0"/>
              </a:rPr>
              <a:t>）</a:t>
            </a:r>
          </a:p>
        </p:txBody>
      </p:sp>
      <p:sp>
        <p:nvSpPr>
          <p:cNvPr id="5" name="Rectangle 4">
            <a:extLst>
              <a:ext uri="{FF2B5EF4-FFF2-40B4-BE49-F238E27FC236}">
                <a16:creationId xmlns:a16="http://schemas.microsoft.com/office/drawing/2014/main" id="{382DF436-5FD3-4E90-8CBD-80070A956E03}"/>
              </a:ext>
            </a:extLst>
          </p:cNvPr>
          <p:cNvSpPr/>
          <p:nvPr/>
        </p:nvSpPr>
        <p:spPr>
          <a:xfrm>
            <a:off x="406064" y="3152001"/>
            <a:ext cx="8688444" cy="523220"/>
          </a:xfrm>
          <a:prstGeom prst="rect">
            <a:avLst/>
          </a:prstGeom>
        </p:spPr>
        <p:txBody>
          <a:bodyPr wrap="square">
            <a:spAutoFit/>
          </a:bodyPr>
          <a:lstStyle/>
          <a:p>
            <a:pPr lvl="0" defTabSz="457200" fontAlgn="auto">
              <a:lnSpc>
                <a:spcPct val="100000"/>
              </a:lnSpc>
              <a:spcBef>
                <a:spcPts val="0"/>
              </a:spcBef>
              <a:spcAft>
                <a:spcPts val="750"/>
              </a:spcAft>
              <a:buClrTx/>
              <a:buSzTx/>
              <a:defRPr/>
            </a:pPr>
            <a:r>
              <a:rPr lang="zh-CN" altLang="en-US" b="1" dirty="0">
                <a:solidFill>
                  <a:prstClr val="white"/>
                </a:solidFill>
                <a:latin typeface="Arial" panose="020B0604020202020204" pitchFamily="34" charset="0"/>
                <a:ea typeface="Times New Roman" panose="02020603050405020304" pitchFamily="18" charset="0"/>
              </a:rPr>
              <a:t>神现在的恩典： 他训练我们行在义中（</a:t>
            </a:r>
            <a:r>
              <a:rPr lang="en-US" altLang="zh-CN" b="1" dirty="0">
                <a:solidFill>
                  <a:prstClr val="white"/>
                </a:solidFill>
                <a:latin typeface="Arial" panose="020B0604020202020204" pitchFamily="34" charset="0"/>
                <a:ea typeface="Times New Roman" panose="02020603050405020304" pitchFamily="18" charset="0"/>
              </a:rPr>
              <a:t>2:12</a:t>
            </a:r>
            <a:r>
              <a:rPr lang="zh-CN" altLang="en-US" b="1" dirty="0">
                <a:solidFill>
                  <a:prstClr val="white"/>
                </a:solidFill>
                <a:latin typeface="Arial" panose="020B0604020202020204" pitchFamily="34" charset="0"/>
                <a:ea typeface="Times New Roman" panose="02020603050405020304" pitchFamily="18" charset="0"/>
              </a:rPr>
              <a:t>）</a:t>
            </a:r>
          </a:p>
        </p:txBody>
      </p:sp>
    </p:spTree>
    <p:extLst>
      <p:ext uri="{BB962C8B-B14F-4D97-AF65-F5344CB8AC3E}">
        <p14:creationId xmlns:p14="http://schemas.microsoft.com/office/powerpoint/2010/main" val="1863099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B3B4F954-B8F1-4CB4-AD3C-0C9B129767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4426" y="1709737"/>
            <a:ext cx="7115147" cy="47386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a:extLst>
              <a:ext uri="{FF2B5EF4-FFF2-40B4-BE49-F238E27FC236}">
                <a16:creationId xmlns:a16="http://schemas.microsoft.com/office/drawing/2014/main" id="{48380A70-0600-4E28-A8F2-43A545B16602}"/>
              </a:ext>
            </a:extLst>
          </p:cNvPr>
          <p:cNvSpPr/>
          <p:nvPr/>
        </p:nvSpPr>
        <p:spPr>
          <a:xfrm>
            <a:off x="2843808" y="678627"/>
            <a:ext cx="3600400" cy="584775"/>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paideuo</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 name="文本框 1">
            <a:extLst>
              <a:ext uri="{FF2B5EF4-FFF2-40B4-BE49-F238E27FC236}">
                <a16:creationId xmlns:a16="http://schemas.microsoft.com/office/drawing/2014/main" id="{E3459AD4-9DB0-3025-5441-6A1A7A37A8EA}"/>
              </a:ext>
            </a:extLst>
          </p:cNvPr>
          <p:cNvSpPr txBox="1"/>
          <p:nvPr/>
        </p:nvSpPr>
        <p:spPr>
          <a:xfrm>
            <a:off x="2030151" y="1263402"/>
            <a:ext cx="5227713" cy="646331"/>
          </a:xfrm>
          <a:prstGeom prst="rect">
            <a:avLst/>
          </a:prstGeom>
          <a:noFill/>
        </p:spPr>
        <p:txBody>
          <a:bodyPr wrap="none" rtlCol="0">
            <a:spAutoFit/>
          </a:bodyPr>
          <a:lstStyle/>
          <a:p>
            <a:r>
              <a:rPr kumimoji="1" lang="zh-CN" altLang="en-US" sz="2000" dirty="0">
                <a:solidFill>
                  <a:schemeClr val="tx1"/>
                </a:solidFill>
              </a:rPr>
              <a:t>希腊词 </a:t>
            </a:r>
            <a:r>
              <a:rPr kumimoji="1" lang="en-US" altLang="zh-CN" sz="2000" dirty="0" err="1">
                <a:solidFill>
                  <a:schemeClr val="tx1"/>
                </a:solidFill>
              </a:rPr>
              <a:t>paideuo</a:t>
            </a:r>
            <a:r>
              <a:rPr kumimoji="1" lang="en-US" altLang="zh-CN" sz="2000" dirty="0">
                <a:solidFill>
                  <a:schemeClr val="tx1"/>
                </a:solidFill>
              </a:rPr>
              <a:t> </a:t>
            </a:r>
            <a:r>
              <a:rPr kumimoji="1" lang="zh-CN" altLang="en-US" sz="2000" dirty="0">
                <a:solidFill>
                  <a:schemeClr val="tx1"/>
                </a:solidFill>
              </a:rPr>
              <a:t>的意思是教育、训练、管教。</a:t>
            </a:r>
          </a:p>
          <a:p>
            <a:endParaRPr kumimoji="1" lang="zh-CN" altLang="en-US" sz="2000" dirty="0">
              <a:solidFill>
                <a:schemeClr val="tx1"/>
              </a:solidFill>
            </a:endParaRPr>
          </a:p>
        </p:txBody>
      </p:sp>
    </p:spTree>
    <p:extLst>
      <p:ext uri="{BB962C8B-B14F-4D97-AF65-F5344CB8AC3E}">
        <p14:creationId xmlns:p14="http://schemas.microsoft.com/office/powerpoint/2010/main" val="4538492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43577-D5E8-4126-AFC0-09718596178E}"/>
              </a:ext>
            </a:extLst>
          </p:cNvPr>
          <p:cNvSpPr/>
          <p:nvPr/>
        </p:nvSpPr>
        <p:spPr>
          <a:xfrm>
            <a:off x="-7144" y="0"/>
            <a:ext cx="9144000" cy="6858000"/>
          </a:xfrm>
          <a:prstGeom prst="rect">
            <a:avLst/>
          </a:prstGeom>
          <a:solidFill>
            <a:schemeClr val="bg2">
              <a:lumMod val="1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people around each other&#10;&#10;Description automatically generated">
            <a:extLst>
              <a:ext uri="{FF2B5EF4-FFF2-40B4-BE49-F238E27FC236}">
                <a16:creationId xmlns:a16="http://schemas.microsoft.com/office/drawing/2014/main" id="{297A5B14-F348-46B4-8681-EFC8407C86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1941" y="1857375"/>
            <a:ext cx="8120117" cy="43219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a:extLst>
              <a:ext uri="{FF2B5EF4-FFF2-40B4-BE49-F238E27FC236}">
                <a16:creationId xmlns:a16="http://schemas.microsoft.com/office/drawing/2014/main" id="{3406B8EA-2F9F-D949-8DA4-ECFC859C17A3}"/>
              </a:ext>
            </a:extLst>
          </p:cNvPr>
          <p:cNvSpPr/>
          <p:nvPr/>
        </p:nvSpPr>
        <p:spPr>
          <a:xfrm>
            <a:off x="2843808" y="678627"/>
            <a:ext cx="3600400" cy="584775"/>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paideuo</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 name="文本框 1">
            <a:extLst>
              <a:ext uri="{FF2B5EF4-FFF2-40B4-BE49-F238E27FC236}">
                <a16:creationId xmlns:a16="http://schemas.microsoft.com/office/drawing/2014/main" id="{522D68FF-C010-B9FB-6902-E41E938E1481}"/>
              </a:ext>
            </a:extLst>
          </p:cNvPr>
          <p:cNvSpPr txBox="1"/>
          <p:nvPr/>
        </p:nvSpPr>
        <p:spPr>
          <a:xfrm>
            <a:off x="2030151" y="1263402"/>
            <a:ext cx="5227713" cy="369332"/>
          </a:xfrm>
          <a:prstGeom prst="rect">
            <a:avLst/>
          </a:prstGeom>
          <a:noFill/>
        </p:spPr>
        <p:txBody>
          <a:bodyPr wrap="none" rtlCol="0">
            <a:spAutoFit/>
          </a:bodyPr>
          <a:lstStyle/>
          <a:p>
            <a:r>
              <a:rPr kumimoji="1" lang="zh-CN" altLang="en-US" sz="2000" dirty="0">
                <a:solidFill>
                  <a:schemeClr val="bg1"/>
                </a:solidFill>
              </a:rPr>
              <a:t>希腊词 </a:t>
            </a:r>
            <a:r>
              <a:rPr kumimoji="1" lang="en-US" altLang="zh-CN" sz="2000" dirty="0" err="1">
                <a:solidFill>
                  <a:schemeClr val="bg1"/>
                </a:solidFill>
              </a:rPr>
              <a:t>paideuo</a:t>
            </a:r>
            <a:r>
              <a:rPr kumimoji="1" lang="en-US" altLang="zh-CN" sz="2000" dirty="0">
                <a:solidFill>
                  <a:schemeClr val="bg1"/>
                </a:solidFill>
              </a:rPr>
              <a:t> </a:t>
            </a:r>
            <a:r>
              <a:rPr kumimoji="1" lang="zh-CN" altLang="en-US" sz="2000" dirty="0">
                <a:solidFill>
                  <a:schemeClr val="bg1"/>
                </a:solidFill>
              </a:rPr>
              <a:t>的意思是教育、训练、管教。</a:t>
            </a:r>
          </a:p>
        </p:txBody>
      </p:sp>
    </p:spTree>
    <p:extLst>
      <p:ext uri="{BB962C8B-B14F-4D97-AF65-F5344CB8AC3E}">
        <p14:creationId xmlns:p14="http://schemas.microsoft.com/office/powerpoint/2010/main" val="2610144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神的恩典如何带来生命的转变？</a:t>
            </a:r>
          </a:p>
        </p:txBody>
      </p:sp>
      <p:sp>
        <p:nvSpPr>
          <p:cNvPr id="4" name="Rectangle 3">
            <a:extLst>
              <a:ext uri="{FF2B5EF4-FFF2-40B4-BE49-F238E27FC236}">
                <a16:creationId xmlns:a16="http://schemas.microsoft.com/office/drawing/2014/main" id="{53058237-8038-4467-81BD-1002C7FB00E7}"/>
              </a:ext>
            </a:extLst>
          </p:cNvPr>
          <p:cNvSpPr/>
          <p:nvPr/>
        </p:nvSpPr>
        <p:spPr>
          <a:xfrm>
            <a:off x="406064" y="2132856"/>
            <a:ext cx="7979206" cy="343364"/>
          </a:xfrm>
          <a:prstGeom prst="rect">
            <a:avLst/>
          </a:prstGeom>
        </p:spPr>
        <p:txBody>
          <a:bodyPr wrap="square">
            <a:spAutoFit/>
          </a:bodyPr>
          <a:lstStyle/>
          <a:p>
            <a:pPr marL="0" marR="0" lvl="0" indent="0" algn="l" defTabSz="457200" rtl="0" eaLnBrk="1" fontAlgn="auto" latinLnBrk="0" hangingPunct="1">
              <a:lnSpc>
                <a:spcPts val="1800"/>
              </a:lnSpc>
              <a:spcBef>
                <a:spcPts val="0"/>
              </a:spcBef>
              <a:spcAft>
                <a:spcPts val="75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神过去的恩典： 他带来了救恩（第</a:t>
            </a: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11</a:t>
            </a: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5" name="Rectangle 4">
            <a:extLst>
              <a:ext uri="{FF2B5EF4-FFF2-40B4-BE49-F238E27FC236}">
                <a16:creationId xmlns:a16="http://schemas.microsoft.com/office/drawing/2014/main" id="{382DF436-5FD3-4E90-8CBD-80070A956E03}"/>
              </a:ext>
            </a:extLst>
          </p:cNvPr>
          <p:cNvSpPr/>
          <p:nvPr/>
        </p:nvSpPr>
        <p:spPr>
          <a:xfrm>
            <a:off x="406064" y="2681265"/>
            <a:ext cx="8737936"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神现在的恩典： 他训练我们行在义中（第</a:t>
            </a: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12</a:t>
            </a: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节）</a:t>
            </a:r>
          </a:p>
        </p:txBody>
      </p:sp>
      <p:sp>
        <p:nvSpPr>
          <p:cNvPr id="6" name="Rectangle 5">
            <a:extLst>
              <a:ext uri="{FF2B5EF4-FFF2-40B4-BE49-F238E27FC236}">
                <a16:creationId xmlns:a16="http://schemas.microsoft.com/office/drawing/2014/main" id="{77B4EBC2-8F2E-43D5-8B32-8A6CD66CF641}"/>
              </a:ext>
            </a:extLst>
          </p:cNvPr>
          <p:cNvSpPr/>
          <p:nvPr/>
        </p:nvSpPr>
        <p:spPr>
          <a:xfrm>
            <a:off x="1247774" y="3861048"/>
            <a:ext cx="6353175" cy="461665"/>
          </a:xfrm>
          <a:prstGeom prst="rect">
            <a:avLst/>
          </a:prstGeom>
          <a:solidFill>
            <a:schemeClr val="bg2">
              <a:lumMod val="10000"/>
            </a:schemeClr>
          </a:solidFill>
        </p:spPr>
        <p:txBody>
          <a:bodyPr wrap="square">
            <a:spAutoFit/>
          </a:bodyPr>
          <a:lstStyle/>
          <a:p>
            <a:pPr marL="342900" lvl="0" indent="-342900" defTabSz="457200" fontAlgn="auto">
              <a:lnSpc>
                <a:spcPct val="100000"/>
              </a:lnSpc>
              <a:spcBef>
                <a:spcPts val="0"/>
              </a:spcBef>
              <a:spcAft>
                <a:spcPts val="750"/>
              </a:spcAft>
              <a:buClrTx/>
              <a:buSzTx/>
              <a:buFont typeface="Symbol" panose="05050102010706020507" pitchFamily="18" charset="2"/>
              <a:buChar char=""/>
              <a:defRPr/>
            </a:pPr>
            <a:r>
              <a:rPr lang="zh-CN" altLang="en-US" sz="2400" b="1" dirty="0">
                <a:solidFill>
                  <a:prstClr val="white"/>
                </a:solidFill>
                <a:latin typeface="Arial" panose="020B0604020202020204" pitchFamily="34" charset="0"/>
                <a:ea typeface="Times New Roman" panose="02020603050405020304" pitchFamily="18" charset="0"/>
              </a:rPr>
              <a:t>除去恶行（“不敬虔和世俗的情欲”）</a:t>
            </a:r>
          </a:p>
        </p:txBody>
      </p:sp>
      <p:sp>
        <p:nvSpPr>
          <p:cNvPr id="7" name="Rectangle 6">
            <a:extLst>
              <a:ext uri="{FF2B5EF4-FFF2-40B4-BE49-F238E27FC236}">
                <a16:creationId xmlns:a16="http://schemas.microsoft.com/office/drawing/2014/main" id="{3AEDB85D-9C19-4851-B099-8DB26BB994AE}"/>
              </a:ext>
            </a:extLst>
          </p:cNvPr>
          <p:cNvSpPr/>
          <p:nvPr/>
        </p:nvSpPr>
        <p:spPr>
          <a:xfrm>
            <a:off x="7144" y="5109446"/>
            <a:ext cx="9129711"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加拉太书</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5:24</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algn="ctr" defTabSz="457200" fontAlgn="auto">
              <a:lnSpc>
                <a:spcPct val="100000"/>
              </a:lnSpc>
              <a:spcBef>
                <a:spcPts val="0"/>
              </a:spcBef>
              <a:spcAft>
                <a:spcPts val="0"/>
              </a:spcAft>
              <a:buClrTx/>
              <a:buSzTx/>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t>
            </a:r>
            <a:r>
              <a:rPr lang="zh-CN" altLang="en-US" sz="2400" b="1" dirty="0">
                <a:solidFill>
                  <a:prstClr val="white"/>
                </a:solidFill>
                <a:latin typeface="Arial" panose="020B0604020202020204" pitchFamily="34" charset="0"/>
                <a:ea typeface="ＭＳ Ｐゴシック" charset="0"/>
                <a:cs typeface="Arial" panose="020B0604020202020204" pitchFamily="34" charset="0"/>
              </a:rPr>
              <a:t>属基督耶稣的人，是已经把肉体和邪情私欲都钉在十字架上了。</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46858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43577-D5E8-4126-AFC0-09718596178E}"/>
              </a:ext>
            </a:extLst>
          </p:cNvPr>
          <p:cNvSpPr/>
          <p:nvPr/>
        </p:nvSpPr>
        <p:spPr>
          <a:xfrm>
            <a:off x="-7144" y="0"/>
            <a:ext cx="9144000" cy="6858000"/>
          </a:xfrm>
          <a:prstGeom prst="rect">
            <a:avLst/>
          </a:prstGeom>
          <a:solidFill>
            <a:schemeClr val="accent4">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8380A70-0600-4E28-A8F2-43A545B16602}"/>
              </a:ext>
            </a:extLst>
          </p:cNvPr>
          <p:cNvSpPr/>
          <p:nvPr/>
        </p:nvSpPr>
        <p:spPr>
          <a:xfrm>
            <a:off x="532408" y="836712"/>
            <a:ext cx="8064895" cy="4462760"/>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solidFill>
                  <a:prstClr val="white"/>
                </a:solidFill>
                <a:latin typeface="Arial" panose="020B0604020202020204" pitchFamily="34" charset="0"/>
                <a:ea typeface="Calibri" panose="020F0502020204030204" pitchFamily="34" charset="0"/>
                <a:cs typeface="Arial" panose="020B0604020202020204" pitchFamily="34" charset="0"/>
              </a:rPr>
              <a:t>约翰一书</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2:15-17</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algn="ctr" defTabSz="457200" fontAlgn="auto">
              <a:lnSpc>
                <a:spcPct val="100000"/>
              </a:lnSpc>
              <a:spcBef>
                <a:spcPts val="0"/>
              </a:spcBef>
              <a:spcAft>
                <a:spcPts val="0"/>
              </a:spcAft>
              <a:buClrTx/>
              <a:buSzTx/>
              <a:defRPr/>
            </a:pPr>
            <a:r>
              <a:rPr kumimoji="0" lang="en-US" altLang="zh-CN" sz="48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15</a:t>
            </a:r>
            <a:r>
              <a:rPr kumimoji="0" lang="zh-CN" altLang="en-US" sz="48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不要爱世界和世上的东西。人若爱世界，爱父的心就不在他里面了。</a:t>
            </a:r>
            <a:r>
              <a:rPr kumimoji="0" lang="en-US" altLang="zh-CN" sz="48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16</a:t>
            </a:r>
            <a:r>
              <a:rPr kumimoji="0" lang="zh-CN" altLang="en-US" sz="48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原来世上的一切，就如肉体的私欲，眼目的私欲和今生的骄傲，都不是出于父，而是从世界来的。</a:t>
            </a:r>
            <a:r>
              <a:rPr kumimoji="0" lang="en-US" altLang="zh-CN" sz="48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17</a:t>
            </a:r>
            <a:r>
              <a:rPr kumimoji="0" lang="zh-CN" altLang="en-US" sz="48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这世界和世上的私欲都要渐渐过去，但那遵行　神旨意的却存到永远。</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2914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神的恩典如何带来生命的转变？</a:t>
            </a:r>
          </a:p>
        </p:txBody>
      </p:sp>
      <p:sp>
        <p:nvSpPr>
          <p:cNvPr id="8" name="Rectangle 7">
            <a:extLst>
              <a:ext uri="{FF2B5EF4-FFF2-40B4-BE49-F238E27FC236}">
                <a16:creationId xmlns:a16="http://schemas.microsoft.com/office/drawing/2014/main" id="{4D53C5DD-C6D8-4EDB-B714-ACF05C83F989}"/>
              </a:ext>
            </a:extLst>
          </p:cNvPr>
          <p:cNvSpPr/>
          <p:nvPr/>
        </p:nvSpPr>
        <p:spPr>
          <a:xfrm>
            <a:off x="1257299" y="5015060"/>
            <a:ext cx="7284666" cy="461665"/>
          </a:xfrm>
          <a:prstGeom prst="rect">
            <a:avLst/>
          </a:prstGeom>
          <a:solidFill>
            <a:schemeClr val="bg2">
              <a:lumMod val="10000"/>
            </a:schemeClr>
          </a:solidFill>
        </p:spPr>
        <p:txBody>
          <a:bodyPr wrap="square">
            <a:spAutoFit/>
          </a:bodyPr>
          <a:lstStyle/>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持守善行（“在现今世代自制、公义、敬虔地生活”）</a:t>
            </a:r>
          </a:p>
        </p:txBody>
      </p:sp>
      <p:sp>
        <p:nvSpPr>
          <p:cNvPr id="7" name="Rectangle 3">
            <a:extLst>
              <a:ext uri="{FF2B5EF4-FFF2-40B4-BE49-F238E27FC236}">
                <a16:creationId xmlns:a16="http://schemas.microsoft.com/office/drawing/2014/main" id="{044BCB16-EB53-0244-0523-01C7319107F6}"/>
              </a:ext>
            </a:extLst>
          </p:cNvPr>
          <p:cNvSpPr/>
          <p:nvPr/>
        </p:nvSpPr>
        <p:spPr>
          <a:xfrm>
            <a:off x="406064" y="2132856"/>
            <a:ext cx="7979206" cy="343364"/>
          </a:xfrm>
          <a:prstGeom prst="rect">
            <a:avLst/>
          </a:prstGeom>
        </p:spPr>
        <p:txBody>
          <a:bodyPr wrap="square">
            <a:spAutoFit/>
          </a:bodyPr>
          <a:lstStyle/>
          <a:p>
            <a:pPr marL="0" marR="0" lvl="0" indent="0" algn="l" defTabSz="457200" rtl="0" eaLnBrk="1" fontAlgn="auto" latinLnBrk="0" hangingPunct="1">
              <a:lnSpc>
                <a:spcPts val="1800"/>
              </a:lnSpc>
              <a:spcBef>
                <a:spcPts val="0"/>
              </a:spcBef>
              <a:spcAft>
                <a:spcPts val="75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神过去的恩典： 他带来了救恩（第</a:t>
            </a: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11</a:t>
            </a: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9" name="Rectangle 4">
            <a:extLst>
              <a:ext uri="{FF2B5EF4-FFF2-40B4-BE49-F238E27FC236}">
                <a16:creationId xmlns:a16="http://schemas.microsoft.com/office/drawing/2014/main" id="{30F684A4-73E1-2AEC-EBDF-03E97F1F2080}"/>
              </a:ext>
            </a:extLst>
          </p:cNvPr>
          <p:cNvSpPr/>
          <p:nvPr/>
        </p:nvSpPr>
        <p:spPr>
          <a:xfrm>
            <a:off x="406064" y="2681265"/>
            <a:ext cx="8737936"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神现在的恩典： 他训练我们行在义中（第</a:t>
            </a: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12</a:t>
            </a: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节）</a:t>
            </a:r>
          </a:p>
        </p:txBody>
      </p:sp>
      <p:sp>
        <p:nvSpPr>
          <p:cNvPr id="10" name="Rectangle 5">
            <a:extLst>
              <a:ext uri="{FF2B5EF4-FFF2-40B4-BE49-F238E27FC236}">
                <a16:creationId xmlns:a16="http://schemas.microsoft.com/office/drawing/2014/main" id="{B9F29754-FB19-ACDE-C742-EB7BF45F0F56}"/>
              </a:ext>
            </a:extLst>
          </p:cNvPr>
          <p:cNvSpPr/>
          <p:nvPr/>
        </p:nvSpPr>
        <p:spPr>
          <a:xfrm>
            <a:off x="1247774" y="3861048"/>
            <a:ext cx="6353175" cy="461665"/>
          </a:xfrm>
          <a:prstGeom prst="rect">
            <a:avLst/>
          </a:prstGeom>
          <a:solidFill>
            <a:schemeClr val="bg2">
              <a:lumMod val="10000"/>
            </a:schemeClr>
          </a:solidFill>
        </p:spPr>
        <p:txBody>
          <a:bodyPr wrap="square">
            <a:spAutoFit/>
          </a:bodyPr>
          <a:lstStyle/>
          <a:p>
            <a:pPr marL="342900" lvl="0" indent="-342900" defTabSz="457200" fontAlgn="auto">
              <a:lnSpc>
                <a:spcPct val="100000"/>
              </a:lnSpc>
              <a:spcBef>
                <a:spcPts val="0"/>
              </a:spcBef>
              <a:spcAft>
                <a:spcPts val="750"/>
              </a:spcAft>
              <a:buClrTx/>
              <a:buSzTx/>
              <a:buFont typeface="Symbol" panose="05050102010706020507" pitchFamily="18" charset="2"/>
              <a:buChar char=""/>
              <a:defRPr/>
            </a:pPr>
            <a:r>
              <a:rPr lang="zh-CN" altLang="en-US" sz="2400" b="1" dirty="0">
                <a:solidFill>
                  <a:prstClr val="white"/>
                </a:solidFill>
                <a:latin typeface="Arial" panose="020B0604020202020204" pitchFamily="34" charset="0"/>
                <a:ea typeface="Times New Roman" panose="02020603050405020304" pitchFamily="18" charset="0"/>
              </a:rPr>
              <a:t>除去恶行（“不敬虔和世俗的情欲”）</a:t>
            </a:r>
          </a:p>
        </p:txBody>
      </p:sp>
    </p:spTree>
    <p:extLst>
      <p:ext uri="{BB962C8B-B14F-4D97-AF65-F5344CB8AC3E}">
        <p14:creationId xmlns:p14="http://schemas.microsoft.com/office/powerpoint/2010/main" val="3315425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43577-D5E8-4126-AFC0-09718596178E}"/>
              </a:ext>
            </a:extLst>
          </p:cNvPr>
          <p:cNvSpPr/>
          <p:nvPr/>
        </p:nvSpPr>
        <p:spPr>
          <a:xfrm>
            <a:off x="-7144" y="0"/>
            <a:ext cx="9144000" cy="6858000"/>
          </a:xfrm>
          <a:prstGeom prst="rect">
            <a:avLst/>
          </a:prstGeom>
          <a:solidFill>
            <a:schemeClr val="accent4">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8380A70-0600-4E28-A8F2-43A545B16602}"/>
              </a:ext>
            </a:extLst>
          </p:cNvPr>
          <p:cNvSpPr/>
          <p:nvPr/>
        </p:nvSpPr>
        <p:spPr>
          <a:xfrm>
            <a:off x="179512" y="1783527"/>
            <a:ext cx="8813328" cy="1815882"/>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提摩太后书</a:t>
            </a: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2:22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algn="ctr" defTabSz="457200" fontAlgn="auto">
              <a:lnSpc>
                <a:spcPct val="100000"/>
              </a:lnSpc>
              <a:spcBef>
                <a:spcPts val="0"/>
              </a:spcBef>
              <a:spcAft>
                <a:spcPts val="0"/>
              </a:spcAft>
              <a:buClrTx/>
              <a:buSzTx/>
              <a:defRPr/>
            </a:pP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22</a:t>
            </a: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你应当逃避年轻人的私欲，要和那些以清洁的心求告主的人，一同追求公义、信心、爱心、和平。</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54314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AD6EB0-EF10-4284-834D-D8A91F6290EB}"/>
              </a:ext>
            </a:extLst>
          </p:cNvPr>
          <p:cNvSpPr/>
          <p:nvPr/>
        </p:nvSpPr>
        <p:spPr>
          <a:xfrm>
            <a:off x="-7144" y="0"/>
            <a:ext cx="9144000" cy="6858000"/>
          </a:xfrm>
          <a:prstGeom prst="rect">
            <a:avLst/>
          </a:prstGeom>
          <a:solidFill>
            <a:srgbClr val="00206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Box 2">
            <a:extLst>
              <a:ext uri="{FF2B5EF4-FFF2-40B4-BE49-F238E27FC236}">
                <a16:creationId xmlns:a16="http://schemas.microsoft.com/office/drawing/2014/main" id="{030F2E4A-FF52-4CF5-8A19-E4F839E1B000}"/>
              </a:ext>
            </a:extLst>
          </p:cNvPr>
          <p:cNvSpPr txBox="1">
            <a:spLocks noChangeArrowheads="1"/>
          </p:cNvSpPr>
          <p:nvPr/>
        </p:nvSpPr>
        <p:spPr bwMode="auto">
          <a:xfrm>
            <a:off x="251520" y="984330"/>
            <a:ext cx="8496944" cy="4889341"/>
          </a:xfrm>
          <a:prstGeom prst="rect">
            <a:avLst/>
          </a:prstGeom>
          <a:solidFill>
            <a:srgbClr val="FFFFFF"/>
          </a:solidFill>
          <a:ln w="952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a:noAutofit/>
          </a:bodyPr>
          <a:lstStyle/>
          <a:p>
            <a:pPr marL="0" marR="0" lvl="0" indent="0" algn="l" defTabSz="457200" rtl="0" eaLnBrk="1" fontAlgn="auto" latinLnBrk="0" hangingPunct="1">
              <a:lnSpc>
                <a:spcPct val="100000"/>
              </a:lnSpc>
              <a:spcBef>
                <a:spcPts val="0"/>
              </a:spcBef>
              <a:spcAft>
                <a:spcPts val="750"/>
              </a:spcAft>
              <a:buClrTx/>
              <a:buSzTx/>
              <a:buFontTx/>
              <a:buNone/>
              <a:tabLst>
                <a:tab pos="3238500" algn="l"/>
                <a:tab pos="5419725" algn="l"/>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p>
          <a:p>
            <a:pPr marL="0" marR="0" lvl="0" indent="0" algn="l" defTabSz="457200" rtl="0" eaLnBrk="1" fontAlgn="auto" latinLnBrk="0" hangingPunct="1">
              <a:lnSpc>
                <a:spcPct val="100000"/>
              </a:lnSpc>
              <a:spcBef>
                <a:spcPts val="0"/>
              </a:spcBef>
              <a:spcAft>
                <a:spcPts val="750"/>
              </a:spcAft>
              <a:buClrTx/>
              <a:buSzTx/>
              <a:buFontTx/>
              <a:buNone/>
              <a:tabLst>
                <a:tab pos="3238500" algn="l"/>
                <a:tab pos="5419725" algn="l"/>
              </a:tabLst>
              <a:defRPr/>
            </a:pPr>
            <a:r>
              <a:rPr kumimoji="0" lang="en-US" sz="2400" b="1" i="0" u="sng"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之前</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zh-CN" altLang="en-US" sz="24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2400" b="1" i="0" u="sng"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训练</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2400" b="1" i="0" u="sng"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之后</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p>
          <a:p>
            <a:pPr marL="0" marR="0" lvl="0" indent="0" algn="l" defTabSz="457200" rtl="0" eaLnBrk="1" fontAlgn="auto" latinLnBrk="0" hangingPunct="1">
              <a:lnSpc>
                <a:spcPct val="100000"/>
              </a:lnSpc>
              <a:spcBef>
                <a:spcPts val="0"/>
              </a:spcBef>
              <a:spcAft>
                <a:spcPts val="750"/>
              </a:spcAft>
              <a:buClrTx/>
              <a:buSzTx/>
              <a:buFontTx/>
              <a:buNone/>
              <a:tabLst>
                <a:tab pos="3238500" algn="l"/>
                <a:tab pos="5419725" algn="l"/>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自私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神的恩典</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爱他人</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750"/>
              </a:spcAft>
              <a:buClrTx/>
              <a:buSzTx/>
              <a:buFontTx/>
              <a:buNone/>
              <a:tabLst>
                <a:tab pos="3238500" algn="l"/>
                <a:tab pos="5419725" algn="l"/>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情欲</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神的恩典</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思想纯洁</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750"/>
              </a:spcAft>
              <a:buClrTx/>
              <a:buSzTx/>
              <a:buFontTx/>
              <a:buNone/>
              <a:tabLst>
                <a:tab pos="3238500" algn="l"/>
                <a:tab pos="5419725" algn="l"/>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易怒</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神的恩典</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忍耐</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750"/>
              </a:spcAft>
              <a:buClrTx/>
              <a:buSzTx/>
              <a:buFontTx/>
              <a:buNone/>
              <a:tabLst>
                <a:tab pos="3238500" algn="l"/>
                <a:tab pos="5419725" algn="l"/>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悖逆</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神的恩典</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顺服</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750"/>
              </a:spcAft>
              <a:buClrTx/>
              <a:buSzTx/>
              <a:buFontTx/>
              <a:buNone/>
              <a:tabLst>
                <a:tab pos="3238500" algn="l"/>
                <a:tab pos="5419725" algn="l"/>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嫉妒他人</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神的恩典</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知足</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750"/>
              </a:spcAft>
              <a:buClrTx/>
              <a:buSzTx/>
              <a:buFontTx/>
              <a:buNone/>
              <a:tabLst>
                <a:tab pos="3238500" algn="l"/>
                <a:tab pos="5419725" algn="l"/>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口无遮拦</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神的恩典</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自制</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750"/>
              </a:spcAft>
              <a:buClrTx/>
              <a:buSzTx/>
              <a:buFontTx/>
              <a:buNone/>
              <a:tabLst>
                <a:tab pos="3238500" algn="l"/>
                <a:tab pos="5419725" algn="l"/>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怨恨</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神的恩典</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赦免</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3648397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神的恩典如何带来生命的转变？</a:t>
            </a:r>
          </a:p>
        </p:txBody>
      </p:sp>
      <p:sp>
        <p:nvSpPr>
          <p:cNvPr id="8" name="Rectangle 7">
            <a:extLst>
              <a:ext uri="{FF2B5EF4-FFF2-40B4-BE49-F238E27FC236}">
                <a16:creationId xmlns:a16="http://schemas.microsoft.com/office/drawing/2014/main" id="{4D53C5DD-C6D8-4EDB-B714-ACF05C83F989}"/>
              </a:ext>
            </a:extLst>
          </p:cNvPr>
          <p:cNvSpPr/>
          <p:nvPr/>
        </p:nvSpPr>
        <p:spPr>
          <a:xfrm>
            <a:off x="1143000" y="4337295"/>
            <a:ext cx="6453336" cy="461665"/>
          </a:xfrm>
          <a:prstGeom prst="rect">
            <a:avLst/>
          </a:prstGeom>
          <a:solidFill>
            <a:schemeClr val="bg2">
              <a:lumMod val="10000"/>
            </a:schemeClr>
          </a:solidFill>
        </p:spPr>
        <p:txBody>
          <a:bodyPr wrap="square">
            <a:spAutoFit/>
          </a:bodyPr>
          <a:lstStyle/>
          <a:p>
            <a:pPr marL="342900" lvl="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祂荣耀的再来激励我们</a:t>
            </a:r>
          </a:p>
        </p:txBody>
      </p:sp>
      <p:sp>
        <p:nvSpPr>
          <p:cNvPr id="7" name="Rectangle 6">
            <a:extLst>
              <a:ext uri="{FF2B5EF4-FFF2-40B4-BE49-F238E27FC236}">
                <a16:creationId xmlns:a16="http://schemas.microsoft.com/office/drawing/2014/main" id="{C5E2F8A0-0796-41D4-9901-613A77B23CEC}"/>
              </a:ext>
            </a:extLst>
          </p:cNvPr>
          <p:cNvSpPr/>
          <p:nvPr/>
        </p:nvSpPr>
        <p:spPr>
          <a:xfrm>
            <a:off x="406064" y="3429000"/>
            <a:ext cx="8717757" cy="461665"/>
          </a:xfrm>
          <a:prstGeom prst="rect">
            <a:avLst/>
          </a:prstGeom>
        </p:spPr>
        <p:txBody>
          <a:bodyPr wrap="square">
            <a:spAutoFit/>
          </a:bodyPr>
          <a:lstStyle/>
          <a:p>
            <a:pPr defTabSz="457200" fontAlgn="auto">
              <a:lnSpc>
                <a:spcPct val="100000"/>
              </a:lnSpc>
              <a:spcBef>
                <a:spcPts val="0"/>
              </a:spcBef>
              <a:spcAft>
                <a:spcPts val="750"/>
              </a:spcAft>
              <a:buClrTx/>
              <a:buSzTx/>
              <a:defRPr/>
            </a:pPr>
            <a:r>
              <a:rPr lang="zh-CN" altLang="en-US" sz="2400" b="1" dirty="0">
                <a:solidFill>
                  <a:prstClr val="white"/>
                </a:solidFill>
                <a:latin typeface="Arial" panose="020B0604020202020204" pitchFamily="34" charset="0"/>
                <a:ea typeface="Times New Roman" panose="02020603050405020304" pitchFamily="18" charset="0"/>
              </a:rPr>
              <a:t>神未来的恩典 激励我们迎向未来（</a:t>
            </a:r>
            <a:r>
              <a:rPr lang="en-US" altLang="zh-CN" sz="2400" b="1" dirty="0">
                <a:solidFill>
                  <a:prstClr val="white"/>
                </a:solidFill>
                <a:latin typeface="Arial" panose="020B0604020202020204" pitchFamily="34" charset="0"/>
                <a:ea typeface="Times New Roman" panose="02020603050405020304" pitchFamily="18" charset="0"/>
              </a:rPr>
              <a:t>2:13-15</a:t>
            </a:r>
            <a:r>
              <a:rPr lang="zh-CN" altLang="en-US" sz="2400" b="1" dirty="0">
                <a:solidFill>
                  <a:prstClr val="white"/>
                </a:solidFill>
                <a:latin typeface="Arial" panose="020B0604020202020204" pitchFamily="34" charset="0"/>
                <a:ea typeface="Times New Roman" panose="02020603050405020304" pitchFamily="18" charset="0"/>
              </a:rPr>
              <a:t>）</a:t>
            </a:r>
          </a:p>
        </p:txBody>
      </p:sp>
      <p:sp>
        <p:nvSpPr>
          <p:cNvPr id="10" name="Rectangle 9">
            <a:extLst>
              <a:ext uri="{FF2B5EF4-FFF2-40B4-BE49-F238E27FC236}">
                <a16:creationId xmlns:a16="http://schemas.microsoft.com/office/drawing/2014/main" id="{936C6189-4EEA-453C-8922-AF158B261484}"/>
              </a:ext>
            </a:extLst>
          </p:cNvPr>
          <p:cNvSpPr/>
          <p:nvPr/>
        </p:nvSpPr>
        <p:spPr>
          <a:xfrm>
            <a:off x="101264" y="4895850"/>
            <a:ext cx="8861866" cy="1569660"/>
          </a:xfrm>
          <a:prstGeom prst="rect">
            <a:avLst/>
          </a:prstGeom>
          <a:solidFill>
            <a:srgbClr val="401B5B"/>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犹大书</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24</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algn="ctr" defTabSz="457200" fontAlgn="auto">
              <a:lnSpc>
                <a:spcPct val="100000"/>
              </a:lnSpc>
              <a:spcBef>
                <a:spcPts val="0"/>
              </a:spcBef>
              <a:spcAft>
                <a:spcPts val="0"/>
              </a:spcAft>
              <a:buClrTx/>
              <a:buSzTx/>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t>
            </a:r>
            <a:r>
              <a:rPr lang="zh-CN" altLang="en-US" sz="2400" b="1" dirty="0">
                <a:solidFill>
                  <a:prstClr val="white"/>
                </a:solidFill>
                <a:latin typeface="Arial" panose="020B0604020202020204" pitchFamily="34" charset="0"/>
                <a:ea typeface="ＭＳ Ｐゴシック" charset="0"/>
                <a:cs typeface="Arial" panose="020B0604020202020204" pitchFamily="34" charset="0"/>
              </a:rPr>
              <a:t>那能保守你们不失脚、叫你们无瑕无疵、</a:t>
            </a:r>
            <a:r>
              <a:rPr lang="zh-CN" altLang="en-US" sz="2400" b="1" u="sng" dirty="0">
                <a:solidFill>
                  <a:prstClr val="white"/>
                </a:solidFill>
                <a:latin typeface="Arial" panose="020B0604020202020204" pitchFamily="34" charset="0"/>
                <a:ea typeface="ＭＳ Ｐゴシック" charset="0"/>
                <a:cs typeface="Arial" panose="020B0604020202020204" pitchFamily="34" charset="0"/>
              </a:rPr>
              <a:t>欢欢喜喜站在他荣耀之前的我们的救主－独一的　神”</a:t>
            </a:r>
            <a:endParaRPr kumimoji="0" lang="en-US" sz="2400" b="1" i="0" u="sng"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3">
            <a:extLst>
              <a:ext uri="{FF2B5EF4-FFF2-40B4-BE49-F238E27FC236}">
                <a16:creationId xmlns:a16="http://schemas.microsoft.com/office/drawing/2014/main" id="{238E42A7-C19F-1B81-B379-CC3F823B7F51}"/>
              </a:ext>
            </a:extLst>
          </p:cNvPr>
          <p:cNvSpPr/>
          <p:nvPr/>
        </p:nvSpPr>
        <p:spPr>
          <a:xfrm>
            <a:off x="406064" y="2132856"/>
            <a:ext cx="7979206" cy="343364"/>
          </a:xfrm>
          <a:prstGeom prst="rect">
            <a:avLst/>
          </a:prstGeom>
        </p:spPr>
        <p:txBody>
          <a:bodyPr wrap="square">
            <a:spAutoFit/>
          </a:bodyPr>
          <a:lstStyle/>
          <a:p>
            <a:pPr marL="0" marR="0" lvl="0" indent="0" algn="l" defTabSz="457200" rtl="0" eaLnBrk="1" fontAlgn="auto" latinLnBrk="0" hangingPunct="1">
              <a:lnSpc>
                <a:spcPts val="1800"/>
              </a:lnSpc>
              <a:spcBef>
                <a:spcPts val="0"/>
              </a:spcBef>
              <a:spcAft>
                <a:spcPts val="75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神过去的恩典： 他带来了救恩（第</a:t>
            </a: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11</a:t>
            </a: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9" name="Rectangle 4">
            <a:extLst>
              <a:ext uri="{FF2B5EF4-FFF2-40B4-BE49-F238E27FC236}">
                <a16:creationId xmlns:a16="http://schemas.microsoft.com/office/drawing/2014/main" id="{002B67EC-CD2C-E55E-CEE4-5604A166A6F1}"/>
              </a:ext>
            </a:extLst>
          </p:cNvPr>
          <p:cNvSpPr/>
          <p:nvPr/>
        </p:nvSpPr>
        <p:spPr>
          <a:xfrm>
            <a:off x="406064" y="2681265"/>
            <a:ext cx="8737936"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神现在的恩典： 他训练我们行在义中（第</a:t>
            </a: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12</a:t>
            </a: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节）</a:t>
            </a:r>
          </a:p>
        </p:txBody>
      </p:sp>
    </p:spTree>
    <p:extLst>
      <p:ext uri="{BB962C8B-B14F-4D97-AF65-F5344CB8AC3E}">
        <p14:creationId xmlns:p14="http://schemas.microsoft.com/office/powerpoint/2010/main" val="1010743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0"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D53C5DD-C6D8-4EDB-B714-ACF05C83F989}"/>
              </a:ext>
            </a:extLst>
          </p:cNvPr>
          <p:cNvSpPr/>
          <p:nvPr/>
        </p:nvSpPr>
        <p:spPr>
          <a:xfrm>
            <a:off x="1143000" y="4337295"/>
            <a:ext cx="6453336" cy="461665"/>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祂荣耀的再来激励我们</a:t>
            </a:r>
          </a:p>
        </p:txBody>
      </p:sp>
      <p:sp>
        <p:nvSpPr>
          <p:cNvPr id="9" name="Rectangle 8">
            <a:extLst>
              <a:ext uri="{FF2B5EF4-FFF2-40B4-BE49-F238E27FC236}">
                <a16:creationId xmlns:a16="http://schemas.microsoft.com/office/drawing/2014/main" id="{D896C756-C3D1-F44B-8233-05F3057122FE}"/>
              </a:ext>
            </a:extLst>
          </p:cNvPr>
          <p:cNvSpPr/>
          <p:nvPr/>
        </p:nvSpPr>
        <p:spPr>
          <a:xfrm>
            <a:off x="1143000" y="5010536"/>
            <a:ext cx="6453336" cy="461665"/>
          </a:xfrm>
          <a:prstGeom prst="rect">
            <a:avLst/>
          </a:prstGeom>
          <a:solidFill>
            <a:schemeClr val="bg2">
              <a:lumMod val="10000"/>
            </a:schemeClr>
          </a:solidFill>
        </p:spPr>
        <p:txBody>
          <a:bodyPr wrap="square">
            <a:spAutoFit/>
          </a:bodyPr>
          <a:lstStyle/>
          <a:p>
            <a:pPr marL="342900" lvl="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祂的救赎之工激励我们</a:t>
            </a:r>
          </a:p>
        </p:txBody>
      </p:sp>
      <p:sp>
        <p:nvSpPr>
          <p:cNvPr id="11" name="Rectangle 10">
            <a:extLst>
              <a:ext uri="{FF2B5EF4-FFF2-40B4-BE49-F238E27FC236}">
                <a16:creationId xmlns:a16="http://schemas.microsoft.com/office/drawing/2014/main" id="{AA9657D5-7E08-2540-AFE6-C583A12C081F}"/>
              </a:ext>
            </a:extLst>
          </p:cNvPr>
          <p:cNvSpPr/>
          <p:nvPr/>
        </p:nvSpPr>
        <p:spPr>
          <a:xfrm>
            <a:off x="1152525" y="5686811"/>
            <a:ext cx="6453336" cy="461665"/>
          </a:xfrm>
          <a:prstGeom prst="rect">
            <a:avLst/>
          </a:prstGeom>
          <a:solidFill>
            <a:schemeClr val="bg2">
              <a:lumMod val="10000"/>
            </a:schemeClr>
          </a:solidFill>
        </p:spPr>
        <p:txBody>
          <a:bodyPr wrap="square">
            <a:spAutoFit/>
          </a:bodyPr>
          <a:lstStyle/>
          <a:p>
            <a:pPr marL="342900" lvl="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祂的主权激励我们</a:t>
            </a:r>
          </a:p>
        </p:txBody>
      </p:sp>
      <p:sp>
        <p:nvSpPr>
          <p:cNvPr id="6" name="TextBox 2">
            <a:extLst>
              <a:ext uri="{FF2B5EF4-FFF2-40B4-BE49-F238E27FC236}">
                <a16:creationId xmlns:a16="http://schemas.microsoft.com/office/drawing/2014/main" id="{D039BA20-0D1C-A505-4200-FC0E7C83A6AB}"/>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神的恩典如何带来生命的转变？</a:t>
            </a:r>
          </a:p>
        </p:txBody>
      </p:sp>
      <p:sp>
        <p:nvSpPr>
          <p:cNvPr id="10" name="Rectangle 6">
            <a:extLst>
              <a:ext uri="{FF2B5EF4-FFF2-40B4-BE49-F238E27FC236}">
                <a16:creationId xmlns:a16="http://schemas.microsoft.com/office/drawing/2014/main" id="{0E069B14-97AE-D751-4F9B-1FB66808433A}"/>
              </a:ext>
            </a:extLst>
          </p:cNvPr>
          <p:cNvSpPr/>
          <p:nvPr/>
        </p:nvSpPr>
        <p:spPr>
          <a:xfrm>
            <a:off x="406064" y="3429000"/>
            <a:ext cx="8717757" cy="461665"/>
          </a:xfrm>
          <a:prstGeom prst="rect">
            <a:avLst/>
          </a:prstGeom>
        </p:spPr>
        <p:txBody>
          <a:bodyPr wrap="square">
            <a:spAutoFit/>
          </a:bodyPr>
          <a:lstStyle/>
          <a:p>
            <a:pPr defTabSz="457200" fontAlgn="auto">
              <a:lnSpc>
                <a:spcPct val="100000"/>
              </a:lnSpc>
              <a:spcBef>
                <a:spcPts val="0"/>
              </a:spcBef>
              <a:spcAft>
                <a:spcPts val="750"/>
              </a:spcAft>
              <a:buClrTx/>
              <a:buSzTx/>
              <a:defRPr/>
            </a:pPr>
            <a:r>
              <a:rPr lang="zh-CN" altLang="en-US" sz="2400" b="1" dirty="0">
                <a:solidFill>
                  <a:prstClr val="white"/>
                </a:solidFill>
                <a:latin typeface="Arial" panose="020B0604020202020204" pitchFamily="34" charset="0"/>
                <a:ea typeface="Times New Roman" panose="02020603050405020304" pitchFamily="18" charset="0"/>
              </a:rPr>
              <a:t>神未来的恩典 激励我们迎向未来（</a:t>
            </a:r>
            <a:r>
              <a:rPr lang="en-US" altLang="zh-CN" sz="2400" b="1" dirty="0">
                <a:solidFill>
                  <a:prstClr val="white"/>
                </a:solidFill>
                <a:latin typeface="Arial" panose="020B0604020202020204" pitchFamily="34" charset="0"/>
                <a:ea typeface="Times New Roman" panose="02020603050405020304" pitchFamily="18" charset="0"/>
              </a:rPr>
              <a:t>2:13-15</a:t>
            </a:r>
            <a:r>
              <a:rPr lang="zh-CN" altLang="en-US" sz="2400" b="1" dirty="0">
                <a:solidFill>
                  <a:prstClr val="white"/>
                </a:solidFill>
                <a:latin typeface="Arial" panose="020B0604020202020204" pitchFamily="34" charset="0"/>
                <a:ea typeface="Times New Roman" panose="02020603050405020304" pitchFamily="18" charset="0"/>
              </a:rPr>
              <a:t>）</a:t>
            </a:r>
          </a:p>
        </p:txBody>
      </p:sp>
      <p:sp>
        <p:nvSpPr>
          <p:cNvPr id="12" name="Rectangle 3">
            <a:extLst>
              <a:ext uri="{FF2B5EF4-FFF2-40B4-BE49-F238E27FC236}">
                <a16:creationId xmlns:a16="http://schemas.microsoft.com/office/drawing/2014/main" id="{3445C6F9-9183-F100-3B72-1C756505EF65}"/>
              </a:ext>
            </a:extLst>
          </p:cNvPr>
          <p:cNvSpPr/>
          <p:nvPr/>
        </p:nvSpPr>
        <p:spPr>
          <a:xfrm>
            <a:off x="406064" y="2132856"/>
            <a:ext cx="7979206" cy="343364"/>
          </a:xfrm>
          <a:prstGeom prst="rect">
            <a:avLst/>
          </a:prstGeom>
        </p:spPr>
        <p:txBody>
          <a:bodyPr wrap="square">
            <a:spAutoFit/>
          </a:bodyPr>
          <a:lstStyle/>
          <a:p>
            <a:pPr marL="0" marR="0" lvl="0" indent="0" algn="l" defTabSz="457200" rtl="0" eaLnBrk="1" fontAlgn="auto" latinLnBrk="0" hangingPunct="1">
              <a:lnSpc>
                <a:spcPts val="1800"/>
              </a:lnSpc>
              <a:spcBef>
                <a:spcPts val="0"/>
              </a:spcBef>
              <a:spcAft>
                <a:spcPts val="75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神过去的恩典： 他带来了救恩（第</a:t>
            </a: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11</a:t>
            </a: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13" name="Rectangle 4">
            <a:extLst>
              <a:ext uri="{FF2B5EF4-FFF2-40B4-BE49-F238E27FC236}">
                <a16:creationId xmlns:a16="http://schemas.microsoft.com/office/drawing/2014/main" id="{E9719D28-DD70-6231-20CD-A65BFD22A689}"/>
              </a:ext>
            </a:extLst>
          </p:cNvPr>
          <p:cNvSpPr/>
          <p:nvPr/>
        </p:nvSpPr>
        <p:spPr>
          <a:xfrm>
            <a:off x="406064" y="2681265"/>
            <a:ext cx="8737936"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神现在的恩典： 他训练我们行在义中（第</a:t>
            </a: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12</a:t>
            </a: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节）</a:t>
            </a:r>
          </a:p>
        </p:txBody>
      </p:sp>
    </p:spTree>
    <p:extLst>
      <p:ext uri="{BB962C8B-B14F-4D97-AF65-F5344CB8AC3E}">
        <p14:creationId xmlns:p14="http://schemas.microsoft.com/office/powerpoint/2010/main" val="3581794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idx="4294967295"/>
          </p:nvPr>
        </p:nvSpPr>
        <p:spPr/>
        <p:txBody>
          <a:bodyPr/>
          <a:lstStyle/>
          <a:p>
            <a:r>
              <a:rPr lang="en-US">
                <a:latin typeface="Times New Roman" charset="0"/>
              </a:rPr>
              <a:t>We Are an Offering 2/4</a:t>
            </a:r>
          </a:p>
        </p:txBody>
      </p:sp>
      <p:pic>
        <p:nvPicPr>
          <p:cNvPr id="264194"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989641" y="2780928"/>
            <a:ext cx="7164718" cy="3884140"/>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defTabSz="914400" eaLnBrk="0" hangingPunct="0">
              <a:lnSpc>
                <a:spcPct val="100000"/>
              </a:lnSpc>
              <a:buClrTx/>
              <a:buSzTx/>
              <a:buFontTx/>
              <a:buNone/>
              <a:defRPr/>
            </a:pPr>
            <a:r>
              <a:rPr lang="en-US" sz="3200" b="1" dirty="0">
                <a:solidFill>
                  <a:srgbClr val="FFFFFF"/>
                </a:solidFill>
                <a:latin typeface="Arial" charset="0"/>
                <a:ea typeface="ＭＳ Ｐゴシック" charset="0"/>
              </a:rPr>
              <a:t>All that we have, all that we are,</a:t>
            </a:r>
          </a:p>
          <a:p>
            <a:pPr algn="ctr" defTabSz="914400" eaLnBrk="0" hangingPunct="0">
              <a:lnSpc>
                <a:spcPct val="100000"/>
              </a:lnSpc>
              <a:buClrTx/>
              <a:buSzTx/>
              <a:buFontTx/>
              <a:buNone/>
              <a:defRPr/>
            </a:pPr>
            <a:r>
              <a:rPr lang="en-US" sz="3200" b="1" dirty="0">
                <a:solidFill>
                  <a:srgbClr val="FFFFFF"/>
                </a:solidFill>
                <a:latin typeface="Arial" charset="0"/>
                <a:ea typeface="ＭＳ Ｐゴシック" charset="0"/>
              </a:rPr>
              <a:t>all that we hope to be,</a:t>
            </a:r>
          </a:p>
          <a:p>
            <a:pPr algn="ctr" defTabSz="914400" eaLnBrk="0" hangingPunct="0">
              <a:lnSpc>
                <a:spcPct val="100000"/>
              </a:lnSpc>
              <a:buClrTx/>
              <a:buSzTx/>
              <a:buFontTx/>
              <a:buNone/>
              <a:defRPr/>
            </a:pPr>
            <a:r>
              <a:rPr lang="en-US" sz="3200" b="1" dirty="0">
                <a:solidFill>
                  <a:srgbClr val="FFFFFF"/>
                </a:solidFill>
                <a:latin typeface="Arial" charset="0"/>
                <a:ea typeface="ＭＳ Ｐゴシック" charset="0"/>
              </a:rPr>
              <a:t>we give to You, we give to You!</a:t>
            </a:r>
          </a:p>
          <a:p>
            <a:pPr algn="ctr" defTabSz="914400" eaLnBrk="0" hangingPunct="0">
              <a:lnSpc>
                <a:spcPct val="70000"/>
              </a:lnSpc>
              <a:buClrTx/>
              <a:buSzTx/>
              <a:buFontTx/>
              <a:buNone/>
              <a:defRPr/>
            </a:pPr>
            <a:endParaRPr lang="en-US" sz="3200" b="1" dirty="0">
              <a:solidFill>
                <a:srgbClr val="FFFFFF"/>
              </a:solidFill>
              <a:latin typeface="Arial" charset="0"/>
              <a:ea typeface="ＭＳ Ｐゴシック" charset="0"/>
            </a:endParaRPr>
          </a:p>
          <a:p>
            <a:pPr algn="ctr" defTabSz="914400" eaLnBrk="0" hangingPunct="0">
              <a:lnSpc>
                <a:spcPct val="100000"/>
              </a:lnSpc>
              <a:buClrTx/>
              <a:buSzTx/>
              <a:buFontTx/>
              <a:buNone/>
              <a:defRPr/>
            </a:pPr>
            <a:r>
              <a:rPr lang="en-US" sz="3200" b="1" dirty="0">
                <a:solidFill>
                  <a:srgbClr val="FFFFFF"/>
                </a:solidFill>
                <a:latin typeface="Arial" charset="0"/>
                <a:ea typeface="ＭＳ Ｐゴシック" charset="0"/>
              </a:rPr>
              <a:t>We lift our voices, we lift our hands,</a:t>
            </a:r>
          </a:p>
          <a:p>
            <a:pPr algn="ctr" defTabSz="914400" eaLnBrk="0" hangingPunct="0">
              <a:lnSpc>
                <a:spcPct val="100000"/>
              </a:lnSpc>
              <a:buClrTx/>
              <a:buSzTx/>
              <a:buFontTx/>
              <a:buNone/>
              <a:defRPr/>
            </a:pPr>
            <a:r>
              <a:rPr lang="en-US" sz="3200" b="1" dirty="0">
                <a:solidFill>
                  <a:srgbClr val="FFFFFF"/>
                </a:solidFill>
                <a:latin typeface="Arial" charset="0"/>
                <a:ea typeface="ＭＳ Ｐゴシック" charset="0"/>
              </a:rPr>
              <a:t>we lift our lives up to You,</a:t>
            </a:r>
          </a:p>
          <a:p>
            <a:pPr algn="ctr" defTabSz="914400" eaLnBrk="0" hangingPunct="0">
              <a:lnSpc>
                <a:spcPct val="100000"/>
              </a:lnSpc>
              <a:buClrTx/>
              <a:buSzTx/>
              <a:buFontTx/>
              <a:buNone/>
              <a:defRPr/>
            </a:pPr>
            <a:r>
              <a:rPr lang="en-US" sz="3200" b="1" dirty="0">
                <a:solidFill>
                  <a:srgbClr val="FFFFFF"/>
                </a:solidFill>
                <a:latin typeface="Arial" charset="0"/>
                <a:ea typeface="ＭＳ Ｐゴシック" charset="0"/>
              </a:rPr>
              <a:t>we are an offering,</a:t>
            </a:r>
          </a:p>
          <a:p>
            <a:pPr algn="ctr" defTabSz="914400" eaLnBrk="0" hangingPunct="0">
              <a:lnSpc>
                <a:spcPct val="100000"/>
              </a:lnSpc>
              <a:buClrTx/>
              <a:buSzTx/>
              <a:buFontTx/>
              <a:buNone/>
              <a:defRPr/>
            </a:pPr>
            <a:r>
              <a:rPr lang="en-US" sz="3200" b="1" dirty="0">
                <a:solidFill>
                  <a:srgbClr val="FFFFFF"/>
                </a:solidFill>
                <a:latin typeface="Arial" charset="0"/>
                <a:ea typeface="ＭＳ Ｐゴシック" charset="0"/>
              </a:rPr>
              <a:t>we are an offering.</a:t>
            </a:r>
          </a:p>
        </p:txBody>
      </p:sp>
      <p:sp>
        <p:nvSpPr>
          <p:cNvPr id="4" name="文本框 3">
            <a:extLst>
              <a:ext uri="{FF2B5EF4-FFF2-40B4-BE49-F238E27FC236}">
                <a16:creationId xmlns:a16="http://schemas.microsoft.com/office/drawing/2014/main" id="{851EC5EC-8F75-69A7-8B1E-EBDAA6BDE916}"/>
              </a:ext>
            </a:extLst>
          </p:cNvPr>
          <p:cNvSpPr txBox="1"/>
          <p:nvPr/>
        </p:nvSpPr>
        <p:spPr>
          <a:xfrm>
            <a:off x="1439369" y="260602"/>
            <a:ext cx="5997868" cy="2031325"/>
          </a:xfrm>
          <a:prstGeom prst="rect">
            <a:avLst/>
          </a:prstGeom>
          <a:noFill/>
        </p:spPr>
        <p:txBody>
          <a:bodyPr wrap="square" rtlCol="0">
            <a:spAutoFit/>
          </a:bodyPr>
          <a:lstStyle/>
          <a:p>
            <a:pPr algn="ctr"/>
            <a:r>
              <a:rPr lang="zh-CN" altLang="en-US" sz="2000" dirty="0"/>
              <a:t>我们所有的一切，我们所有所有，</a:t>
            </a:r>
            <a:br>
              <a:rPr lang="zh-CN" altLang="en-US" sz="2000" dirty="0"/>
            </a:br>
            <a:r>
              <a:rPr lang="zh-CN" altLang="en-US" sz="2000" dirty="0"/>
              <a:t>我们一切的盼望，</a:t>
            </a:r>
            <a:br>
              <a:rPr lang="zh-CN" altLang="en-US" sz="2000" dirty="0"/>
            </a:br>
            <a:r>
              <a:rPr lang="zh-CN" altLang="en-US" sz="2000" dirty="0"/>
              <a:t>都献给祢，都献给祢！</a:t>
            </a:r>
          </a:p>
          <a:p>
            <a:pPr algn="ctr"/>
            <a:r>
              <a:rPr lang="zh-CN" altLang="en-US" sz="2000" dirty="0"/>
              <a:t>我们高举声音，我们举起双手，</a:t>
            </a:r>
            <a:br>
              <a:rPr lang="zh-CN" altLang="en-US" sz="2000" dirty="0"/>
            </a:br>
            <a:r>
              <a:rPr lang="zh-CN" altLang="en-US" sz="2000" dirty="0"/>
              <a:t>我们将生命献给祢，</a:t>
            </a:r>
            <a:br>
              <a:rPr lang="zh-CN" altLang="en-US" sz="2000" dirty="0"/>
            </a:br>
            <a:r>
              <a:rPr lang="zh-CN" altLang="en-US" sz="2000" dirty="0"/>
              <a:t>我们献上自己，</a:t>
            </a:r>
            <a:br>
              <a:rPr lang="zh-CN" altLang="en-US" sz="2000" dirty="0"/>
            </a:br>
            <a:r>
              <a:rPr lang="zh-CN" altLang="en-US" sz="2000" dirty="0"/>
              <a:t>我们献上自己。</a:t>
            </a:r>
          </a:p>
        </p:txBody>
      </p:sp>
    </p:spTree>
    <p:extLst>
      <p:ext uri="{BB962C8B-B14F-4D97-AF65-F5344CB8AC3E}">
        <p14:creationId xmlns:p14="http://schemas.microsoft.com/office/powerpoint/2010/main" val="2516894007"/>
      </p:ext>
    </p:extLst>
  </p:cSld>
  <p:clrMapOvr>
    <a:masterClrMapping/>
  </p:clrMapOvr>
  <p:transition>
    <p:zoom dir="in"/>
  </p:transition>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提多</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428395727"/>
      </p:ext>
    </p:extLst>
  </p:cSld>
  <p:clrMapOvr>
    <a:overrideClrMapping bg1="lt1" tx1="dk1" bg2="lt2" tx2="dk2" accent1="accent1" accent2="accent2" accent3="accent3" accent4="accent4" accent5="accent5" accent6="accent6" hlink="hlink" folHlink="folHlink"/>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2:11–3:15</a:t>
            </a:r>
          </a:p>
        </p:txBody>
      </p:sp>
      <p:sp>
        <p:nvSpPr>
          <p:cNvPr id="5" name="Rectangle 2">
            <a:extLst>
              <a:ext uri="{FF2B5EF4-FFF2-40B4-BE49-F238E27FC236}">
                <a16:creationId xmlns:a16="http://schemas.microsoft.com/office/drawing/2014/main" id="{AE033694-5601-684E-A6A9-AE84EA1D6AC7}"/>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教导</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信徒如何选择敬虔而非不敬虔（</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2:11-15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 </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赋予能力</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使人在众人面前活出恩慈的行为（</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3:1-2</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4271668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BF1528-7FC5-3741-9EDA-17D2DD70B2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324623" cy="6993467"/>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114300" y="6076870"/>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err="1">
                <a:ln>
                  <a:noFill/>
                </a:ln>
                <a:solidFill>
                  <a:prstClr val="white"/>
                </a:solidFill>
                <a:effectLst>
                  <a:glow rad="228600">
                    <a:srgbClr val="000000">
                      <a:satMod val="175000"/>
                    </a:srgbClr>
                  </a:glow>
                </a:effectLst>
                <a:uLnTx/>
                <a:uFillTx/>
                <a:latin typeface="Arial"/>
                <a:ea typeface="ＭＳ Ｐゴシック" charset="0"/>
                <a:cs typeface="Arial"/>
              </a:rPr>
              <a:t>提多书</a:t>
            </a:r>
            <a:r>
              <a:rPr kumimoji="0" lang="en-SG" sz="3600" b="1" i="0" u="none" strike="noStrike" kern="1200" cap="none" spc="0" normalizeH="0" baseline="0" noProof="0" dirty="0">
                <a:ln>
                  <a:noFill/>
                </a:ln>
                <a:solidFill>
                  <a:prstClr val="white"/>
                </a:solidFill>
                <a:effectLst>
                  <a:glow rad="228600">
                    <a:srgbClr val="000000">
                      <a:satMod val="175000"/>
                    </a:srgbClr>
                  </a:glow>
                </a:effectLst>
                <a:uLnTx/>
                <a:uFillTx/>
                <a:latin typeface="Arial"/>
                <a:ea typeface="ＭＳ Ｐゴシック" charset="0"/>
                <a:cs typeface="Arial"/>
              </a:rPr>
              <a:t> 3:1-15 (</a:t>
            </a:r>
            <a:r>
              <a:rPr lang="en-SG" sz="3600" baseline="0" dirty="0" err="1">
                <a:solidFill>
                  <a:prstClr val="white"/>
                </a:solidFill>
                <a:latin typeface="Arial"/>
                <a:cs typeface="Arial"/>
              </a:rPr>
              <a:t>新译本</a:t>
            </a:r>
            <a:r>
              <a:rPr kumimoji="0" lang="en-SG" sz="3600" b="1" i="0" u="none" strike="noStrike" kern="1200" cap="none" spc="0" normalizeH="0" baseline="0" noProof="0" dirty="0">
                <a:ln>
                  <a:noFill/>
                </a:ln>
                <a:solidFill>
                  <a:prstClr val="white"/>
                </a:solidFill>
                <a:effectLst>
                  <a:glow rad="228600">
                    <a:srgbClr val="000000">
                      <a:satMod val="175000"/>
                    </a:srgbClr>
                  </a:glow>
                </a:effectLst>
                <a:uLnTx/>
                <a:uFillTx/>
                <a:latin typeface="Arial"/>
                <a:ea typeface="ＭＳ Ｐゴシック" charset="0"/>
                <a:cs typeface="Arial"/>
              </a:rPr>
              <a:t>)</a:t>
            </a:r>
            <a:endParaRPr kumimoji="0" lang="en-GB" sz="3600" b="1" i="0" u="none" strike="noStrike" kern="1200" cap="none" spc="0" normalizeH="0" baseline="0" noProof="0" dirty="0">
              <a:ln>
                <a:noFill/>
              </a:ln>
              <a:solidFill>
                <a:prstClr val="white"/>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3186113" y="1991173"/>
            <a:ext cx="6147668" cy="707886"/>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err="1">
                <a:ln>
                  <a:noFill/>
                </a:ln>
                <a:solidFill>
                  <a:srgbClr val="FFFFFF"/>
                </a:solidFill>
                <a:effectLst>
                  <a:glow rad="228600">
                    <a:srgbClr val="000000">
                      <a:satMod val="175000"/>
                    </a:srgbClr>
                  </a:glow>
                </a:effectLst>
                <a:uLnTx/>
                <a:uFillTx/>
                <a:latin typeface="Arial"/>
                <a:ea typeface="ＭＳ Ｐゴシック" charset="0"/>
                <a:cs typeface="Arial"/>
              </a:rPr>
              <a:t>读经</a:t>
            </a:r>
            <a:endParaRPr kumimoji="0" lang="en-GB"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17546958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4B2E43-FD58-AB40-97B5-403526237E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2697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3:1-2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3027344"/>
            <a:ext cx="9139942"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你要提醒他们服从执政的和掌权的，听从他们，随时准备作各种善工。</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不可毁谤人，要与人无争，谦恭有礼，向众人表现充分温柔的心。</a:t>
            </a:r>
            <a:endPar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94000648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2:11–3:15</a:t>
            </a:r>
          </a:p>
        </p:txBody>
      </p:sp>
      <p:sp>
        <p:nvSpPr>
          <p:cNvPr id="5" name="Rectangle 2">
            <a:extLst>
              <a:ext uri="{FF2B5EF4-FFF2-40B4-BE49-F238E27FC236}">
                <a16:creationId xmlns:a16="http://schemas.microsoft.com/office/drawing/2014/main" id="{AE033694-5601-684E-A6A9-AE84EA1D6AC7}"/>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教导</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信徒如何选择敬虔而非不敬虔（</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2:11-15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 </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赋予能力</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使人在众人面前活出恩慈的行为（</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3:1-2</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 </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激励</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我们行善，以回应神的怜悯（</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3:3-8</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103482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607FA5-BB56-9048-A71D-CD961A56F0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3:-3-4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1252247"/>
            <a:ext cx="5539667" cy="353943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我们从前也是无知、不顺服、受了迷惑、被各种私欲和逸乐所奴役，生活在恶毒和嫉妒之中，是可憎可恶的，并且互相仇视。</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4</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然而，到了　神我们的救主显明他的恩慈和怜爱的时候，</a:t>
            </a:r>
            <a:endPar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44213378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32DE8C-AE44-F945-B6FF-43E7889EF4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3:5-7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33865" y="2447434"/>
            <a:ext cx="8983981"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5</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他就救了我们，并不是由于我们所行的义，而是照着他的怜悯，借着重生的洗和圣灵的更新。</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6</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圣灵就是　神借着我们的救主耶稣基督丰丰富富浇灌在我们身上的，</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7</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使我们既然因着他的恩典得称为义，就可以凭着永生的盼望成为后嗣。</a:t>
            </a:r>
            <a:endPar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330180001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3:8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28575" y="2152185"/>
            <a:ext cx="5479529" cy="212365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US" altLang="zh-CN"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8</a:t>
            </a:r>
            <a:r>
              <a:rPr kumimoji="0" lang="zh-CN" alt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这话是可信的，我愿你确实地强调这些事，使信　神的人常常留心作善工；这些都是美事，并且是对人有益的。</a:t>
            </a:r>
            <a:endParaRPr kumimoji="0" lang="en-SG" sz="44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206290605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2:11–3:15</a:t>
            </a:r>
          </a:p>
        </p:txBody>
      </p:sp>
      <p:sp>
        <p:nvSpPr>
          <p:cNvPr id="5" name="Rectangle 2">
            <a:extLst>
              <a:ext uri="{FF2B5EF4-FFF2-40B4-BE49-F238E27FC236}">
                <a16:creationId xmlns:a16="http://schemas.microsoft.com/office/drawing/2014/main" id="{AE033694-5601-684E-A6A9-AE84EA1D6AC7}"/>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教导</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信徒如何选择敬虔而非不敬虔（</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2:11-15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 </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赋予能力</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使人在众人面前活出恩慈的行为（</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3:1-2</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 </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激励</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我们行善，以回应神的怜悯（</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3:3-8</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 </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保护</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我们免于分裂，使好辩的圣徒受到管教（</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3:9-11</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004101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3:9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5580112" y="1295227"/>
            <a:ext cx="3409584" cy="2800767"/>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US" altLang="zh-CN"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9</a:t>
            </a:r>
            <a:r>
              <a:rPr kumimoji="0" lang="zh-CN" altLang="en-US"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你要远避愚昧的辩论、家谱、纷争和律法上的争执，因为这都是虚妄无益的。</a:t>
            </a:r>
            <a:endParaRPr kumimoji="0" lang="en-SG" sz="4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4172479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ChangeArrowheads="1"/>
          </p:cNvSpPr>
          <p:nvPr>
            <p:ph type="title" idx="4294967295"/>
          </p:nvPr>
        </p:nvSpPr>
        <p:spPr/>
        <p:txBody>
          <a:bodyPr/>
          <a:lstStyle/>
          <a:p>
            <a:r>
              <a:rPr lang="en-US">
                <a:latin typeface="Times New Roman" charset="0"/>
              </a:rPr>
              <a:t>We Are an Offering 1/4</a:t>
            </a:r>
          </a:p>
        </p:txBody>
      </p:sp>
      <p:pic>
        <p:nvPicPr>
          <p:cNvPr id="262146"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180528" y="2713258"/>
            <a:ext cx="9237663" cy="388414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mn-cs"/>
              </a:rPr>
              <a:t>We lift our voices, we lift our hands,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mn-cs"/>
              </a:rPr>
              <a:t>we lift our lives up to You,</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mn-cs"/>
              </a:rPr>
              <a:t>we are an offering.</a:t>
            </a:r>
          </a:p>
          <a:p>
            <a:pPr marL="0" marR="0" lvl="0" indent="0" algn="ctr" defTabSz="914400" rtl="0" eaLnBrk="0" fontAlgn="base" latinLnBrk="0" hangingPunct="0">
              <a:lnSpc>
                <a:spcPct val="7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mn-cs"/>
              </a:rPr>
              <a:t>Lord, use our voices, </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mn-cs"/>
              </a:rPr>
            </a:b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mn-cs"/>
              </a:rPr>
              <a:t>Lord, use our hands,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mn-cs"/>
              </a:rPr>
              <a:t>Lord, use our lives, they are Yours,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mn-cs"/>
              </a:rPr>
              <a:t>we are an offering.</a:t>
            </a:r>
          </a:p>
        </p:txBody>
      </p:sp>
      <p:sp>
        <p:nvSpPr>
          <p:cNvPr id="2" name="文本框 1">
            <a:extLst>
              <a:ext uri="{FF2B5EF4-FFF2-40B4-BE49-F238E27FC236}">
                <a16:creationId xmlns:a16="http://schemas.microsoft.com/office/drawing/2014/main" id="{ACEE24E7-4A6F-69FC-E008-FA749794B7D5}"/>
              </a:ext>
            </a:extLst>
          </p:cNvPr>
          <p:cNvSpPr txBox="1"/>
          <p:nvPr/>
        </p:nvSpPr>
        <p:spPr>
          <a:xfrm>
            <a:off x="1439369" y="260602"/>
            <a:ext cx="5997868" cy="2308324"/>
          </a:xfrm>
          <a:prstGeom prst="rect">
            <a:avLst/>
          </a:prstGeom>
          <a:noFill/>
        </p:spPr>
        <p:txBody>
          <a:bodyPr wrap="square" rtlCol="0">
            <a:spAutoFit/>
          </a:bodyPr>
          <a:lstStyle/>
          <a:p>
            <a:pPr marL="0" marR="0" lvl="0" indent="0" algn="ctr"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r>
              <a:rPr kumimoji="0" lang="zh-CN" altLang="en-US" sz="2000" b="1" i="0" u="sng" strike="noStrike" kern="1200" cap="none" spc="0" normalizeH="0" baseline="0" noProof="0" dirty="0">
                <a:ln>
                  <a:noFill/>
                </a:ln>
                <a:solidFill>
                  <a:srgbClr val="FFFF00"/>
                </a:solidFill>
                <a:effectLst/>
                <a:uLnTx/>
                <a:uFillTx/>
                <a:latin typeface="Times New Roman" pitchFamily="18" charset="0"/>
                <a:ea typeface="細明體" charset="-120"/>
                <a:cs typeface="+mn-cs"/>
              </a:rPr>
              <a:t>我们献上自己</a:t>
            </a:r>
          </a:p>
          <a:p>
            <a:pPr marL="0" marR="0" lvl="0" indent="0" algn="ctr"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t>我们高举声音，我们举起双手，</a:t>
            </a:r>
            <a:b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br>
            <a: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t>我们将生命献给祢，</a:t>
            </a:r>
            <a:b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br>
            <a: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t>我们献上自己。</a:t>
            </a:r>
          </a:p>
          <a:p>
            <a:pPr marL="0" marR="0" lvl="0" indent="0" algn="ctr"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t>主啊，请使用我们的声音，</a:t>
            </a:r>
            <a:b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br>
            <a: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t>主啊，请使用我们的双手，</a:t>
            </a:r>
            <a:b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br>
            <a: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t>主啊，请使用我们的生命，它们属于祢，</a:t>
            </a:r>
            <a:b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br>
            <a: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t>我们献上自己。</a:t>
            </a:r>
          </a:p>
        </p:txBody>
      </p:sp>
    </p:spTree>
    <p:extLst>
      <p:ext uri="{BB962C8B-B14F-4D97-AF65-F5344CB8AC3E}">
        <p14:creationId xmlns:p14="http://schemas.microsoft.com/office/powerpoint/2010/main" val="1092157609"/>
      </p:ext>
    </p:extLst>
  </p:cSld>
  <p:clrMapOvr>
    <a:masterClrMapping/>
  </p:clrMapOvr>
  <p:transition>
    <p:zoom dir="in"/>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3:10-11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35467" y="1495271"/>
            <a:ext cx="5342055" cy="230832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US" altLang="zh-CN"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10</a:t>
            </a:r>
            <a:r>
              <a:rPr kumimoji="0" lang="zh-CN" altLang="en-US"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分门结党的人，警戒一两次之后，就要和他绝交。</a:t>
            </a:r>
            <a:r>
              <a:rPr kumimoji="0" lang="en-US" altLang="zh-CN"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11</a:t>
            </a:r>
            <a:r>
              <a:rPr kumimoji="0" lang="zh-CN" altLang="en-US"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你知道这种人已经背道，常常犯罪，定了自己的罪。</a:t>
            </a:r>
            <a:endParaRPr kumimoji="0" lang="en-SG" sz="4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248605670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Arial" charset="0"/>
              <a:ea typeface="ＭＳ Ｐゴシック" charset="0"/>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提多书</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教导</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信徒如何选择敬虔而非不敬虔（</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2:11-15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 </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赋予能力</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使人在众人面前活出恩慈的行为（</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3:1-2</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 </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激励</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我们行善，以回应神的怜悯（</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3:3-8</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 </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保护</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我们免于分裂，使好辩的圣徒受到管教（</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3:9-11</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 </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联系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人与人之间，以温暖和殷勤相待（</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3:12-15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913133718"/>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3:12-13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0" y="1278998"/>
            <a:ext cx="5521911" cy="3293209"/>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US" altLang="zh-CN"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12</a:t>
            </a:r>
            <a:r>
              <a:rPr kumimoji="0" lang="zh-CN" altLang="en-US"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我派亚提马或推基古到你那里去的时候，你要赶快到尼哥波立来见我，因为我已决定在那里过冬。</a:t>
            </a:r>
            <a:r>
              <a:rPr kumimoji="0" lang="en-US" altLang="zh-CN"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13</a:t>
            </a:r>
            <a:r>
              <a:rPr kumimoji="0" lang="zh-CN" altLang="en-US"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你要尽力资助西纳律师和亚波罗的旅程，使他们不致缺乏。</a:t>
            </a:r>
            <a:endParaRPr kumimoji="0" lang="en-SG" sz="4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63422482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3:14-15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69333" y="2564411"/>
            <a:ext cx="8820363" cy="206210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14</a:t>
            </a:r>
            <a:r>
              <a:rPr kumimoji="0" lang="zh-CN" altLang="en-US"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我们自己的人也应当学习作善工，供应日常的需要，免得不结果子。</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15</a:t>
            </a:r>
            <a:r>
              <a:rPr kumimoji="0" lang="zh-CN" altLang="en-US"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同我在一起的人都向你问安。请你问候那些因信而爱我们的人。愿恩惠与你们众人同在。</a:t>
            </a:r>
          </a:p>
        </p:txBody>
      </p:sp>
    </p:spTree>
    <p:extLst>
      <p:ext uri="{BB962C8B-B14F-4D97-AF65-F5344CB8AC3E}">
        <p14:creationId xmlns:p14="http://schemas.microsoft.com/office/powerpoint/2010/main" val="180939728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5607336"/>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装饰福音</a:t>
            </a: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建立彰显神大能的健康教会</a:t>
            </a: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提多书学习</a:t>
            </a: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由</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Jim Harmeling</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博士在</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Crossroads International Church Singapore</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讲授，内容关于提多书</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1:1-2</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上传者：</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Rick Griffith</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博士，新加坡圣经学院</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数千个文件，</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54</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种语言免费提供，见</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82538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38099" y="484602"/>
            <a:ext cx="9105899" cy="10926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健康的教会促进和平</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9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a:t>
            </a:r>
            <a:r>
              <a:rPr kumimoji="0" lang="zh-CN" altLang="en-US" sz="29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提多书 </a:t>
            </a:r>
            <a:r>
              <a:rPr kumimoji="0" lang="en-US" altLang="zh-CN" sz="29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3:1-15)</a:t>
            </a:r>
          </a:p>
        </p:txBody>
      </p:sp>
    </p:spTree>
    <p:extLst>
      <p:ext uri="{BB962C8B-B14F-4D97-AF65-F5344CB8AC3E}">
        <p14:creationId xmlns:p14="http://schemas.microsoft.com/office/powerpoint/2010/main" val="27485844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我们如何在一个不信的世界中促进和平？</a:t>
            </a: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523220"/>
          </a:xfrm>
          <a:prstGeom prst="rect">
            <a:avLst/>
          </a:prstGeom>
          <a:solidFill>
            <a:schemeClr val="accent4">
              <a:lumMod val="20000"/>
              <a:lumOff val="80000"/>
            </a:schemeClr>
          </a:solidFill>
        </p:spPr>
        <p:txBody>
          <a:bodyPr wrap="square">
            <a:spAutoFit/>
          </a:bodyPr>
          <a:lstStyle/>
          <a:p>
            <a:pPr lvl="0" defTabSz="457200" fontAlgn="auto">
              <a:lnSpc>
                <a:spcPct val="100000"/>
              </a:lnSpc>
              <a:spcBef>
                <a:spcPts val="0"/>
              </a:spcBef>
              <a:spcAft>
                <a:spcPts val="800"/>
              </a:spcAft>
              <a:buClrTx/>
              <a:buSzTx/>
              <a:defRPr/>
            </a:pP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信徒通过言行促进和平（</a:t>
            </a:r>
            <a:r>
              <a:rPr lang="en-US"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rPr>
              <a:t>1-2</a:t>
            </a: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节）</a:t>
            </a:r>
          </a:p>
        </p:txBody>
      </p:sp>
      <p:sp>
        <p:nvSpPr>
          <p:cNvPr id="9" name="Rectangle 8">
            <a:extLst>
              <a:ext uri="{FF2B5EF4-FFF2-40B4-BE49-F238E27FC236}">
                <a16:creationId xmlns:a16="http://schemas.microsoft.com/office/drawing/2014/main" id="{576FD7F2-52AE-407C-859E-F3CEE7220530}"/>
              </a:ext>
            </a:extLst>
          </p:cNvPr>
          <p:cNvSpPr/>
          <p:nvPr/>
        </p:nvSpPr>
        <p:spPr>
          <a:xfrm>
            <a:off x="1040586" y="2981585"/>
            <a:ext cx="5291052" cy="523220"/>
          </a:xfrm>
          <a:prstGeom prst="rect">
            <a:avLst/>
          </a:prstGeom>
          <a:solidFill>
            <a:schemeClr val="accent2">
              <a:lumMod val="75000"/>
            </a:schemeClr>
          </a:solidFill>
        </p:spPr>
        <p:txBody>
          <a:bodyPr wrap="square">
            <a:spAutoFit/>
          </a:bodyPr>
          <a:lstStyle/>
          <a:p>
            <a:pPr marL="342900" lvl="0" indent="-342900" defTabSz="457200" fontAlgn="auto">
              <a:lnSpc>
                <a:spcPct val="100000"/>
              </a:lnSpc>
              <a:spcBef>
                <a:spcPts val="0"/>
              </a:spcBef>
              <a:spcAft>
                <a:spcPts val="800"/>
              </a:spcAft>
              <a:buClrTx/>
              <a:buSzTx/>
              <a:buFont typeface="Symbol" panose="05050102010706020507" pitchFamily="18" charset="2"/>
              <a:buChar char=""/>
              <a:defRPr/>
            </a:pPr>
            <a:r>
              <a:rPr lang="zh-CN" altLang="en-US" b="1" dirty="0">
                <a:solidFill>
                  <a:prstClr val="white"/>
                </a:solidFill>
                <a:latin typeface="Arial" panose="020B0604020202020204" pitchFamily="34" charset="0"/>
                <a:ea typeface="Times New Roman" panose="02020603050405020304" pitchFamily="18" charset="0"/>
                <a:cs typeface="Arial" panose="020B0604020202020204" pitchFamily="34" charset="0"/>
              </a:rPr>
              <a:t>他们尊重法律</a:t>
            </a:r>
          </a:p>
        </p:txBody>
      </p:sp>
      <p:sp>
        <p:nvSpPr>
          <p:cNvPr id="10" name="Rectangle 9">
            <a:extLst>
              <a:ext uri="{FF2B5EF4-FFF2-40B4-BE49-F238E27FC236}">
                <a16:creationId xmlns:a16="http://schemas.microsoft.com/office/drawing/2014/main" id="{AA9EC1DC-6912-4E2F-97CB-3044AE43912C}"/>
              </a:ext>
            </a:extLst>
          </p:cNvPr>
          <p:cNvSpPr/>
          <p:nvPr/>
        </p:nvSpPr>
        <p:spPr>
          <a:xfrm>
            <a:off x="1040586" y="3606359"/>
            <a:ext cx="8102464" cy="523220"/>
          </a:xfrm>
          <a:prstGeom prst="rect">
            <a:avLst/>
          </a:prstGeom>
          <a:solidFill>
            <a:schemeClr val="accent2">
              <a:lumMod val="75000"/>
            </a:schemeClr>
          </a:solidFill>
        </p:spPr>
        <p:txBody>
          <a:bodyPr wrap="square">
            <a:spAutoFit/>
          </a:bodyPr>
          <a:lstStyle/>
          <a:p>
            <a:pPr marL="342900" lvl="0" indent="-342900" defTabSz="457200" fontAlgn="auto">
              <a:lnSpc>
                <a:spcPct val="100000"/>
              </a:lnSpc>
              <a:spcBef>
                <a:spcPts val="0"/>
              </a:spcBef>
              <a:spcAft>
                <a:spcPts val="800"/>
              </a:spcAft>
              <a:buClrTx/>
              <a:buSzTx/>
              <a:buFont typeface="Symbol" panose="05050102010706020507" pitchFamily="18" charset="2"/>
              <a:buChar char=""/>
              <a:defRPr/>
            </a:pPr>
            <a:r>
              <a:rPr lang="zh-CN" altLang="en-US" b="1" dirty="0">
                <a:solidFill>
                  <a:prstClr val="white"/>
                </a:solidFill>
                <a:latin typeface="Arial" panose="020B0604020202020204" pitchFamily="34" charset="0"/>
                <a:ea typeface="Times New Roman" panose="02020603050405020304" pitchFamily="18" charset="0"/>
                <a:cs typeface="Arial" panose="020B0604020202020204" pitchFamily="34" charset="0"/>
              </a:rPr>
              <a:t>他们积极行善</a:t>
            </a:r>
          </a:p>
        </p:txBody>
      </p:sp>
      <p:sp>
        <p:nvSpPr>
          <p:cNvPr id="11" name="Rectangle 10">
            <a:extLst>
              <a:ext uri="{FF2B5EF4-FFF2-40B4-BE49-F238E27FC236}">
                <a16:creationId xmlns:a16="http://schemas.microsoft.com/office/drawing/2014/main" id="{7AFED4F8-FE84-45AB-8390-B92E34E0FE6B}"/>
              </a:ext>
            </a:extLst>
          </p:cNvPr>
          <p:cNvSpPr/>
          <p:nvPr/>
        </p:nvSpPr>
        <p:spPr>
          <a:xfrm>
            <a:off x="1040586" y="4263076"/>
            <a:ext cx="7645788" cy="523220"/>
          </a:xfrm>
          <a:prstGeom prst="rect">
            <a:avLst/>
          </a:prstGeom>
          <a:solidFill>
            <a:schemeClr val="accent2">
              <a:lumMod val="75000"/>
            </a:schemeClr>
          </a:solidFill>
        </p:spPr>
        <p:txBody>
          <a:bodyPr wrap="square">
            <a:spAutoFit/>
          </a:bodyPr>
          <a:lstStyle/>
          <a:p>
            <a:pPr marL="342900" lvl="0" indent="-342900" defTabSz="457200" fontAlgn="auto">
              <a:lnSpc>
                <a:spcPct val="100000"/>
              </a:lnSpc>
              <a:spcBef>
                <a:spcPts val="0"/>
              </a:spcBef>
              <a:spcAft>
                <a:spcPts val="800"/>
              </a:spcAft>
              <a:buClrTx/>
              <a:buSzTx/>
              <a:buFont typeface="Symbol" panose="05050102010706020507" pitchFamily="18" charset="2"/>
              <a:buChar char=""/>
              <a:defRPr/>
            </a:pPr>
            <a:r>
              <a:rPr lang="zh-CN" altLang="en-US" b="1" dirty="0">
                <a:solidFill>
                  <a:prstClr val="white"/>
                </a:solidFill>
                <a:latin typeface="Arial" panose="020B0604020202020204" pitchFamily="34" charset="0"/>
                <a:ea typeface="Times New Roman" panose="02020603050405020304" pitchFamily="18" charset="0"/>
                <a:cs typeface="Arial" panose="020B0604020202020204" pitchFamily="34" charset="0"/>
              </a:rPr>
              <a:t>他们体谅他人</a:t>
            </a:r>
          </a:p>
        </p:txBody>
      </p:sp>
    </p:spTree>
    <p:extLst>
      <p:ext uri="{BB962C8B-B14F-4D97-AF65-F5344CB8AC3E}">
        <p14:creationId xmlns:p14="http://schemas.microsoft.com/office/powerpoint/2010/main" val="3042591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我们如何在一个不信的世界中促进和平？</a:t>
            </a: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523220"/>
          </a:xfrm>
          <a:prstGeom prst="rect">
            <a:avLst/>
          </a:prstGeom>
          <a:solidFill>
            <a:schemeClr val="accent4">
              <a:lumMod val="20000"/>
              <a:lumOff val="80000"/>
            </a:schemeClr>
          </a:solidFill>
        </p:spPr>
        <p:txBody>
          <a:bodyPr wrap="square">
            <a:spAutoFit/>
          </a:bodyPr>
          <a:lstStyle/>
          <a:p>
            <a:pPr lvl="0" defTabSz="457200" fontAlgn="auto">
              <a:lnSpc>
                <a:spcPct val="100000"/>
              </a:lnSpc>
              <a:spcBef>
                <a:spcPts val="0"/>
              </a:spcBef>
              <a:spcAft>
                <a:spcPts val="800"/>
              </a:spcAft>
              <a:buClrTx/>
              <a:buSzTx/>
              <a:defRPr/>
            </a:pP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信徒通过言行促进和平（</a:t>
            </a:r>
            <a:r>
              <a:rPr lang="en-US"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rPr>
              <a:t>1-2</a:t>
            </a: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节）</a:t>
            </a:r>
          </a:p>
        </p:txBody>
      </p:sp>
      <p:sp>
        <p:nvSpPr>
          <p:cNvPr id="9" name="Rectangle 8">
            <a:extLst>
              <a:ext uri="{FF2B5EF4-FFF2-40B4-BE49-F238E27FC236}">
                <a16:creationId xmlns:a16="http://schemas.microsoft.com/office/drawing/2014/main" id="{576FD7F2-52AE-407C-859E-F3CEE7220530}"/>
              </a:ext>
            </a:extLst>
          </p:cNvPr>
          <p:cNvSpPr/>
          <p:nvPr/>
        </p:nvSpPr>
        <p:spPr>
          <a:xfrm>
            <a:off x="857246" y="3898018"/>
            <a:ext cx="7747201" cy="523220"/>
          </a:xfrm>
          <a:prstGeom prst="rect">
            <a:avLst/>
          </a:prstGeom>
          <a:solidFill>
            <a:schemeClr val="accent2">
              <a:lumMod val="75000"/>
            </a:schemeClr>
          </a:solidFill>
        </p:spPr>
        <p:txBody>
          <a:bodyPr wrap="square">
            <a:spAutoFit/>
          </a:bodyPr>
          <a:lstStyle/>
          <a:p>
            <a:pPr marL="342900" lvl="0" indent="-342900" defTabSz="457200" fontAlgn="auto">
              <a:lnSpc>
                <a:spcPct val="100000"/>
              </a:lnSpc>
              <a:spcBef>
                <a:spcPts val="0"/>
              </a:spcBef>
              <a:spcAft>
                <a:spcPts val="800"/>
              </a:spcAft>
              <a:buClrTx/>
              <a:buSzTx/>
              <a:buFont typeface="Symbol" panose="05050102010706020507" pitchFamily="18" charset="2"/>
              <a:buChar char=""/>
              <a:defRPr/>
            </a:pPr>
            <a:r>
              <a:rPr lang="zh-CN" altLang="en-US" b="1" dirty="0">
                <a:solidFill>
                  <a:prstClr val="white"/>
                </a:solidFill>
                <a:latin typeface="Arial" panose="020B0604020202020204" pitchFamily="34" charset="0"/>
                <a:ea typeface="Times New Roman" panose="02020603050405020304" pitchFamily="18" charset="0"/>
                <a:cs typeface="Arial" panose="020B0604020202020204" pitchFamily="34" charset="0"/>
              </a:rPr>
              <a:t>回顾我们本来的污秽状态</a:t>
            </a:r>
          </a:p>
        </p:txBody>
      </p:sp>
      <p:sp>
        <p:nvSpPr>
          <p:cNvPr id="12" name="Rectangle 11">
            <a:extLst>
              <a:ext uri="{FF2B5EF4-FFF2-40B4-BE49-F238E27FC236}">
                <a16:creationId xmlns:a16="http://schemas.microsoft.com/office/drawing/2014/main" id="{B988F6CC-99A6-4A7B-A495-089548D300D6}"/>
              </a:ext>
            </a:extLst>
          </p:cNvPr>
          <p:cNvSpPr/>
          <p:nvPr/>
        </p:nvSpPr>
        <p:spPr>
          <a:xfrm>
            <a:off x="190500" y="2760610"/>
            <a:ext cx="7905750" cy="1056700"/>
          </a:xfrm>
          <a:prstGeom prst="rect">
            <a:avLst/>
          </a:prstGeom>
          <a:solidFill>
            <a:schemeClr val="accent4">
              <a:lumMod val="20000"/>
              <a:lumOff val="80000"/>
            </a:schemeClr>
          </a:solidFill>
        </p:spPr>
        <p:txBody>
          <a:bodyPr wrap="square">
            <a:spAutoFit/>
          </a:bodyPr>
          <a:lstStyle/>
          <a:p>
            <a:pPr lvl="0" defTabSz="457200" fontAlgn="auto">
              <a:lnSpc>
                <a:spcPct val="100000"/>
              </a:lnSpc>
              <a:spcBef>
                <a:spcPts val="0"/>
              </a:spcBef>
              <a:spcAft>
                <a:spcPts val="800"/>
              </a:spcAft>
              <a:buClrTx/>
              <a:buSzTx/>
              <a:defRPr/>
            </a:pP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信徒通过谦卑回想神所赐的平安来促进和平</a:t>
            </a:r>
            <a:endParaRPr lang="en-US"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defTabSz="457200" fontAlgn="auto">
              <a:lnSpc>
                <a:spcPct val="100000"/>
              </a:lnSpc>
              <a:spcBef>
                <a:spcPts val="0"/>
              </a:spcBef>
              <a:spcAft>
                <a:spcPts val="800"/>
              </a:spcAft>
              <a:buClrTx/>
              <a:buSzTx/>
              <a:defRPr/>
            </a:pP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rPr>
              <a:t>3-8</a:t>
            </a: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节）</a:t>
            </a:r>
          </a:p>
        </p:txBody>
      </p:sp>
    </p:spTree>
    <p:extLst>
      <p:ext uri="{BB962C8B-B14F-4D97-AF65-F5344CB8AC3E}">
        <p14:creationId xmlns:p14="http://schemas.microsoft.com/office/powerpoint/2010/main" val="705798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881607" y="1126243"/>
            <a:ext cx="7362828" cy="3052118"/>
          </a:xfrm>
          <a:prstGeom prst="rect">
            <a:avLst/>
          </a:prstGeom>
          <a:solidFill>
            <a:srgbClr val="C55A11">
              <a:alpha val="80000"/>
            </a:srgbClr>
          </a:solidFill>
        </p:spPr>
        <p:txBody>
          <a:bodyPr wrap="square">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约翰福音</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8:44</a:t>
            </a:r>
          </a:p>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algn="ctr" defTabSz="457200" fontAlgn="auto">
              <a:lnSpc>
                <a:spcPct val="100000"/>
              </a:lnSpc>
              <a:spcBef>
                <a:spcPts val="0"/>
              </a:spcBef>
              <a:spcAft>
                <a:spcPts val="800"/>
              </a:spcAft>
              <a:buClrTx/>
              <a:buSzTx/>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t>
            </a: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你们是出于你们的父魔鬼，喜欢按着你们的父的私欲行事。他从起初就是杀人的凶手，不守真理，因为他心里没有真理。他说谎是出于本性，因为他本来就是说谎者，也是说谎的人的父。</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3506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881607" y="1126243"/>
            <a:ext cx="7362828" cy="2087751"/>
          </a:xfrm>
          <a:prstGeom prst="rect">
            <a:avLst/>
          </a:prstGeom>
          <a:solidFill>
            <a:srgbClr val="C55A11">
              <a:alpha val="80000"/>
            </a:srgbClr>
          </a:solidFill>
        </p:spPr>
        <p:txBody>
          <a:bodyPr wrap="square">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哥林多后书</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4:4</a:t>
            </a:r>
            <a:b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algn="ctr" defTabSz="457200" fontAlgn="auto">
              <a:lnSpc>
                <a:spcPct val="100000"/>
              </a:lnSpc>
              <a:spcBef>
                <a:spcPts val="0"/>
              </a:spcBef>
              <a:spcAft>
                <a:spcPts val="800"/>
              </a:spcAft>
              <a:buClrTx/>
              <a:buSzTx/>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t>
            </a: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这些不信的人被这世代的神弄瞎了他们的心眼，使他们看不见基督荣耀的福音的光；基督就是　神的形象。</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56948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idx="4294967295"/>
          </p:nvPr>
        </p:nvSpPr>
        <p:spPr/>
        <p:txBody>
          <a:bodyPr/>
          <a:lstStyle/>
          <a:p>
            <a:r>
              <a:rPr lang="en-US">
                <a:latin typeface="Times New Roman" charset="0"/>
              </a:rPr>
              <a:t>We Are an Offering 2/4</a:t>
            </a:r>
          </a:p>
        </p:txBody>
      </p:sp>
      <p:pic>
        <p:nvPicPr>
          <p:cNvPr id="264194"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989641" y="2780928"/>
            <a:ext cx="7164718" cy="3884140"/>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mn-cs"/>
              </a:rPr>
              <a:t>All that we have, all that we are,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mn-cs"/>
              </a:rPr>
              <a:t>all that we hope to be,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mn-cs"/>
              </a:rPr>
              <a:t>we give to You, we give to You!</a:t>
            </a:r>
          </a:p>
          <a:p>
            <a:pPr marL="0" marR="0" lvl="0" indent="0" algn="ctr" defTabSz="914400" rtl="0" eaLnBrk="0" fontAlgn="base" latinLnBrk="0" hangingPunct="0">
              <a:lnSpc>
                <a:spcPct val="7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mn-cs"/>
              </a:rPr>
              <a:t>We lift our voices, we lift our hands,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mn-cs"/>
              </a:rPr>
              <a:t>we lift our lives up to You,</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mn-cs"/>
              </a:rPr>
              <a:t>we are an offering,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mn-cs"/>
              </a:rPr>
              <a:t>we are an offering.</a:t>
            </a:r>
          </a:p>
        </p:txBody>
      </p:sp>
      <p:sp>
        <p:nvSpPr>
          <p:cNvPr id="4" name="文本框 3">
            <a:extLst>
              <a:ext uri="{FF2B5EF4-FFF2-40B4-BE49-F238E27FC236}">
                <a16:creationId xmlns:a16="http://schemas.microsoft.com/office/drawing/2014/main" id="{851EC5EC-8F75-69A7-8B1E-EBDAA6BDE916}"/>
              </a:ext>
            </a:extLst>
          </p:cNvPr>
          <p:cNvSpPr txBox="1"/>
          <p:nvPr/>
        </p:nvSpPr>
        <p:spPr>
          <a:xfrm>
            <a:off x="1439369" y="260602"/>
            <a:ext cx="5997868" cy="2031325"/>
          </a:xfrm>
          <a:prstGeom prst="rect">
            <a:avLst/>
          </a:prstGeom>
          <a:noFill/>
        </p:spPr>
        <p:txBody>
          <a:bodyPr wrap="square" rtlCol="0">
            <a:spAutoFit/>
          </a:bodyPr>
          <a:lstStyle/>
          <a:p>
            <a:pPr marL="0" marR="0" lvl="0" indent="0" algn="ctr"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t>我们所有的一切，我们所有所有，</a:t>
            </a:r>
            <a:b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br>
            <a: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t>我们一切的盼望，</a:t>
            </a:r>
            <a:b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br>
            <a: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t>都献给祢，都献给祢！</a:t>
            </a:r>
          </a:p>
          <a:p>
            <a:pPr marL="0" marR="0" lvl="0" indent="0" algn="ctr"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t>我们高举声音，我们举起双手，</a:t>
            </a:r>
            <a:b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br>
            <a: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t>我们将生命献给祢，</a:t>
            </a:r>
            <a:b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br>
            <a: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t>我们献上自己，</a:t>
            </a:r>
            <a:b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br>
            <a:r>
              <a:rPr kumimoji="0" lang="zh-CN" altLang="en-US" sz="2000" b="0" i="0" u="none" strike="noStrike" kern="1200" cap="none" spc="0" normalizeH="0" baseline="0" noProof="0" dirty="0">
                <a:ln>
                  <a:noFill/>
                </a:ln>
                <a:solidFill>
                  <a:srgbClr val="FFFF00"/>
                </a:solidFill>
                <a:effectLst/>
                <a:uLnTx/>
                <a:uFillTx/>
                <a:latin typeface="Times New Roman" pitchFamily="18" charset="0"/>
                <a:ea typeface="細明體" charset="-120"/>
                <a:cs typeface="+mn-cs"/>
              </a:rPr>
              <a:t>我们献上自己。</a:t>
            </a:r>
          </a:p>
        </p:txBody>
      </p:sp>
    </p:spTree>
    <p:extLst>
      <p:ext uri="{BB962C8B-B14F-4D97-AF65-F5344CB8AC3E}">
        <p14:creationId xmlns:p14="http://schemas.microsoft.com/office/powerpoint/2010/main" val="3573652212"/>
      </p:ext>
    </p:extLst>
  </p:cSld>
  <p:clrMapOvr>
    <a:masterClrMapping/>
  </p:clrMapOvr>
  <p:transition>
    <p:zoom dir="in"/>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我们如何在一个不信的世界中促进和平？</a:t>
            </a: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523220"/>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信徒通过言行促进和平（</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1-2</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9" name="Rectangle 8">
            <a:extLst>
              <a:ext uri="{FF2B5EF4-FFF2-40B4-BE49-F238E27FC236}">
                <a16:creationId xmlns:a16="http://schemas.microsoft.com/office/drawing/2014/main" id="{576FD7F2-52AE-407C-859E-F3CEE7220530}"/>
              </a:ext>
            </a:extLst>
          </p:cNvPr>
          <p:cNvSpPr/>
          <p:nvPr/>
        </p:nvSpPr>
        <p:spPr>
          <a:xfrm>
            <a:off x="857246" y="3898018"/>
            <a:ext cx="7401987" cy="523220"/>
          </a:xfrm>
          <a:prstGeom prst="rect">
            <a:avLst/>
          </a:prstGeom>
          <a:solidFill>
            <a:schemeClr val="accent2">
              <a:lumMod val="75000"/>
            </a:schemeClr>
          </a:solidFill>
        </p:spPr>
        <p:txBody>
          <a:bodyPr wrap="square">
            <a:spAutoFit/>
          </a:bodyPr>
          <a:lstStyle/>
          <a:p>
            <a:pPr marL="342900" lvl="0" indent="-342900" defTabSz="457200" fontAlgn="auto">
              <a:lnSpc>
                <a:spcPct val="100000"/>
              </a:lnSpc>
              <a:spcBef>
                <a:spcPts val="0"/>
              </a:spcBef>
              <a:spcAft>
                <a:spcPts val="800"/>
              </a:spcAft>
              <a:buClrTx/>
              <a:buSzTx/>
              <a:buFont typeface="Symbol" panose="05050102010706020507" pitchFamily="18" charset="2"/>
              <a:buChar char=""/>
              <a:defRPr/>
            </a:pPr>
            <a:r>
              <a:rPr lang="zh-CN" altLang="en-US" b="1" dirty="0">
                <a:solidFill>
                  <a:prstClr val="white"/>
                </a:solidFill>
                <a:latin typeface="Arial" panose="020B0604020202020204" pitchFamily="34" charset="0"/>
                <a:ea typeface="Times New Roman" panose="02020603050405020304" pitchFamily="18" charset="0"/>
                <a:cs typeface="Arial" panose="020B0604020202020204" pitchFamily="34" charset="0"/>
              </a:rPr>
              <a:t>回顾我们本来的污秽状态</a:t>
            </a:r>
          </a:p>
        </p:txBody>
      </p:sp>
      <p:sp>
        <p:nvSpPr>
          <p:cNvPr id="10" name="Rectangle 9">
            <a:extLst>
              <a:ext uri="{FF2B5EF4-FFF2-40B4-BE49-F238E27FC236}">
                <a16:creationId xmlns:a16="http://schemas.microsoft.com/office/drawing/2014/main" id="{AA9EC1DC-6912-4E2F-97CB-3044AE43912C}"/>
              </a:ext>
            </a:extLst>
          </p:cNvPr>
          <p:cNvSpPr/>
          <p:nvPr/>
        </p:nvSpPr>
        <p:spPr>
          <a:xfrm>
            <a:off x="857246" y="4475077"/>
            <a:ext cx="8285803" cy="523220"/>
          </a:xfrm>
          <a:prstGeom prst="rect">
            <a:avLst/>
          </a:prstGeom>
          <a:solidFill>
            <a:schemeClr val="accent2">
              <a:lumMod val="75000"/>
            </a:schemeClr>
          </a:solidFill>
        </p:spPr>
        <p:txBody>
          <a:bodyPr wrap="square">
            <a:spAutoFit/>
          </a:bodyPr>
          <a:lstStyle/>
          <a:p>
            <a:pPr marL="342900" lvl="0" indent="-342900" defTabSz="457200" fontAlgn="auto">
              <a:lnSpc>
                <a:spcPct val="100000"/>
              </a:lnSpc>
              <a:spcBef>
                <a:spcPts val="0"/>
              </a:spcBef>
              <a:spcAft>
                <a:spcPts val="800"/>
              </a:spcAft>
              <a:buClrTx/>
              <a:buSzTx/>
              <a:buFont typeface="Symbol" panose="05050102010706020507" pitchFamily="18" charset="2"/>
              <a:buChar char=""/>
              <a:defRPr/>
            </a:pPr>
            <a:r>
              <a:rPr lang="zh-CN" altLang="en-US" b="1" dirty="0">
                <a:solidFill>
                  <a:prstClr val="white"/>
                </a:solidFill>
                <a:latin typeface="Arial" panose="020B0604020202020204" pitchFamily="34" charset="0"/>
                <a:ea typeface="Times New Roman" panose="02020603050405020304" pitchFamily="18" charset="0"/>
                <a:cs typeface="Arial" panose="020B0604020202020204" pitchFamily="34" charset="0"/>
              </a:rPr>
              <a:t>回顾神的良善洁净了我们</a:t>
            </a:r>
          </a:p>
        </p:txBody>
      </p:sp>
      <p:sp>
        <p:nvSpPr>
          <p:cNvPr id="12" name="Rectangle 11">
            <a:extLst>
              <a:ext uri="{FF2B5EF4-FFF2-40B4-BE49-F238E27FC236}">
                <a16:creationId xmlns:a16="http://schemas.microsoft.com/office/drawing/2014/main" id="{B988F6CC-99A6-4A7B-A495-089548D300D6}"/>
              </a:ext>
            </a:extLst>
          </p:cNvPr>
          <p:cNvSpPr/>
          <p:nvPr/>
        </p:nvSpPr>
        <p:spPr>
          <a:xfrm>
            <a:off x="161925" y="2762250"/>
            <a:ext cx="7934325"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信徒通过谦卑回想神所赐的平安来促进和平（</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3-8</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Tree>
    <p:extLst>
      <p:ext uri="{BB962C8B-B14F-4D97-AF65-F5344CB8AC3E}">
        <p14:creationId xmlns:p14="http://schemas.microsoft.com/office/powerpoint/2010/main" val="32001153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881607" y="1126243"/>
            <a:ext cx="7362828" cy="2634054"/>
          </a:xfrm>
          <a:prstGeom prst="rect">
            <a:avLst/>
          </a:prstGeom>
          <a:solidFill>
            <a:srgbClr val="C55A11">
              <a:alpha val="80000"/>
            </a:srgbClr>
          </a:solidFill>
        </p:spPr>
        <p:txBody>
          <a:bodyPr wrap="square">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以弗所书</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5:25-27</a:t>
            </a:r>
            <a:b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endPar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algn="ctr" defTabSz="457200" fontAlgn="auto">
              <a:lnSpc>
                <a:spcPct val="100000"/>
              </a:lnSpc>
              <a:spcBef>
                <a:spcPts val="0"/>
              </a:spcBef>
              <a:spcAft>
                <a:spcPts val="800"/>
              </a:spcAft>
              <a:buClrTx/>
              <a:buSzTx/>
              <a:defRPr/>
            </a:pPr>
            <a:r>
              <a:rPr kumimoji="0" lang="en-US" altLang="zh-CN" sz="40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25</a:t>
            </a:r>
            <a:r>
              <a:rPr kumimoji="0" lang="zh-CN" altLang="en-US" sz="40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你们作丈夫的，要爱妻子，好象基督爱教会，为教会舍己，</a:t>
            </a:r>
            <a:r>
              <a:rPr kumimoji="0" lang="en-US" altLang="zh-CN" sz="40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26</a:t>
            </a:r>
            <a:r>
              <a:rPr kumimoji="0" lang="zh-CN" altLang="en-US" sz="40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为的是要用水借着道把教会洗净，成为圣洁，</a:t>
            </a:r>
            <a:r>
              <a:rPr kumimoji="0" lang="en-US" altLang="zh-CN" sz="40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27</a:t>
            </a:r>
            <a:r>
              <a:rPr kumimoji="0" lang="zh-CN" altLang="en-US" sz="40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可以作荣耀的教会归给自己，甚么污点皱纹等也没有，而是圣洁没有瑕疵的。</a:t>
            </a:r>
            <a:endParaRPr kumimoji="0" lang="en-US" sz="9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128057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我们如何在一个不信的世界中促进和平？</a:t>
            </a: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523220"/>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信徒通过言行促进和平（</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1-2</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9" name="Rectangle 8">
            <a:extLst>
              <a:ext uri="{FF2B5EF4-FFF2-40B4-BE49-F238E27FC236}">
                <a16:creationId xmlns:a16="http://schemas.microsoft.com/office/drawing/2014/main" id="{576FD7F2-52AE-407C-859E-F3CEE7220530}"/>
              </a:ext>
            </a:extLst>
          </p:cNvPr>
          <p:cNvSpPr/>
          <p:nvPr/>
        </p:nvSpPr>
        <p:spPr>
          <a:xfrm>
            <a:off x="857246" y="3898018"/>
            <a:ext cx="8286754" cy="523220"/>
          </a:xfrm>
          <a:prstGeom prst="rect">
            <a:avLst/>
          </a:prstGeom>
          <a:solidFill>
            <a:schemeClr val="accent2">
              <a:lumMod val="75000"/>
            </a:schemeClr>
          </a:solidFill>
        </p:spPr>
        <p:txBody>
          <a:bodyPr wrap="square">
            <a:spAutoFit/>
          </a:bodyPr>
          <a:lstStyle/>
          <a:p>
            <a:pPr marL="342900" lvl="0" indent="-342900" defTabSz="457200" fontAlgn="auto">
              <a:lnSpc>
                <a:spcPct val="100000"/>
              </a:lnSpc>
              <a:spcBef>
                <a:spcPts val="0"/>
              </a:spcBef>
              <a:spcAft>
                <a:spcPts val="800"/>
              </a:spcAft>
              <a:buClrTx/>
              <a:buSzTx/>
              <a:buFont typeface="Symbol" panose="05050102010706020507" pitchFamily="18" charset="2"/>
              <a:buChar char=""/>
              <a:defRPr/>
            </a:pPr>
            <a:r>
              <a:rPr lang="zh-CN" altLang="en-US" b="1" dirty="0">
                <a:solidFill>
                  <a:prstClr val="white"/>
                </a:solidFill>
                <a:latin typeface="Arial" panose="020B0604020202020204" pitchFamily="34" charset="0"/>
                <a:ea typeface="Times New Roman" panose="02020603050405020304" pitchFamily="18" charset="0"/>
                <a:cs typeface="Arial" panose="020B0604020202020204" pitchFamily="34" charset="0"/>
              </a:rPr>
              <a:t>回顾我们本来的污秽状态</a:t>
            </a:r>
          </a:p>
        </p:txBody>
      </p:sp>
      <p:sp>
        <p:nvSpPr>
          <p:cNvPr id="10" name="Rectangle 9">
            <a:extLst>
              <a:ext uri="{FF2B5EF4-FFF2-40B4-BE49-F238E27FC236}">
                <a16:creationId xmlns:a16="http://schemas.microsoft.com/office/drawing/2014/main" id="{AA9EC1DC-6912-4E2F-97CB-3044AE43912C}"/>
              </a:ext>
            </a:extLst>
          </p:cNvPr>
          <p:cNvSpPr/>
          <p:nvPr/>
        </p:nvSpPr>
        <p:spPr>
          <a:xfrm>
            <a:off x="857246" y="4475077"/>
            <a:ext cx="8282107" cy="523220"/>
          </a:xfrm>
          <a:prstGeom prst="rect">
            <a:avLst/>
          </a:prstGeom>
          <a:solidFill>
            <a:schemeClr val="accent2">
              <a:lumMod val="75000"/>
            </a:schemeClr>
          </a:solidFill>
        </p:spPr>
        <p:txBody>
          <a:bodyPr wrap="square">
            <a:spAutoFit/>
          </a:bodyPr>
          <a:lstStyle/>
          <a:p>
            <a:pPr marL="342900" lvl="0" indent="-342900" defTabSz="457200" fontAlgn="auto">
              <a:lnSpc>
                <a:spcPct val="100000"/>
              </a:lnSpc>
              <a:spcBef>
                <a:spcPts val="0"/>
              </a:spcBef>
              <a:spcAft>
                <a:spcPts val="800"/>
              </a:spcAft>
              <a:buClrTx/>
              <a:buSzTx/>
              <a:buFont typeface="Symbol" panose="05050102010706020507" pitchFamily="18" charset="2"/>
              <a:buChar char=""/>
              <a:defRPr/>
            </a:pPr>
            <a:r>
              <a:rPr lang="zh-CN" altLang="en-US" b="1" dirty="0">
                <a:solidFill>
                  <a:prstClr val="white"/>
                </a:solidFill>
                <a:latin typeface="Arial" panose="020B0604020202020204" pitchFamily="34" charset="0"/>
                <a:ea typeface="Times New Roman" panose="02020603050405020304" pitchFamily="18" charset="0"/>
                <a:cs typeface="Arial" panose="020B0604020202020204" pitchFamily="34" charset="0"/>
              </a:rPr>
              <a:t>回顾神的良善洁净了我们</a:t>
            </a:r>
          </a:p>
        </p:txBody>
      </p:sp>
      <p:sp>
        <p:nvSpPr>
          <p:cNvPr id="11" name="Rectangle 10">
            <a:extLst>
              <a:ext uri="{FF2B5EF4-FFF2-40B4-BE49-F238E27FC236}">
                <a16:creationId xmlns:a16="http://schemas.microsoft.com/office/drawing/2014/main" id="{7AFED4F8-FE84-45AB-8390-B92E34E0FE6B}"/>
              </a:ext>
            </a:extLst>
          </p:cNvPr>
          <p:cNvSpPr/>
          <p:nvPr/>
        </p:nvSpPr>
        <p:spPr>
          <a:xfrm>
            <a:off x="857247" y="5101094"/>
            <a:ext cx="8282106" cy="523220"/>
          </a:xfrm>
          <a:prstGeom prst="rect">
            <a:avLst/>
          </a:prstGeom>
          <a:solidFill>
            <a:schemeClr val="accent2">
              <a:lumMod val="75000"/>
            </a:schemeClr>
          </a:solidFill>
        </p:spPr>
        <p:txBody>
          <a:bodyPr wrap="square">
            <a:spAutoFit/>
          </a:bodyPr>
          <a:lstStyle/>
          <a:p>
            <a:pPr marL="342900" lvl="0" indent="-342900" defTabSz="457200" fontAlgn="auto">
              <a:lnSpc>
                <a:spcPct val="100000"/>
              </a:lnSpc>
              <a:spcBef>
                <a:spcPts val="0"/>
              </a:spcBef>
              <a:spcAft>
                <a:spcPts val="800"/>
              </a:spcAft>
              <a:buClrTx/>
              <a:buSzTx/>
              <a:buFont typeface="Symbol" panose="05050102010706020507" pitchFamily="18" charset="2"/>
              <a:buChar char=""/>
              <a:defRPr/>
            </a:pPr>
            <a:r>
              <a:rPr lang="zh-CN" altLang="en-US" b="1" dirty="0">
                <a:solidFill>
                  <a:prstClr val="white"/>
                </a:solidFill>
                <a:latin typeface="Arial" panose="020B0604020202020204" pitchFamily="34" charset="0"/>
                <a:ea typeface="Times New Roman" panose="02020603050405020304" pitchFamily="18" charset="0"/>
                <a:cs typeface="Arial" panose="020B0604020202020204" pitchFamily="34" charset="0"/>
              </a:rPr>
              <a:t>立志为善行而活</a:t>
            </a:r>
          </a:p>
        </p:txBody>
      </p:sp>
      <p:sp>
        <p:nvSpPr>
          <p:cNvPr id="12" name="Rectangle 11">
            <a:extLst>
              <a:ext uri="{FF2B5EF4-FFF2-40B4-BE49-F238E27FC236}">
                <a16:creationId xmlns:a16="http://schemas.microsoft.com/office/drawing/2014/main" id="{B988F6CC-99A6-4A7B-A495-089548D300D6}"/>
              </a:ext>
            </a:extLst>
          </p:cNvPr>
          <p:cNvSpPr/>
          <p:nvPr/>
        </p:nvSpPr>
        <p:spPr>
          <a:xfrm>
            <a:off x="190500" y="2760610"/>
            <a:ext cx="7905750" cy="1056700"/>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信徒通过谦卑回想神所赐的平安来促进和平</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3-8</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Tree>
    <p:extLst>
      <p:ext uri="{BB962C8B-B14F-4D97-AF65-F5344CB8AC3E}">
        <p14:creationId xmlns:p14="http://schemas.microsoft.com/office/powerpoint/2010/main" val="3601745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904875" y="1085851"/>
            <a:ext cx="7339560" cy="2677656"/>
          </a:xfrm>
          <a:prstGeom prst="rect">
            <a:avLst/>
          </a:prstGeom>
          <a:solidFill>
            <a:schemeClr val="accent5">
              <a:lumMod val="50000"/>
              <a:alpha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“那些把信心寄托在我们救主神身上的人，理应在善行上带头。</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a:t>
            </a: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他们应该走在善行的前列，而不是拖拖拉拉，让别人带头。”</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algn="ctr" defTabSz="457200" fontAlgn="auto">
              <a:lnSpc>
                <a:spcPct val="100000"/>
              </a:lnSpc>
              <a:spcBef>
                <a:spcPts val="0"/>
              </a:spcBef>
              <a:spcAft>
                <a:spcPts val="0"/>
              </a:spcAft>
              <a:buClrTx/>
              <a:buSzTx/>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t>
            </a:r>
            <a:r>
              <a:rPr kumimoji="0" lang="zh-CN" altLang="en-US" sz="2800" b="1" i="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荷马</a:t>
            </a:r>
            <a:r>
              <a:rPr kumimoji="0" lang="en-US" altLang="zh-CN" sz="2800" b="1" i="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t>
            </a:r>
            <a:r>
              <a:rPr kumimoji="0" lang="zh-CN" altLang="en-US" sz="2800" b="1" i="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肯特 </a:t>
            </a: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Homer Kent—</a:t>
            </a:r>
          </a:p>
        </p:txBody>
      </p:sp>
    </p:spTree>
    <p:extLst>
      <p:ext uri="{BB962C8B-B14F-4D97-AF65-F5344CB8AC3E}">
        <p14:creationId xmlns:p14="http://schemas.microsoft.com/office/powerpoint/2010/main" val="1739032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92710" cy="7143717"/>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我们如何在一个不信的世界中促进和平？</a:t>
            </a: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523220"/>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信徒通过言行促进和平（</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1-2</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12" name="Rectangle 11">
            <a:extLst>
              <a:ext uri="{FF2B5EF4-FFF2-40B4-BE49-F238E27FC236}">
                <a16:creationId xmlns:a16="http://schemas.microsoft.com/office/drawing/2014/main" id="{B988F6CC-99A6-4A7B-A495-089548D300D6}"/>
              </a:ext>
            </a:extLst>
          </p:cNvPr>
          <p:cNvSpPr/>
          <p:nvPr/>
        </p:nvSpPr>
        <p:spPr>
          <a:xfrm>
            <a:off x="190500" y="2396594"/>
            <a:ext cx="7905750" cy="1056700"/>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信徒通过谦卑回想神所赐的平安来促进和平</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3-8</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13" name="Rectangle 12">
            <a:extLst>
              <a:ext uri="{FF2B5EF4-FFF2-40B4-BE49-F238E27FC236}">
                <a16:creationId xmlns:a16="http://schemas.microsoft.com/office/drawing/2014/main" id="{FD99A76E-5B96-4768-B2A5-7874E7711EDF}"/>
              </a:ext>
            </a:extLst>
          </p:cNvPr>
          <p:cNvSpPr/>
          <p:nvPr/>
        </p:nvSpPr>
        <p:spPr>
          <a:xfrm>
            <a:off x="221161" y="3607391"/>
            <a:ext cx="7867650" cy="954107"/>
          </a:xfrm>
          <a:prstGeom prst="rect">
            <a:avLst/>
          </a:prstGeom>
          <a:solidFill>
            <a:schemeClr val="accent4">
              <a:lumMod val="20000"/>
              <a:lumOff val="80000"/>
            </a:schemeClr>
          </a:solidFill>
        </p:spPr>
        <p:txBody>
          <a:bodyPr wrap="square">
            <a:spAutoFit/>
          </a:bodyPr>
          <a:lstStyle/>
          <a:p>
            <a:pPr lvl="0" defTabSz="457200" fontAlgn="auto">
              <a:lnSpc>
                <a:spcPct val="100000"/>
              </a:lnSpc>
              <a:spcBef>
                <a:spcPts val="0"/>
              </a:spcBef>
              <a:spcAft>
                <a:spcPts val="800"/>
              </a:spcAft>
              <a:buClrTx/>
              <a:buSzTx/>
              <a:defRPr/>
            </a:pP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信徒通过保护教会领导中的和平来促进和平（第</a:t>
            </a:r>
            <a:r>
              <a:rPr lang="en-US"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rPr>
              <a:t>9-15</a:t>
            </a: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节）</a:t>
            </a:r>
          </a:p>
        </p:txBody>
      </p:sp>
    </p:spTree>
    <p:extLst>
      <p:ext uri="{BB962C8B-B14F-4D97-AF65-F5344CB8AC3E}">
        <p14:creationId xmlns:p14="http://schemas.microsoft.com/office/powerpoint/2010/main" val="3549659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lothing, wall, indoor&#10;&#10;Description automatically generated">
            <a:extLst>
              <a:ext uri="{FF2B5EF4-FFF2-40B4-BE49-F238E27FC236}">
                <a16:creationId xmlns:a16="http://schemas.microsoft.com/office/drawing/2014/main" id="{74FD2B1B-E619-4FC0-9F47-AF9BC541B3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048000"/>
            <a:ext cx="5752802" cy="3810000"/>
          </a:xfrm>
          <a:prstGeom prst="rect">
            <a:avLst/>
          </a:prstGeom>
        </p:spPr>
      </p:pic>
      <p:sp>
        <p:nvSpPr>
          <p:cNvPr id="4" name="Rectangle 3">
            <a:extLst>
              <a:ext uri="{FF2B5EF4-FFF2-40B4-BE49-F238E27FC236}">
                <a16:creationId xmlns:a16="http://schemas.microsoft.com/office/drawing/2014/main" id="{E1591C43-72C3-4391-8DC6-A419311D2A7E}"/>
              </a:ext>
            </a:extLst>
          </p:cNvPr>
          <p:cNvSpPr/>
          <p:nvPr/>
        </p:nvSpPr>
        <p:spPr>
          <a:xfrm>
            <a:off x="304799" y="618351"/>
            <a:ext cx="8572500" cy="523220"/>
          </a:xfrm>
          <a:prstGeom prst="rect">
            <a:avLst/>
          </a:prstGeom>
          <a:ln>
            <a:solidFill>
              <a:schemeClr val="accent1"/>
            </a:solidFill>
          </a:ln>
        </p:spPr>
        <p:txBody>
          <a:bodyPr wrap="square">
            <a:spAutoFit/>
          </a:bodyPr>
          <a:lstStyle/>
          <a:p>
            <a:pPr marL="342900" lvl="0" indent="-342900" defTabSz="457200" fontAlgn="auto">
              <a:lnSpc>
                <a:spcPct val="100000"/>
              </a:lnSpc>
              <a:spcBef>
                <a:spcPts val="0"/>
              </a:spcBef>
              <a:spcAft>
                <a:spcPts val="750"/>
              </a:spcAft>
              <a:buClrTx/>
              <a:buSzTx/>
              <a:buFont typeface="Symbol" panose="05050102010706020507" pitchFamily="18" charset="2"/>
              <a:buChar char=""/>
              <a:defRPr/>
            </a:pPr>
            <a:r>
              <a:rPr lang="zh-CN" altLang="en-US" b="1" dirty="0">
                <a:solidFill>
                  <a:srgbClr val="000000"/>
                </a:solidFill>
                <a:latin typeface="Arial" panose="020B0604020202020204" pitchFamily="34" charset="0"/>
                <a:ea typeface="Times New Roman" panose="02020603050405020304" pitchFamily="18" charset="0"/>
              </a:rPr>
              <a:t>通过对抗威胁和平的假领袖来保护和平</a:t>
            </a:r>
          </a:p>
        </p:txBody>
      </p:sp>
      <p:sp>
        <p:nvSpPr>
          <p:cNvPr id="5" name="Rectangle 4">
            <a:extLst>
              <a:ext uri="{FF2B5EF4-FFF2-40B4-BE49-F238E27FC236}">
                <a16:creationId xmlns:a16="http://schemas.microsoft.com/office/drawing/2014/main" id="{1AF33448-52E7-4FA7-80C2-4A9C1D3704E2}"/>
              </a:ext>
            </a:extLst>
          </p:cNvPr>
          <p:cNvSpPr/>
          <p:nvPr/>
        </p:nvSpPr>
        <p:spPr>
          <a:xfrm>
            <a:off x="304799" y="1361956"/>
            <a:ext cx="8572499" cy="523220"/>
          </a:xfrm>
          <a:prstGeom prst="rect">
            <a:avLst/>
          </a:prstGeom>
          <a:ln>
            <a:solidFill>
              <a:schemeClr val="accent1"/>
            </a:solidFill>
          </a:ln>
        </p:spPr>
        <p:txBody>
          <a:bodyPr wrap="square">
            <a:spAutoFit/>
          </a:bodyPr>
          <a:lstStyle/>
          <a:p>
            <a:pPr marL="342900" lvl="0" indent="-342900" defTabSz="457200" fontAlgn="auto">
              <a:lnSpc>
                <a:spcPct val="100000"/>
              </a:lnSpc>
              <a:spcBef>
                <a:spcPts val="0"/>
              </a:spcBef>
              <a:spcAft>
                <a:spcPts val="750"/>
              </a:spcAft>
              <a:buClrTx/>
              <a:buSzTx/>
              <a:buFont typeface="Symbol" panose="05050102010706020507" pitchFamily="18" charset="2"/>
              <a:buChar char=""/>
              <a:defRPr/>
            </a:pPr>
            <a:r>
              <a:rPr lang="zh-CN" altLang="en-US" b="1" dirty="0">
                <a:solidFill>
                  <a:srgbClr val="000000"/>
                </a:solidFill>
                <a:latin typeface="Arial" panose="020B0604020202020204" pitchFamily="34" charset="0"/>
                <a:ea typeface="Times New Roman" panose="02020603050405020304" pitchFamily="18" charset="0"/>
              </a:rPr>
              <a:t>通过建立致力于会众健康的领导团队来保护和平</a:t>
            </a:r>
          </a:p>
        </p:txBody>
      </p:sp>
      <p:sp>
        <p:nvSpPr>
          <p:cNvPr id="6" name="Rectangle 5">
            <a:extLst>
              <a:ext uri="{FF2B5EF4-FFF2-40B4-BE49-F238E27FC236}">
                <a16:creationId xmlns:a16="http://schemas.microsoft.com/office/drawing/2014/main" id="{00B83B14-A7B9-4974-99F1-9C5F83A33D59}"/>
              </a:ext>
            </a:extLst>
          </p:cNvPr>
          <p:cNvSpPr/>
          <p:nvPr/>
        </p:nvSpPr>
        <p:spPr>
          <a:xfrm>
            <a:off x="285751" y="2106165"/>
            <a:ext cx="8572498" cy="523220"/>
          </a:xfrm>
          <a:prstGeom prst="rect">
            <a:avLst/>
          </a:prstGeom>
          <a:solidFill>
            <a:schemeClr val="bg1"/>
          </a:solidFill>
          <a:ln>
            <a:solidFill>
              <a:schemeClr val="accent1"/>
            </a:solidFill>
          </a:ln>
        </p:spPr>
        <p:txBody>
          <a:bodyPr wrap="square">
            <a:spAutoFit/>
          </a:bodyPr>
          <a:lstStyle/>
          <a:p>
            <a:pPr marL="342900" lvl="0" indent="-342900" defTabSz="457200" fontAlgn="auto">
              <a:lnSpc>
                <a:spcPct val="100000"/>
              </a:lnSpc>
              <a:spcBef>
                <a:spcPts val="0"/>
              </a:spcBef>
              <a:spcAft>
                <a:spcPts val="750"/>
              </a:spcAft>
              <a:buClrTx/>
              <a:buSzTx/>
              <a:buFont typeface="Symbol" panose="05050102010706020507" pitchFamily="18" charset="2"/>
              <a:buChar char=""/>
              <a:defRPr/>
            </a:pPr>
            <a:r>
              <a:rPr lang="zh-CN" altLang="en-US" b="1" dirty="0">
                <a:solidFill>
                  <a:srgbClr val="000000"/>
                </a:solidFill>
                <a:latin typeface="Arial" panose="020B0604020202020204" pitchFamily="34" charset="0"/>
                <a:ea typeface="Times New Roman" panose="02020603050405020304" pitchFamily="18" charset="0"/>
              </a:rPr>
              <a:t>通过会众对教会领导的支持来保护和平</a:t>
            </a:r>
          </a:p>
        </p:txBody>
      </p:sp>
    </p:spTree>
    <p:extLst>
      <p:ext uri="{BB962C8B-B14F-4D97-AF65-F5344CB8AC3E}">
        <p14:creationId xmlns:p14="http://schemas.microsoft.com/office/powerpoint/2010/main" val="27168393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zh-CN" alt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我们怎么能在诸多假教导中保持</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r>
              <a:rPr lang="zh-SG" altLang="en-US" sz="3600" b="1" dirty="0">
                <a:solidFill>
                  <a:srgbClr val="9F1D1D"/>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信誉良好</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提多书的三个方法</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09741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有虔诚的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长老</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教导真理。</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第一章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0438373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Microsoft YaHei UI" panose="020B0503020204020204" pitchFamily="34" charset="-122"/>
                <a:ea typeface="Microsoft YaHei UI" panose="020B0503020204020204" pitchFamily="34" charset="-122"/>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按着你的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岁数</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行事为人。</a:t>
            </a:r>
            <a:endParaRPr lang="en-US" sz="48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188686"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2:1-10</a:t>
            </a: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373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2:11–3:15</a:t>
            </a:r>
          </a:p>
        </p:txBody>
      </p:sp>
    </p:spTree>
    <p:extLst>
      <p:ext uri="{BB962C8B-B14F-4D97-AF65-F5344CB8AC3E}">
        <p14:creationId xmlns:p14="http://schemas.microsoft.com/office/powerpoint/2010/main" val="28211070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7" name="Rectangle 2"/>
          <p:cNvSpPr>
            <a:spLocks noGrp="1" noChangeArrowheads="1"/>
          </p:cNvSpPr>
          <p:nvPr>
            <p:ph type="title"/>
          </p:nvPr>
        </p:nvSpPr>
        <p:spPr>
          <a:xfrm>
            <a:off x="539750" y="1076325"/>
            <a:ext cx="7543800" cy="1143000"/>
          </a:xfrm>
        </p:spPr>
        <p:txBody>
          <a:bodyPr/>
          <a:lstStyle/>
          <a:p>
            <a:pPr eaLnBrk="1" hangingPunct="1"/>
            <a:r>
              <a:rPr lang="zh-TW" altLang="en-US" b="1" dirty="0">
                <a:solidFill>
                  <a:srgbClr val="800000"/>
                </a:solidFill>
                <a:latin typeface="Arial" charset="0"/>
                <a:ea typeface="ＭＳ Ｐゴシック" charset="0"/>
                <a:cs typeface="Arial" charset="0"/>
              </a:rPr>
              <a:t>什麼推動你的正確的行為</a:t>
            </a:r>
            <a:r>
              <a:rPr lang="en-US" altLang="zh-TW" b="1" dirty="0">
                <a:solidFill>
                  <a:srgbClr val="800000"/>
                </a:solidFill>
                <a:latin typeface="Arial" charset="0"/>
                <a:ea typeface="ＭＳ Ｐゴシック" charset="0"/>
                <a:cs typeface="Arial" charset="0"/>
              </a:rPr>
              <a:t>?</a:t>
            </a:r>
            <a:endParaRPr lang="en-US" b="1" dirty="0">
              <a:solidFill>
                <a:srgbClr val="800000"/>
              </a:solidFill>
              <a:latin typeface="Arial" charset="0"/>
              <a:ea typeface="ＭＳ Ｐゴシック" charset="0"/>
              <a:cs typeface="Arial" charset="0"/>
            </a:endParaRPr>
          </a:p>
        </p:txBody>
      </p:sp>
      <p:sp>
        <p:nvSpPr>
          <p:cNvPr id="270338" name="Rectangle 4"/>
          <p:cNvSpPr>
            <a:spLocks noGrp="1" noChangeArrowheads="1"/>
          </p:cNvSpPr>
          <p:nvPr>
            <p:ph type="body" sz="half" idx="1"/>
          </p:nvPr>
        </p:nvSpPr>
        <p:spPr>
          <a:xfrm>
            <a:off x="1676400" y="2524125"/>
            <a:ext cx="3352800" cy="1143000"/>
          </a:xfrm>
        </p:spPr>
        <p:txBody>
          <a:bodyPr/>
          <a:lstStyle/>
          <a:p>
            <a:pPr eaLnBrk="1" hangingPunct="1"/>
            <a:r>
              <a:rPr lang="zh-CN" altLang="en-US" sz="4400" b="1" dirty="0">
                <a:latin typeface="Arial" charset="0"/>
                <a:ea typeface="ＭＳ Ｐゴシック" charset="0"/>
                <a:cs typeface="Arial" charset="0"/>
              </a:rPr>
              <a:t>恩典</a:t>
            </a:r>
            <a:r>
              <a:rPr lang="en-US" altLang="zh-CN" sz="4400" b="1" dirty="0">
                <a:latin typeface="Arial" charset="0"/>
                <a:ea typeface="ＭＳ Ｐゴシック" charset="0"/>
                <a:cs typeface="Arial" charset="0"/>
              </a:rPr>
              <a:t>? </a:t>
            </a:r>
            <a:r>
              <a:rPr lang="zh-CN" altLang="en-US" sz="4400" b="1" dirty="0">
                <a:latin typeface="Arial" charset="0"/>
                <a:ea typeface="ＭＳ Ｐゴシック" charset="0"/>
                <a:cs typeface="Arial" charset="0"/>
              </a:rPr>
              <a:t>或是 </a:t>
            </a:r>
          </a:p>
        </p:txBody>
      </p:sp>
      <p:sp>
        <p:nvSpPr>
          <p:cNvPr id="270339" name="Rectangle 5"/>
          <p:cNvSpPr>
            <a:spLocks noGrp="1" noChangeArrowheads="1"/>
          </p:cNvSpPr>
          <p:nvPr>
            <p:ph type="body" sz="half" idx="2"/>
          </p:nvPr>
        </p:nvSpPr>
        <p:spPr>
          <a:xfrm>
            <a:off x="5105400" y="2524125"/>
            <a:ext cx="2590800" cy="1143000"/>
          </a:xfrm>
        </p:spPr>
        <p:txBody>
          <a:bodyPr/>
          <a:lstStyle/>
          <a:p>
            <a:pPr eaLnBrk="1" hangingPunct="1"/>
            <a:r>
              <a:rPr lang="zh-CN" altLang="en-US" sz="4400" b="1" dirty="0">
                <a:latin typeface="Arial" charset="0"/>
                <a:ea typeface="ＭＳ Ｐゴシック" charset="0"/>
                <a:cs typeface="Arial" charset="0"/>
              </a:rPr>
              <a:t>律法</a:t>
            </a:r>
            <a:r>
              <a:rPr lang="en-US" altLang="zh-CN" sz="4400" b="1" dirty="0">
                <a:latin typeface="Arial" charset="0"/>
                <a:ea typeface="ＭＳ Ｐゴシック" charset="0"/>
                <a:cs typeface="Arial" charset="0"/>
              </a:rPr>
              <a:t>?</a:t>
            </a:r>
          </a:p>
        </p:txBody>
      </p:sp>
      <p:sp>
        <p:nvSpPr>
          <p:cNvPr id="270340" name="Text Box 6"/>
          <p:cNvSpPr txBox="1">
            <a:spLocks noChangeArrowheads="1"/>
          </p:cNvSpPr>
          <p:nvPr/>
        </p:nvSpPr>
        <p:spPr bwMode="auto">
          <a:xfrm>
            <a:off x="2963863" y="3895725"/>
            <a:ext cx="26955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zh-CN" altLang="en-US" sz="3200" b="1" i="1" dirty="0">
                <a:solidFill>
                  <a:srgbClr val="000000"/>
                </a:solidFill>
                <a:latin typeface="Arial" charset="0"/>
                <a:cs typeface="Arial" charset="0"/>
              </a:rPr>
              <a:t>支持你的答案</a:t>
            </a:r>
            <a:r>
              <a:rPr lang="en-US" altLang="zh-CN" sz="3200" b="1" i="1" dirty="0">
                <a:solidFill>
                  <a:srgbClr val="000000"/>
                </a:solidFill>
                <a:latin typeface="Arial" charset="0"/>
                <a:cs typeface="Arial" charset="0"/>
              </a:rPr>
              <a:t>!</a:t>
            </a:r>
          </a:p>
        </p:txBody>
      </p:sp>
      <p:pic>
        <p:nvPicPr>
          <p:cNvPr id="270341" name="Picture 8" descr="j0336379"/>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508625" y="3362325"/>
            <a:ext cx="2874963"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2" name="Picture 9" descr="j0283182"/>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31838" y="3286125"/>
            <a:ext cx="23272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3" name="Rectangle 8"/>
          <p:cNvSpPr>
            <a:spLocks noChangeArrowheads="1"/>
          </p:cNvSpPr>
          <p:nvPr/>
        </p:nvSpPr>
        <p:spPr bwMode="auto">
          <a:xfrm>
            <a:off x="2541588" y="76200"/>
            <a:ext cx="35385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lnSpc>
                <a:spcPct val="100000"/>
              </a:lnSpc>
              <a:buClrTx/>
              <a:buSzTx/>
              <a:buFontTx/>
              <a:buNone/>
            </a:pPr>
            <a:r>
              <a:rPr lang="zh-CN" altLang="en-US" sz="4400" dirty="0">
                <a:solidFill>
                  <a:srgbClr val="000000"/>
                </a:solidFill>
                <a:latin typeface="Arial" charset="0"/>
                <a:ea typeface="ＭＳ Ｐゴシック" charset="0"/>
                <a:cs typeface="Arial" charset="0"/>
              </a:rPr>
              <a:t>简单测验时间</a:t>
            </a:r>
            <a:endParaRPr lang="en-US" sz="2400" dirty="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298878765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主要是想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我们的长老要教导</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借着神的恩典所得来的</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可尊敬的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言行举止</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WordArt 190">
            <a:extLst>
              <a:ext uri="{FF2B5EF4-FFF2-40B4-BE49-F238E27FC236}">
                <a16:creationId xmlns:a16="http://schemas.microsoft.com/office/drawing/2014/main" id="{5EE83A65-703A-A64B-803B-1B0283A9C0B5}"/>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Microsoft YaHei UI" panose="020B0503020204020204" pitchFamily="34" charset="-122"/>
                <a:ea typeface="Microsoft YaHei UI" panose="020B0503020204020204" pitchFamily="34" charset="-122"/>
                <a:cs typeface="Impact"/>
              </a:rPr>
              <a:t>提多书</a:t>
            </a:r>
          </a:p>
        </p:txBody>
      </p:sp>
    </p:spTree>
    <p:extLst>
      <p:ext uri="{BB962C8B-B14F-4D97-AF65-F5344CB8AC3E}">
        <p14:creationId xmlns:p14="http://schemas.microsoft.com/office/powerpoint/2010/main" val="89705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948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0"/>
            <a:ext cx="744220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0" name="Rectangle 2"/>
          <p:cNvSpPr>
            <a:spLocks noGrp="1" noChangeArrowheads="1"/>
          </p:cNvSpPr>
          <p:nvPr>
            <p:ph type="title" idx="4294967295"/>
          </p:nvPr>
        </p:nvSpPr>
        <p:spPr>
          <a:xfrm>
            <a:off x="0" y="4868863"/>
            <a:ext cx="9144000" cy="1989137"/>
          </a:xfrm>
          <a:solidFill>
            <a:srgbClr val="000000"/>
          </a:solidFill>
        </p:spPr>
        <p:txBody>
          <a:bodyPr/>
          <a:lstStyle/>
          <a:p>
            <a:pPr eaLnBrk="1" hangingPunct="1"/>
            <a:r>
              <a:rPr lang="zh-CN" altLang="en-US" sz="4000" b="1" u="sng" dirty="0">
                <a:solidFill>
                  <a:srgbClr val="FEFDE3"/>
                </a:solidFill>
                <a:latin typeface="Arial" charset="0"/>
                <a:ea typeface="ＭＳ Ｐゴシック" charset="0"/>
                <a:cs typeface="Arial" charset="0"/>
              </a:rPr>
              <a:t>提多书中的核心问题：</a:t>
            </a:r>
            <a:br>
              <a:rPr lang="zh-CN" altLang="en-US" sz="4000" b="1" u="sng" dirty="0">
                <a:solidFill>
                  <a:srgbClr val="FEFDE3"/>
                </a:solidFill>
                <a:latin typeface="Arial" charset="0"/>
                <a:ea typeface="ＭＳ Ｐゴシック" charset="0"/>
                <a:cs typeface="Arial" charset="0"/>
              </a:rPr>
            </a:br>
            <a:r>
              <a:rPr lang="zh-CN" altLang="en-US" sz="4000" b="1" dirty="0">
                <a:solidFill>
                  <a:srgbClr val="FEFDE3"/>
                </a:solidFill>
                <a:latin typeface="Arial" charset="0"/>
                <a:ea typeface="ＭＳ Ｐゴシック" charset="0"/>
                <a:cs typeface="Arial" charset="0"/>
              </a:rPr>
              <a:t>你的生活</a:t>
            </a:r>
            <a:r>
              <a:rPr lang="zh-CN" altLang="en-US" sz="4000" b="1" dirty="0">
                <a:solidFill>
                  <a:srgbClr val="FFFF00"/>
                </a:solidFill>
                <a:latin typeface="Arial" charset="0"/>
                <a:ea typeface="ＭＳ Ｐゴシック" charset="0"/>
                <a:cs typeface="Arial" charset="0"/>
              </a:rPr>
              <a:t>是否应该</a:t>
            </a:r>
            <a:r>
              <a:rPr lang="zh-CN" altLang="en-US" sz="4000" b="1" dirty="0">
                <a:solidFill>
                  <a:srgbClr val="FEFDE3"/>
                </a:solidFill>
                <a:latin typeface="Arial" charset="0"/>
                <a:ea typeface="ＭＳ Ｐゴシック" charset="0"/>
                <a:cs typeface="Arial" charset="0"/>
              </a:rPr>
              <a:t>比非基督徒的生活更好？</a:t>
            </a:r>
            <a:endParaRPr lang="en-US" sz="4000" b="1" dirty="0">
              <a:solidFill>
                <a:srgbClr val="FEFDE3"/>
              </a:solidFill>
              <a:latin typeface="Arial" charset="0"/>
              <a:ea typeface="ＭＳ Ｐゴシック" charset="0"/>
              <a:cs typeface="Arial" charset="0"/>
            </a:endParaRPr>
          </a:p>
        </p:txBody>
      </p:sp>
      <p:sp>
        <p:nvSpPr>
          <p:cNvPr id="319491"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241</a:t>
            </a:r>
          </a:p>
        </p:txBody>
      </p:sp>
      <p:sp>
        <p:nvSpPr>
          <p:cNvPr id="319492"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提多</a:t>
            </a:r>
            <a:endParaRPr kumimoji="0" 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319493" name="WordArt 7"/>
          <p:cNvSpPr>
            <a:spLocks noChangeArrowheads="1" noChangeShapeType="1" noTextEdit="1"/>
          </p:cNvSpPr>
          <p:nvPr/>
        </p:nvSpPr>
        <p:spPr bwMode="auto">
          <a:xfrm>
            <a:off x="3492500" y="2997200"/>
            <a:ext cx="2232025" cy="2303463"/>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err="1">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是的</a:t>
            </a:r>
            <a:r>
              <a:rPr kumimoji="0" lang="zh-CN" alt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a:t>
            </a:r>
            <a:endParaRPr kumimoji="0" 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Tree>
    <p:extLst>
      <p:ext uri="{BB962C8B-B14F-4D97-AF65-F5344CB8AC3E}">
        <p14:creationId xmlns:p14="http://schemas.microsoft.com/office/powerpoint/2010/main" val="153936870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8" cy="60928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0" y="4868863"/>
            <a:ext cx="9144000" cy="1989137"/>
          </a:xfrm>
          <a:solidFill>
            <a:srgbClr val="000000"/>
          </a:solidFill>
        </p:spPr>
        <p:txBody>
          <a:bodyPr/>
          <a:lstStyle/>
          <a:p>
            <a:pPr eaLnBrk="1" hangingPunct="1"/>
            <a:r>
              <a:rPr lang="zh-CN" altLang="en-US" sz="4000" b="1" u="sng" dirty="0">
                <a:solidFill>
                  <a:srgbClr val="FEFDE3"/>
                </a:solidFill>
                <a:latin typeface="Arial" charset="0"/>
                <a:ea typeface="ＭＳ Ｐゴシック" charset="0"/>
                <a:cs typeface="Arial" charset="0"/>
              </a:rPr>
              <a:t>提多书中的核心问题：</a:t>
            </a:r>
            <a:br>
              <a:rPr lang="en-US" altLang="zh-CN" sz="4000" b="1" u="sng" dirty="0">
                <a:solidFill>
                  <a:srgbClr val="FEFDE3"/>
                </a:solidFill>
                <a:latin typeface="Arial" charset="0"/>
                <a:ea typeface="ＭＳ Ｐゴシック" charset="0"/>
                <a:cs typeface="Arial" charset="0"/>
              </a:rPr>
            </a:br>
            <a:r>
              <a:rPr lang="zh-CN" altLang="en-US" sz="4000" b="1" dirty="0">
                <a:solidFill>
                  <a:srgbClr val="FEFDE3"/>
                </a:solidFill>
                <a:latin typeface="Arial" charset="0"/>
                <a:ea typeface="ＭＳ Ｐゴシック" charset="0"/>
                <a:cs typeface="Arial" charset="0"/>
              </a:rPr>
              <a:t>你的生活是否看起来比非基督徒的生活更好？</a:t>
            </a:r>
            <a:endParaRPr lang="en-US" sz="4000" b="1" dirty="0">
              <a:solidFill>
                <a:srgbClr val="FEFDE3"/>
              </a:solidFill>
              <a:latin typeface="Arial" charset="0"/>
              <a:ea typeface="ＭＳ Ｐゴシック" charset="0"/>
              <a:cs typeface="Arial" charset="0"/>
            </a:endParaRPr>
          </a:p>
        </p:txBody>
      </p:sp>
      <p:sp>
        <p:nvSpPr>
          <p:cNvPr id="317443"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241</a:t>
            </a:r>
          </a:p>
        </p:txBody>
      </p:sp>
      <p:sp>
        <p:nvSpPr>
          <p:cNvPr id="317444"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提多</a:t>
            </a:r>
            <a:endParaRPr kumimoji="0" 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Tree>
    <p:extLst>
      <p:ext uri="{BB962C8B-B14F-4D97-AF65-F5344CB8AC3E}">
        <p14:creationId xmlns:p14="http://schemas.microsoft.com/office/powerpoint/2010/main" val="148954853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7"/>
            <a:ext cx="9144000" cy="610021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如何生活</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6105590"/>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000" dirty="0"/>
              <a:t>查尔斯</a:t>
            </a:r>
            <a:r>
              <a:rPr lang="en-US" altLang="zh-CN" sz="2000" dirty="0"/>
              <a:t>·R·</a:t>
            </a:r>
            <a:r>
              <a:rPr lang="zh-CN" altLang="en-US" sz="2000" dirty="0"/>
              <a:t>斯文多尔（</a:t>
            </a:r>
            <a:r>
              <a:rPr lang="en-US" altLang="zh-CN" sz="2000" dirty="0"/>
              <a:t>Charles R. Swindoll</a:t>
            </a:r>
            <a:r>
              <a:rPr lang="zh-CN" altLang="en-US" sz="2000" dirty="0"/>
              <a:t>），</a:t>
            </a:r>
          </a:p>
          <a:p>
            <a:r>
              <a:rPr lang="en-US" altLang="zh-CN" sz="2000" dirty="0"/>
              <a:t>《</a:t>
            </a:r>
            <a:r>
              <a:rPr lang="zh-CN" altLang="en-US" sz="2000" dirty="0"/>
              <a:t>具感染力的基督信仰</a:t>
            </a:r>
            <a:r>
              <a:rPr lang="en-US" altLang="zh-CN" sz="2000" dirty="0"/>
              <a:t>》</a:t>
            </a:r>
            <a:r>
              <a:rPr lang="zh-CN" altLang="en-US" sz="2000" dirty="0"/>
              <a:t>（</a:t>
            </a:r>
            <a:r>
              <a:rPr lang="en-US" altLang="zh-CN" sz="2000" i="1" dirty="0"/>
              <a:t>Contagious Christianity</a:t>
            </a:r>
            <a:r>
              <a:rPr lang="zh-CN" altLang="en-US" sz="2000" dirty="0"/>
              <a:t>），第</a:t>
            </a:r>
            <a:r>
              <a:rPr lang="en-US" altLang="zh-CN" sz="2000" dirty="0"/>
              <a:t>47</a:t>
            </a:r>
            <a:r>
              <a:rPr lang="zh-CN" altLang="en-US" sz="2000" dirty="0"/>
              <a:t>页</a:t>
            </a:r>
          </a:p>
        </p:txBody>
      </p:sp>
    </p:spTree>
    <p:extLst>
      <p:ext uri="{BB962C8B-B14F-4D97-AF65-F5344CB8AC3E}">
        <p14:creationId xmlns:p14="http://schemas.microsoft.com/office/powerpoint/2010/main" val="393526704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29756" y="355516"/>
            <a:ext cx="9144000" cy="1816264"/>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确保你已经接受了神白白赐予你的救恩</a:t>
            </a:r>
            <a:br>
              <a:rPr lang="zh-CN" altLang="en-US" sz="4000" b="1" dirty="0">
                <a:effectLst>
                  <a:glow rad="127000">
                    <a:schemeClr val="tx1"/>
                  </a:glow>
                </a:effectLst>
                <a:latin typeface="Arial" charset="0"/>
                <a:ea typeface="ＭＳ Ｐゴシック" charset="0"/>
                <a:cs typeface="ＭＳ Ｐゴシック" charset="0"/>
              </a:rPr>
            </a:br>
            <a:br>
              <a:rPr lang="en-US" altLang="zh-CN"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en-US" sz="4000" b="1" dirty="0" err="1">
                <a:effectLst>
                  <a:glow rad="127000">
                    <a:schemeClr val="tx1"/>
                  </a:glow>
                </a:effectLst>
                <a:latin typeface="Arial" charset="0"/>
                <a:ea typeface="ＭＳ Ｐゴシック" charset="0"/>
                <a:cs typeface="ＭＳ Ｐゴシック" charset="0"/>
              </a:rPr>
              <a:t>提多书</a:t>
            </a:r>
            <a:r>
              <a:rPr lang="zh-CN" altLang="en-US" sz="4000" b="1" dirty="0">
                <a:effectLst>
                  <a:glow rad="127000">
                    <a:schemeClr val="tx1"/>
                  </a:glow>
                </a:effectLst>
                <a:latin typeface="Arial" charset="0"/>
                <a:ea typeface="ＭＳ Ｐゴシック" charset="0"/>
                <a:cs typeface="ＭＳ Ｐゴシック" charset="0"/>
              </a:rPr>
              <a:t> </a:t>
            </a:r>
            <a:r>
              <a:rPr lang="en-US" sz="4000" b="1" dirty="0">
                <a:effectLst>
                  <a:glow rad="127000">
                    <a:schemeClr val="tx1"/>
                  </a:glow>
                </a:effectLst>
                <a:latin typeface="Arial" charset="0"/>
                <a:ea typeface="ＭＳ Ｐゴシック" charset="0"/>
                <a:cs typeface="ＭＳ Ｐゴシック" charset="0"/>
              </a:rPr>
              <a:t> 2:11). </a:t>
            </a:r>
          </a:p>
        </p:txBody>
      </p:sp>
      <p:sp>
        <p:nvSpPr>
          <p:cNvPr id="4" name="Rectangle 2"/>
          <p:cNvSpPr txBox="1">
            <a:spLocks noChangeArrowheads="1"/>
          </p:cNvSpPr>
          <p:nvPr/>
        </p:nvSpPr>
        <p:spPr bwMode="auto">
          <a:xfrm>
            <a:off x="-29756" y="2478757"/>
            <a:ext cx="4169708" cy="4262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buClrTx/>
              <a:buSzTx/>
              <a:defRPr/>
            </a:pPr>
            <a:r>
              <a:rPr kumimoji="0" lang="ru-RU"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神拯救万人的恩典已经显明出来了</a:t>
            </a: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14878" y="6062554"/>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dirty="0"/>
              <a:t>查尔斯</a:t>
            </a:r>
            <a:r>
              <a:rPr lang="en-US" altLang="zh-CN" sz="2400" dirty="0"/>
              <a:t>·R·</a:t>
            </a:r>
            <a:r>
              <a:rPr lang="zh-CN" altLang="en-US" sz="2400" dirty="0"/>
              <a:t>斯文多尔（</a:t>
            </a:r>
            <a:r>
              <a:rPr lang="en-US" altLang="zh-CN" sz="2400" dirty="0"/>
              <a:t>Charles R. Swindoll</a:t>
            </a:r>
            <a:r>
              <a:rPr lang="zh-CN" altLang="en-US" sz="2400" dirty="0"/>
              <a:t>），</a:t>
            </a:r>
          </a:p>
          <a:p>
            <a:r>
              <a:rPr lang="en-US" altLang="zh-CN" sz="2400" dirty="0"/>
              <a:t>《</a:t>
            </a:r>
            <a:r>
              <a:rPr lang="zh-CN" altLang="en-US" sz="2400" dirty="0"/>
              <a:t>具感染力的基督信仰</a:t>
            </a:r>
            <a:r>
              <a:rPr lang="en-US" altLang="zh-CN" sz="2400" dirty="0"/>
              <a:t>》</a:t>
            </a:r>
            <a:r>
              <a:rPr lang="zh-CN" altLang="en-US" sz="2400" dirty="0"/>
              <a:t>（</a:t>
            </a:r>
            <a:r>
              <a:rPr lang="en-US" altLang="zh-CN" sz="2400" i="1" dirty="0"/>
              <a:t>Contagious Christianity</a:t>
            </a:r>
            <a:r>
              <a:rPr lang="zh-CN" altLang="en-US" sz="2400" dirty="0"/>
              <a:t>），第</a:t>
            </a:r>
            <a:r>
              <a:rPr lang="en-US" altLang="zh-CN" sz="2400" dirty="0"/>
              <a:t>47</a:t>
            </a:r>
            <a:r>
              <a:rPr lang="zh-CN" altLang="en-US" sz="2400" dirty="0"/>
              <a:t>页</a:t>
            </a:r>
          </a:p>
        </p:txBody>
      </p:sp>
      <p:pic>
        <p:nvPicPr>
          <p:cNvPr id="3" name="Picture 2"/>
          <p:cNvPicPr>
            <a:picLocks noChangeAspect="1"/>
          </p:cNvPicPr>
          <p:nvPr/>
        </p:nvPicPr>
        <p:blipFill>
          <a:blip r:embed="rId3"/>
          <a:stretch>
            <a:fillRect/>
          </a:stretch>
        </p:blipFill>
        <p:spPr>
          <a:xfrm>
            <a:off x="4079076" y="2478757"/>
            <a:ext cx="4895012" cy="3240360"/>
          </a:xfrm>
          <a:prstGeom prst="rect">
            <a:avLst/>
          </a:prstGeom>
        </p:spPr>
      </p:pic>
    </p:spTree>
    <p:extLst>
      <p:ext uri="{BB962C8B-B14F-4D97-AF65-F5344CB8AC3E}">
        <p14:creationId xmlns:p14="http://schemas.microsoft.com/office/powerpoint/2010/main" val="3559037326"/>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继续抵挡腐败的生活方式。</a:t>
            </a:r>
            <a:br>
              <a:rPr lang="zh-CN" altLang="en-US" sz="4000" b="1" dirty="0">
                <a:effectLst>
                  <a:glow rad="127000">
                    <a:schemeClr val="tx1"/>
                  </a:glow>
                </a:effectLst>
                <a:latin typeface="Arial" charset="0"/>
                <a:ea typeface="ＭＳ Ｐゴシック" charset="0"/>
                <a:cs typeface="ＭＳ Ｐゴシック" charset="0"/>
              </a:rPr>
            </a:br>
            <a:br>
              <a:rPr lang="en-US" altLang="zh-CN"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en-US" sz="4000" b="1" dirty="0" err="1">
                <a:effectLst>
                  <a:glow rad="127000">
                    <a:schemeClr val="tx1"/>
                  </a:glow>
                </a:effectLst>
                <a:latin typeface="Arial" charset="0"/>
                <a:ea typeface="ＭＳ Ｐゴシック" charset="0"/>
                <a:cs typeface="ＭＳ Ｐゴシック" charset="0"/>
              </a:rPr>
              <a:t>提多书</a:t>
            </a:r>
            <a:r>
              <a:rPr lang="en-US" sz="4000" b="1" dirty="0">
                <a:effectLst>
                  <a:glow rad="127000">
                    <a:schemeClr val="tx1"/>
                  </a:glow>
                </a:effectLst>
                <a:latin typeface="Arial" charset="0"/>
                <a:ea typeface="ＭＳ Ｐゴシック" charset="0"/>
                <a:cs typeface="ＭＳ Ｐゴシック" charset="0"/>
              </a:rPr>
              <a:t> 2:12a ). </a:t>
            </a:r>
          </a:p>
        </p:txBody>
      </p:sp>
      <p:sp>
        <p:nvSpPr>
          <p:cNvPr id="4" name="Rectangle 2"/>
          <p:cNvSpPr txBox="1">
            <a:spLocks noChangeArrowheads="1"/>
          </p:cNvSpPr>
          <p:nvPr/>
        </p:nvSpPr>
        <p:spPr bwMode="auto">
          <a:xfrm>
            <a:off x="4826001" y="2200274"/>
            <a:ext cx="4114800" cy="4301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buClrTx/>
              <a:buSzTx/>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这恩典训练我们除去不敬虔的心，和属世的私欲</a:t>
            </a:r>
            <a:r>
              <a:rPr kumimoji="0" lang="en-SG"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2188" y="6137803"/>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dirty="0"/>
              <a:t>查尔斯</a:t>
            </a:r>
            <a:r>
              <a:rPr lang="en-US" altLang="zh-CN" sz="2400" dirty="0"/>
              <a:t>·R·</a:t>
            </a:r>
            <a:r>
              <a:rPr lang="zh-CN" altLang="en-US" sz="2400" dirty="0"/>
              <a:t>斯文多尔（</a:t>
            </a:r>
            <a:r>
              <a:rPr lang="en-US" altLang="zh-CN" sz="2400" dirty="0"/>
              <a:t>Charles R. Swindoll</a:t>
            </a:r>
            <a:r>
              <a:rPr lang="zh-CN" altLang="en-US" sz="2400" dirty="0"/>
              <a:t>），</a:t>
            </a:r>
          </a:p>
          <a:p>
            <a:r>
              <a:rPr lang="en-US" altLang="zh-CN" sz="2400" dirty="0"/>
              <a:t>《</a:t>
            </a:r>
            <a:r>
              <a:rPr lang="zh-CN" altLang="en-US" sz="2400" dirty="0"/>
              <a:t>具感染力的基督信仰</a:t>
            </a:r>
            <a:r>
              <a:rPr lang="en-US" altLang="zh-CN" sz="2400" dirty="0"/>
              <a:t>》</a:t>
            </a:r>
            <a:r>
              <a:rPr lang="zh-CN" altLang="en-US" sz="2400" dirty="0"/>
              <a:t>（</a:t>
            </a:r>
            <a:r>
              <a:rPr lang="en-US" altLang="zh-CN" sz="2400" i="1" dirty="0"/>
              <a:t>Contagious Christianity</a:t>
            </a:r>
            <a:r>
              <a:rPr lang="zh-CN" altLang="en-US" sz="2400" dirty="0"/>
              <a:t>），第</a:t>
            </a:r>
            <a:r>
              <a:rPr lang="en-US" altLang="zh-CN" sz="2400" dirty="0"/>
              <a:t>47</a:t>
            </a:r>
            <a:r>
              <a:rPr lang="zh-CN" altLang="en-US" sz="2400" dirty="0"/>
              <a:t>页</a:t>
            </a:r>
          </a:p>
        </p:txBody>
      </p:sp>
    </p:spTree>
    <p:extLst>
      <p:ext uri="{BB962C8B-B14F-4D97-AF65-F5344CB8AC3E}">
        <p14:creationId xmlns:p14="http://schemas.microsoft.com/office/powerpoint/2010/main" val="941592720"/>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年轻的男子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善行</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正直</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庄重</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健全的言语</a:t>
            </a:r>
          </a:p>
        </p:txBody>
      </p:sp>
      <p:sp>
        <p:nvSpPr>
          <p:cNvPr id="3" name="TextBox 8">
            <a:extLst>
              <a:ext uri="{FF2B5EF4-FFF2-40B4-BE49-F238E27FC236}">
                <a16:creationId xmlns:a16="http://schemas.microsoft.com/office/drawing/2014/main" id="{DF315972-0986-2970-0B43-F72B93A54F09}"/>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年轻的妇女</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爱丈夫和孩子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纯洁</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在家工作</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顺服丈夫</a:t>
            </a:r>
          </a:p>
        </p:txBody>
      </p:sp>
      <p:sp>
        <p:nvSpPr>
          <p:cNvPr id="5" name="TextBox 3">
            <a:extLst>
              <a:ext uri="{FF2B5EF4-FFF2-40B4-BE49-F238E27FC236}">
                <a16:creationId xmlns:a16="http://schemas.microsoft.com/office/drawing/2014/main" id="{82CF8CBD-2BE6-043C-DC51-0D846311A4C6}"/>
              </a:ext>
            </a:extLst>
          </p:cNvPr>
          <p:cNvSpPr txBox="1"/>
          <p:nvPr/>
        </p:nvSpPr>
        <p:spPr>
          <a:xfrm flipH="1">
            <a:off x="4823537" y="306067"/>
            <a:ext cx="3984476" cy="2271391"/>
          </a:xfrm>
          <a:prstGeom prst="rect">
            <a:avLst/>
          </a:prstGeom>
          <a:noFill/>
        </p:spPr>
        <p:txBody>
          <a:bodyPr wrap="square" rtlCol="0">
            <a:spAutoFit/>
          </a:bodyPr>
          <a:lstStyle/>
          <a:p>
            <a:pPr marL="0" marR="0" lvl="0" indent="0" algn="ctr"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年长的妇女</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恭敬</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不说谎</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不嗜酒</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教导年轻妇女</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1">
            <a:extLst>
              <a:ext uri="{FF2B5EF4-FFF2-40B4-BE49-F238E27FC236}">
                <a16:creationId xmlns:a16="http://schemas.microsoft.com/office/drawing/2014/main" id="{7CADBA86-34AC-C0A9-18BC-99CECBE8A61C}"/>
              </a:ext>
            </a:extLst>
          </p:cNvPr>
          <p:cNvSpPr txBox="1"/>
          <p:nvPr/>
        </p:nvSpPr>
        <p:spPr>
          <a:xfrm flipH="1">
            <a:off x="468090" y="296795"/>
            <a:ext cx="3555418"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年长的男子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思维清醒</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庄重</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在信仰、爱心、坚忍上是健全的</a:t>
            </a:r>
          </a:p>
          <a:p>
            <a:pPr marL="0" marR="0" lvl="0" indent="0" algn="l" defTabSz="457200" rtl="0" eaLnBrk="1" fontAlgn="auto" latinLnBrk="0" hangingPunct="1">
              <a:lnSpc>
                <a:spcPct val="100000"/>
              </a:lnSpc>
              <a:spcBef>
                <a:spcPts val="0"/>
              </a:spcBef>
              <a:spcAft>
                <a:spcPts val="0"/>
              </a:spcAft>
              <a:buClrTx/>
              <a:buSzTx/>
              <a:buFont typeface="Times New Roman" pitchFamily="18" charset="0"/>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5275158"/>
      </p:ext>
    </p:extLst>
  </p:cSld>
  <p:clrMapOvr>
    <a:overrideClrMapping bg1="lt1" tx1="dk1" bg2="lt2" tx2="dk2" accent1="accent1" accent2="accent2" accent3="accent3" accent4="accent4" accent5="accent5" accent6="accent6" hlink="hlink" folHlink="folHlink"/>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以明智、敬虔的方式生活</a:t>
            </a:r>
            <a:br>
              <a:rPr lang="zh-CN" alt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提多书</a:t>
            </a:r>
            <a:r>
              <a:rPr lang="en-US" sz="4000" b="1" dirty="0">
                <a:effectLst>
                  <a:glow rad="127000">
                    <a:schemeClr val="tx1"/>
                  </a:glow>
                </a:effectLst>
                <a:latin typeface="Arial" charset="0"/>
                <a:ea typeface="ＭＳ Ｐゴシック" charset="0"/>
                <a:cs typeface="ＭＳ Ｐゴシック" charset="0"/>
              </a:rPr>
              <a:t> 2:12b-13). </a:t>
            </a:r>
          </a:p>
        </p:txBody>
      </p:sp>
      <p:sp>
        <p:nvSpPr>
          <p:cNvPr id="4" name="Rectangle 2"/>
          <p:cNvSpPr txBox="1">
            <a:spLocks noChangeArrowheads="1"/>
          </p:cNvSpPr>
          <p:nvPr/>
        </p:nvSpPr>
        <p:spPr bwMode="auto">
          <a:xfrm>
            <a:off x="0" y="2370666"/>
            <a:ext cx="9025467" cy="4096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buClrTx/>
              <a:buSzTx/>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在今生过着自律、公正、敬虔的生活，</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13</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等候那有福的盼望，就是我们伟大的　神，救主耶稣基督荣耀的显现。 </a:t>
            </a:r>
            <a:r>
              <a:rPr kumimoji="0" lang="en-SG"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120870"/>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dirty="0"/>
              <a:t>查尔斯</a:t>
            </a:r>
            <a:r>
              <a:rPr lang="en-US" altLang="zh-CN" sz="2400" dirty="0"/>
              <a:t>·R·</a:t>
            </a:r>
            <a:r>
              <a:rPr lang="zh-CN" altLang="en-US" sz="2400" dirty="0"/>
              <a:t>斯文多尔（</a:t>
            </a:r>
            <a:r>
              <a:rPr lang="en-US" altLang="zh-CN" sz="2400" dirty="0"/>
              <a:t>Charles R. Swindoll</a:t>
            </a:r>
            <a:r>
              <a:rPr lang="zh-CN" altLang="en-US" sz="2400" dirty="0"/>
              <a:t>），</a:t>
            </a:r>
          </a:p>
          <a:p>
            <a:r>
              <a:rPr lang="en-US" altLang="zh-CN" sz="2400" dirty="0"/>
              <a:t>《</a:t>
            </a:r>
            <a:r>
              <a:rPr lang="zh-CN" altLang="en-US" sz="2400" dirty="0"/>
              <a:t>具感染力的基督信仰</a:t>
            </a:r>
            <a:r>
              <a:rPr lang="en-US" altLang="zh-CN" sz="2400" dirty="0"/>
              <a:t>》</a:t>
            </a:r>
            <a:r>
              <a:rPr lang="zh-CN" altLang="en-US" sz="2400" dirty="0"/>
              <a:t>（</a:t>
            </a:r>
            <a:r>
              <a:rPr lang="en-US" altLang="zh-CN" sz="2400" i="1" dirty="0"/>
              <a:t>Contagious Christianity</a:t>
            </a:r>
            <a:r>
              <a:rPr lang="zh-CN" altLang="en-US" sz="2400" dirty="0"/>
              <a:t>），第</a:t>
            </a:r>
            <a:r>
              <a:rPr lang="en-US" altLang="zh-CN" sz="2400" dirty="0"/>
              <a:t>47</a:t>
            </a:r>
            <a:r>
              <a:rPr lang="zh-CN" altLang="en-US" sz="2400" dirty="0"/>
              <a:t>页</a:t>
            </a:r>
          </a:p>
        </p:txBody>
      </p:sp>
    </p:spTree>
    <p:extLst>
      <p:ext uri="{BB962C8B-B14F-4D97-AF65-F5344CB8AC3E}">
        <p14:creationId xmlns:p14="http://schemas.microsoft.com/office/powerpoint/2010/main" val="3862422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12674" name="Text Box 3"/>
          <p:cNvSpPr txBox="1">
            <a:spLocks noChangeArrowheads="1"/>
          </p:cNvSpPr>
          <p:nvPr/>
        </p:nvSpPr>
        <p:spPr bwMode="auto">
          <a:xfrm>
            <a:off x="8149860" y="228600"/>
            <a:ext cx="699230"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241</a:t>
            </a:r>
          </a:p>
        </p:txBody>
      </p:sp>
      <p:sp>
        <p:nvSpPr>
          <p:cNvPr id="412675" name="Text Box 4"/>
          <p:cNvSpPr txBox="1">
            <a:spLocks noChangeArrowheads="1"/>
          </p:cNvSpPr>
          <p:nvPr/>
        </p:nvSpPr>
        <p:spPr bwMode="auto">
          <a:xfrm>
            <a:off x="1153824" y="166687"/>
            <a:ext cx="6878806" cy="584775"/>
          </a:xfrm>
          <a:prstGeom prst="rect">
            <a:avLst/>
          </a:prstGeom>
          <a:solidFill>
            <a:srgbClr val="007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charset="0"/>
                <a:ea typeface="SimSun" charset="0"/>
                <a:cs typeface="SimSun" charset="0"/>
              </a:rPr>
              <a:t>你需要阅读一本关于恩典的好书吗？</a:t>
            </a:r>
          </a:p>
        </p:txBody>
      </p:sp>
      <p:pic>
        <p:nvPicPr>
          <p:cNvPr id="3" name="Picture 2">
            <a:extLst>
              <a:ext uri="{FF2B5EF4-FFF2-40B4-BE49-F238E27FC236}">
                <a16:creationId xmlns:a16="http://schemas.microsoft.com/office/drawing/2014/main" id="{AED3883C-64FC-0446-801E-7241A8C6F34A}"/>
              </a:ext>
            </a:extLst>
          </p:cNvPr>
          <p:cNvPicPr>
            <a:picLocks noChangeAspect="1"/>
          </p:cNvPicPr>
          <p:nvPr/>
        </p:nvPicPr>
        <p:blipFill>
          <a:blip r:embed="rId4"/>
          <a:stretch>
            <a:fillRect/>
          </a:stretch>
        </p:blipFill>
        <p:spPr>
          <a:xfrm>
            <a:off x="450167" y="1134348"/>
            <a:ext cx="3672408" cy="5545336"/>
          </a:xfrm>
          <a:prstGeom prst="rect">
            <a:avLst/>
          </a:prstGeom>
        </p:spPr>
      </p:pic>
      <p:pic>
        <p:nvPicPr>
          <p:cNvPr id="5" name="Picture 4">
            <a:extLst>
              <a:ext uri="{FF2B5EF4-FFF2-40B4-BE49-F238E27FC236}">
                <a16:creationId xmlns:a16="http://schemas.microsoft.com/office/drawing/2014/main" id="{D0051A9D-0A52-6240-88C9-5E9CA4ECFFAC}"/>
              </a:ext>
            </a:extLst>
          </p:cNvPr>
          <p:cNvPicPr>
            <a:picLocks noChangeAspect="1"/>
          </p:cNvPicPr>
          <p:nvPr/>
        </p:nvPicPr>
        <p:blipFill>
          <a:blip r:embed="rId5"/>
          <a:stretch>
            <a:fillRect/>
          </a:stretch>
        </p:blipFill>
        <p:spPr>
          <a:xfrm>
            <a:off x="4716016" y="1134348"/>
            <a:ext cx="3672408" cy="5443033"/>
          </a:xfrm>
          <a:prstGeom prst="rect">
            <a:avLst/>
          </a:prstGeom>
        </p:spPr>
      </p:pic>
      <p:sp>
        <p:nvSpPr>
          <p:cNvPr id="2" name="文本框 1">
            <a:extLst>
              <a:ext uri="{FF2B5EF4-FFF2-40B4-BE49-F238E27FC236}">
                <a16:creationId xmlns:a16="http://schemas.microsoft.com/office/drawing/2014/main" id="{2474F43F-294E-22D6-CDC1-F15A32D1601D}"/>
              </a:ext>
            </a:extLst>
          </p:cNvPr>
          <p:cNvSpPr txBox="1"/>
          <p:nvPr/>
        </p:nvSpPr>
        <p:spPr>
          <a:xfrm>
            <a:off x="611560" y="1700808"/>
            <a:ext cx="3312368" cy="1200329"/>
          </a:xfrm>
          <a:prstGeom prst="rect">
            <a:avLst/>
          </a:prstGeom>
          <a:solidFill>
            <a:schemeClr val="bg1"/>
          </a:solidFill>
        </p:spPr>
        <p:txBody>
          <a:bodyPr wrap="square" rtlCol="0">
            <a:spAutoFit/>
          </a:bodyPr>
          <a:lstStyle/>
          <a:p>
            <a:pPr algn="ctr"/>
            <a:r>
              <a:rPr lang="zh-CN" altLang="en-US" sz="8000" b="1" dirty="0">
                <a:solidFill>
                  <a:schemeClr val="tx1"/>
                </a:solidFill>
              </a:rPr>
              <a:t>恩典</a:t>
            </a:r>
            <a:endParaRPr lang="zh-CN" altLang="en-US" sz="8000" dirty="0">
              <a:solidFill>
                <a:schemeClr val="tx1"/>
              </a:solidFill>
            </a:endParaRPr>
          </a:p>
        </p:txBody>
      </p:sp>
      <p:sp>
        <p:nvSpPr>
          <p:cNvPr id="4" name="文本框 3">
            <a:extLst>
              <a:ext uri="{FF2B5EF4-FFF2-40B4-BE49-F238E27FC236}">
                <a16:creationId xmlns:a16="http://schemas.microsoft.com/office/drawing/2014/main" id="{8B1E0936-9BF6-AF59-0717-1EA9B56883D0}"/>
              </a:ext>
            </a:extLst>
          </p:cNvPr>
          <p:cNvSpPr txBox="1"/>
          <p:nvPr/>
        </p:nvSpPr>
        <p:spPr>
          <a:xfrm>
            <a:off x="579628" y="3645024"/>
            <a:ext cx="1800200" cy="1200329"/>
          </a:xfrm>
          <a:prstGeom prst="rect">
            <a:avLst/>
          </a:prstGeom>
          <a:solidFill>
            <a:schemeClr val="bg1"/>
          </a:solidFill>
        </p:spPr>
        <p:txBody>
          <a:bodyPr wrap="square" rtlCol="0">
            <a:spAutoFit/>
          </a:bodyPr>
          <a:lstStyle/>
          <a:p>
            <a:pPr algn="ctr"/>
            <a:r>
              <a:rPr lang="zh-CN" altLang="en-US" sz="4000" b="1" dirty="0">
                <a:solidFill>
                  <a:schemeClr val="tx1"/>
                </a:solidFill>
              </a:rPr>
              <a:t>荣耀</a:t>
            </a:r>
            <a:endParaRPr lang="en-US" altLang="zh-CN" sz="4000" b="1" dirty="0">
              <a:solidFill>
                <a:schemeClr val="tx1"/>
              </a:solidFill>
            </a:endParaRPr>
          </a:p>
          <a:p>
            <a:pPr algn="ctr"/>
            <a:r>
              <a:rPr lang="zh-CN" altLang="en-US" sz="4000" b="1" dirty="0">
                <a:solidFill>
                  <a:schemeClr val="tx1"/>
                </a:solidFill>
              </a:rPr>
              <a:t>的主题</a:t>
            </a:r>
            <a:endParaRPr lang="zh-CN" altLang="en-US" sz="4000" dirty="0">
              <a:solidFill>
                <a:schemeClr val="tx1"/>
              </a:solidFill>
            </a:endParaRPr>
          </a:p>
        </p:txBody>
      </p:sp>
      <p:sp>
        <p:nvSpPr>
          <p:cNvPr id="6" name="文本框 5">
            <a:extLst>
              <a:ext uri="{FF2B5EF4-FFF2-40B4-BE49-F238E27FC236}">
                <a16:creationId xmlns:a16="http://schemas.microsoft.com/office/drawing/2014/main" id="{FB05E466-BBAA-3959-6479-5D9DDAC2FFCC}"/>
              </a:ext>
            </a:extLst>
          </p:cNvPr>
          <p:cNvSpPr txBox="1"/>
          <p:nvPr/>
        </p:nvSpPr>
        <p:spPr>
          <a:xfrm>
            <a:off x="5148064" y="2300972"/>
            <a:ext cx="3066652" cy="701731"/>
          </a:xfrm>
          <a:prstGeom prst="rect">
            <a:avLst/>
          </a:prstGeom>
          <a:solidFill>
            <a:schemeClr val="bg1"/>
          </a:solidFill>
        </p:spPr>
        <p:txBody>
          <a:bodyPr wrap="square" rtlCol="0">
            <a:spAutoFit/>
          </a:bodyPr>
          <a:lstStyle/>
          <a:p>
            <a:pPr algn="ctr"/>
            <a:r>
              <a:rPr lang="zh-CN" altLang="en-US" sz="4400" b="1" dirty="0">
                <a:solidFill>
                  <a:srgbClr val="C00000"/>
                </a:solidFill>
              </a:rPr>
              <a:t>恩典的觉醒</a:t>
            </a:r>
          </a:p>
        </p:txBody>
      </p:sp>
      <p:sp>
        <p:nvSpPr>
          <p:cNvPr id="7" name="文本框 6">
            <a:extLst>
              <a:ext uri="{FF2B5EF4-FFF2-40B4-BE49-F238E27FC236}">
                <a16:creationId xmlns:a16="http://schemas.microsoft.com/office/drawing/2014/main" id="{25D97392-71A4-6D71-96F8-6879D0FD1301}"/>
              </a:ext>
            </a:extLst>
          </p:cNvPr>
          <p:cNvSpPr txBox="1"/>
          <p:nvPr/>
        </p:nvSpPr>
        <p:spPr>
          <a:xfrm>
            <a:off x="5018894" y="6021288"/>
            <a:ext cx="3195822" cy="258532"/>
          </a:xfrm>
          <a:prstGeom prst="rect">
            <a:avLst/>
          </a:prstGeom>
          <a:solidFill>
            <a:schemeClr val="bg1"/>
          </a:solidFill>
        </p:spPr>
        <p:txBody>
          <a:bodyPr wrap="square" rtlCol="0">
            <a:spAutoFit/>
          </a:bodyPr>
          <a:lstStyle/>
          <a:p>
            <a:pPr algn="ctr"/>
            <a:r>
              <a:rPr lang="zh-CN" altLang="en-US" sz="1200" b="1" dirty="0">
                <a:solidFill>
                  <a:srgbClr val="C00000"/>
                </a:solidFill>
              </a:rPr>
              <a:t>相信恩典是一回事，活出恩典是另一回事。</a:t>
            </a:r>
          </a:p>
        </p:txBody>
      </p:sp>
    </p:spTree>
    <p:extLst>
      <p:ext uri="{BB962C8B-B14F-4D97-AF65-F5344CB8AC3E}">
        <p14:creationId xmlns:p14="http://schemas.microsoft.com/office/powerpoint/2010/main" val="38805519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4587168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4688" y="0"/>
            <a:ext cx="9468544" cy="710140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0" y="5025619"/>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zh-CN" altLang="en-US" sz="6000" b="1" dirty="0">
                <a:effectLst>
                  <a:glow rad="127000">
                    <a:schemeClr val="tx1"/>
                  </a:glow>
                </a:effectLst>
                <a:latin typeface="Arial" panose="020B0604020202020204" pitchFamily="34" charset="0"/>
                <a:ea typeface="ＭＳ Ｐゴシック" charset="0"/>
                <a:cs typeface="Arial" panose="020B0604020202020204" pitchFamily="34" charset="0"/>
              </a:rPr>
              <a:t>恩典</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889219"/>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恩典绝不是罪的许可证，就像电力不是自杀的许可证。</a:t>
            </a:r>
          </a:p>
        </p:txBody>
      </p:sp>
    </p:spTree>
    <p:extLst>
      <p:ext uri="{BB962C8B-B14F-4D97-AF65-F5344CB8AC3E}">
        <p14:creationId xmlns:p14="http://schemas.microsoft.com/office/powerpoint/2010/main" val="2057315552"/>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734218989"/>
      </p:ext>
    </p:extLst>
  </p:cSld>
  <p:clrMapOvr>
    <a:masterClrMapping/>
  </p:clrMapOvr>
  <p:transition spd="slow"/>
</p:sld>
</file>

<file path=ppt/slides/slide2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Application</a:t>
            </a:r>
          </a:p>
        </p:txBody>
      </p:sp>
      <p:sp>
        <p:nvSpPr>
          <p:cNvPr id="38914"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241</a:t>
            </a:r>
          </a:p>
        </p:txBody>
      </p:sp>
      <p:sp>
        <p:nvSpPr>
          <p:cNvPr id="38915" name="Text Box 3"/>
          <p:cNvSpPr txBox="1">
            <a:spLocks noChangeArrowheads="1"/>
          </p:cNvSpPr>
          <p:nvPr/>
        </p:nvSpPr>
        <p:spPr bwMode="auto">
          <a:xfrm>
            <a:off x="2339975" y="152400"/>
            <a:ext cx="4968875" cy="76200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400" b="1">
                <a:solidFill>
                  <a:srgbClr val="FFFFFF"/>
                </a:solidFill>
                <a:latin typeface="Arial" charset="0"/>
                <a:ea typeface="新細明體" charset="0"/>
                <a:cs typeface="新細明體" charset="0"/>
              </a:rPr>
              <a:t>應用</a:t>
            </a:r>
          </a:p>
        </p:txBody>
      </p:sp>
      <p:sp>
        <p:nvSpPr>
          <p:cNvPr id="38916" name="Text Box 4"/>
          <p:cNvSpPr txBox="1">
            <a:spLocks noChangeArrowheads="1"/>
          </p:cNvSpPr>
          <p:nvPr/>
        </p:nvSpPr>
        <p:spPr bwMode="auto">
          <a:xfrm>
            <a:off x="1547813" y="1295400"/>
            <a:ext cx="6696075" cy="387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just" eaLnBrk="1" hangingPunct="1">
              <a:lnSpc>
                <a:spcPct val="100000"/>
              </a:lnSpc>
            </a:pPr>
            <a:r>
              <a:rPr lang="zh-TW" altLang="en-GB" sz="3600" b="1">
                <a:solidFill>
                  <a:srgbClr val="000000"/>
                </a:solidFill>
                <a:ea typeface="新細明體" charset="-120"/>
              </a:rPr>
              <a:t>神的恩典導致你有好行為</a:t>
            </a:r>
          </a:p>
          <a:p>
            <a:pPr algn="just" eaLnBrk="1" hangingPunct="1">
              <a:lnSpc>
                <a:spcPct val="100000"/>
              </a:lnSpc>
            </a:pPr>
            <a:endParaRPr lang="zh-TW" altLang="en-GB" sz="3200" b="1">
              <a:solidFill>
                <a:srgbClr val="000000"/>
              </a:solidFill>
              <a:ea typeface="新細明體" charset="-120"/>
            </a:endParaRPr>
          </a:p>
          <a:p>
            <a:pPr algn="just" eaLnBrk="1" hangingPunct="1">
              <a:lnSpc>
                <a:spcPct val="100000"/>
              </a:lnSpc>
            </a:pPr>
            <a:r>
              <a:rPr lang="zh-TW" altLang="en-GB" sz="3600" b="1">
                <a:solidFill>
                  <a:srgbClr val="000000"/>
                </a:solidFill>
                <a:ea typeface="新細明體" charset="-120"/>
              </a:rPr>
              <a:t>你會行善</a:t>
            </a:r>
            <a:r>
              <a:rPr lang="en-GB" altLang="zh-TW" sz="3600" b="1">
                <a:solidFill>
                  <a:srgbClr val="000000"/>
                </a:solidFill>
                <a:ea typeface="新細明體" charset="-120"/>
              </a:rPr>
              <a:t>:</a:t>
            </a:r>
          </a:p>
          <a:p>
            <a:pPr algn="just" eaLnBrk="1" hangingPunct="1">
              <a:lnSpc>
                <a:spcPct val="100000"/>
              </a:lnSpc>
            </a:pPr>
            <a:r>
              <a:rPr lang="en-GB" altLang="zh-TW" sz="3600" b="1">
                <a:solidFill>
                  <a:srgbClr val="000000"/>
                </a:solidFill>
                <a:ea typeface="新細明體" charset="-120"/>
              </a:rPr>
              <a:t>•</a:t>
            </a:r>
            <a:r>
              <a:rPr lang="zh-TW" altLang="en-GB" sz="3600" b="1">
                <a:solidFill>
                  <a:srgbClr val="000000"/>
                </a:solidFill>
                <a:ea typeface="新細明體" charset="-120"/>
              </a:rPr>
              <a:t>由於你怕神的誡罰 </a:t>
            </a:r>
            <a:r>
              <a:rPr lang="en-GB" altLang="zh-TW" sz="3600" b="1">
                <a:solidFill>
                  <a:srgbClr val="000000"/>
                </a:solidFill>
                <a:ea typeface="新細明體" charset="-120"/>
              </a:rPr>
              <a:t>(</a:t>
            </a:r>
            <a:r>
              <a:rPr lang="zh-TW" altLang="en-GB" sz="3600" b="1">
                <a:solidFill>
                  <a:srgbClr val="000000"/>
                </a:solidFill>
                <a:ea typeface="新細明體" charset="-120"/>
              </a:rPr>
              <a:t>內在機動</a:t>
            </a:r>
            <a:r>
              <a:rPr lang="en-GB" altLang="zh-TW" sz="3600" b="1">
                <a:solidFill>
                  <a:srgbClr val="000000"/>
                </a:solidFill>
                <a:ea typeface="新細明體" charset="-120"/>
              </a:rPr>
              <a:t>,  </a:t>
            </a:r>
            <a:r>
              <a:rPr lang="zh-TW" altLang="en-GB" sz="3600" b="1">
                <a:solidFill>
                  <a:srgbClr val="000000"/>
                </a:solidFill>
                <a:ea typeface="新細明體" charset="-120"/>
              </a:rPr>
              <a:t>律法</a:t>
            </a:r>
            <a:r>
              <a:rPr lang="en-GB" altLang="zh-TW" sz="3600" b="1">
                <a:solidFill>
                  <a:srgbClr val="000000"/>
                </a:solidFill>
                <a:ea typeface="新細明體" charset="-120"/>
              </a:rPr>
              <a:t>) </a:t>
            </a:r>
            <a:r>
              <a:rPr lang="zh-TW" altLang="en-GB" sz="3600" b="1">
                <a:solidFill>
                  <a:srgbClr val="000000"/>
                </a:solidFill>
                <a:ea typeface="新細明體" charset="-120"/>
              </a:rPr>
              <a:t>或</a:t>
            </a:r>
          </a:p>
          <a:p>
            <a:pPr algn="just" eaLnBrk="1" hangingPunct="1">
              <a:lnSpc>
                <a:spcPct val="100000"/>
              </a:lnSpc>
            </a:pPr>
            <a:r>
              <a:rPr lang="en-GB" altLang="zh-TW" sz="3600" b="1">
                <a:solidFill>
                  <a:srgbClr val="000000"/>
                </a:solidFill>
                <a:ea typeface="新細明體" charset="-120"/>
              </a:rPr>
              <a:t>•</a:t>
            </a:r>
            <a:r>
              <a:rPr lang="zh-TW" altLang="en-GB" sz="3600" b="1">
                <a:solidFill>
                  <a:srgbClr val="000000"/>
                </a:solidFill>
                <a:ea typeface="新細明體" charset="-120"/>
              </a:rPr>
              <a:t>由於你愛神回應他的恩典</a:t>
            </a:r>
            <a:r>
              <a:rPr lang="en-GB" altLang="zh-TW" sz="3600" b="1">
                <a:solidFill>
                  <a:srgbClr val="000000"/>
                </a:solidFill>
                <a:ea typeface="新細明體" charset="-120"/>
              </a:rPr>
              <a:t>?</a:t>
            </a:r>
          </a:p>
          <a:p>
            <a:pPr lvl="1" algn="just" eaLnBrk="1" hangingPunct="1">
              <a:lnSpc>
                <a:spcPct val="100000"/>
              </a:lnSpc>
            </a:pPr>
            <a:endParaRPr lang="zh-TW" altLang="en-GB" sz="3600" b="1">
              <a:solidFill>
                <a:srgbClr val="000000"/>
              </a:solidFill>
              <a:ea typeface="新細明體" charset="-120"/>
            </a:endParaRPr>
          </a:p>
        </p:txBody>
      </p:sp>
      <p:sp>
        <p:nvSpPr>
          <p:cNvPr id="94213" name="WordArt 5"/>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389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429000"/>
            <a:ext cx="1447800" cy="144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9" name="Picture 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553200" y="4724400"/>
            <a:ext cx="2289175" cy="1716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8916">
                                            <p:txEl>
                                              <p:pRg st="0" end="0"/>
                                            </p:txEl>
                                          </p:spTgt>
                                        </p:tgtEl>
                                        <p:attrNameLst>
                                          <p:attrName>style.visibility</p:attrName>
                                        </p:attrNameLst>
                                      </p:cBhvr>
                                      <p:to>
                                        <p:strVal val="visible"/>
                                      </p:to>
                                    </p:set>
                                    <p:anim calcmode="lin" valueType="num">
                                      <p:cBhvr>
                                        <p:cTn id="7" dur="500" fill="hold"/>
                                        <p:tgtEl>
                                          <p:spTgt spid="38916">
                                            <p:txEl>
                                              <p:pRg st="0" end="0"/>
                                            </p:txEl>
                                          </p:spTgt>
                                        </p:tgtEl>
                                        <p:attrNameLst>
                                          <p:attrName>ppt_x</p:attrName>
                                        </p:attrNameLst>
                                      </p:cBhvr>
                                      <p:tavLst>
                                        <p:tav>
                                          <p:val>
                                            <p:strVal val="#ppt_x"/>
                                          </p:val>
                                        </p:tav>
                                        <p:tav>
                                          <p:val>
                                            <p:strVal val="#ppt_x"/>
                                          </p:val>
                                        </p:tav>
                                      </p:tavLst>
                                    </p:anim>
                                    <p:anim calcmode="lin" valueType="num">
                                      <p:cBhvr>
                                        <p:cTn id="8" dur="500" fill="hold"/>
                                        <p:tgtEl>
                                          <p:spTgt spid="38916">
                                            <p:txEl>
                                              <p:pRg st="0" end="0"/>
                                            </p:txEl>
                                          </p:spTgt>
                                        </p:tgtEl>
                                        <p:attrNameLst>
                                          <p:attrName>ppt_y</p:attrName>
                                        </p:attrNameLst>
                                      </p:cBhvr>
                                      <p:tavLst>
                                        <p:tav>
                                          <p:val>
                                            <p:strVal val="0-#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38916">
                                            <p:txEl>
                                              <p:pRg st="2" end="2"/>
                                            </p:txEl>
                                          </p:spTgt>
                                        </p:tgtEl>
                                        <p:attrNameLst>
                                          <p:attrName>style.visibility</p:attrName>
                                        </p:attrNameLst>
                                      </p:cBhvr>
                                      <p:to>
                                        <p:strVal val="visible"/>
                                      </p:to>
                                    </p:set>
                                    <p:anim calcmode="lin" valueType="num">
                                      <p:cBhvr>
                                        <p:cTn id="13" dur="500" fill="hold"/>
                                        <p:tgtEl>
                                          <p:spTgt spid="38916">
                                            <p:txEl>
                                              <p:pRg st="2" end="2"/>
                                            </p:txEl>
                                          </p:spTgt>
                                        </p:tgtEl>
                                        <p:attrNameLst>
                                          <p:attrName>ppt_x</p:attrName>
                                        </p:attrNameLst>
                                      </p:cBhvr>
                                      <p:tavLst>
                                        <p:tav>
                                          <p:val>
                                            <p:strVal val="#ppt_x"/>
                                          </p:val>
                                        </p:tav>
                                        <p:tav>
                                          <p:val>
                                            <p:strVal val="#ppt_x"/>
                                          </p:val>
                                        </p:tav>
                                      </p:tavLst>
                                    </p:anim>
                                    <p:anim calcmode="lin" valueType="num">
                                      <p:cBhvr>
                                        <p:cTn id="14" dur="500" fill="hold"/>
                                        <p:tgtEl>
                                          <p:spTgt spid="38916">
                                            <p:txEl>
                                              <p:pRg st="2" end="2"/>
                                            </p:txEl>
                                          </p:spTgt>
                                        </p:tgtEl>
                                        <p:attrNameLst>
                                          <p:attrName>ppt_y</p:attrName>
                                        </p:attrNameLst>
                                      </p:cBhvr>
                                      <p:tavLst>
                                        <p:tav>
                                          <p:val>
                                            <p:strVal val="0-#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38916">
                                            <p:txEl>
                                              <p:pRg st="3" end="3"/>
                                            </p:txEl>
                                          </p:spTgt>
                                        </p:tgtEl>
                                        <p:attrNameLst>
                                          <p:attrName>style.visibility</p:attrName>
                                        </p:attrNameLst>
                                      </p:cBhvr>
                                      <p:to>
                                        <p:strVal val="visible"/>
                                      </p:to>
                                    </p:set>
                                    <p:anim calcmode="lin" valueType="num">
                                      <p:cBhvr>
                                        <p:cTn id="19" dur="500" fill="hold"/>
                                        <p:tgtEl>
                                          <p:spTgt spid="38916">
                                            <p:txEl>
                                              <p:pRg st="3" end="3"/>
                                            </p:txEl>
                                          </p:spTgt>
                                        </p:tgtEl>
                                        <p:attrNameLst>
                                          <p:attrName>ppt_x</p:attrName>
                                        </p:attrNameLst>
                                      </p:cBhvr>
                                      <p:tavLst>
                                        <p:tav>
                                          <p:val>
                                            <p:strVal val="#ppt_x"/>
                                          </p:val>
                                        </p:tav>
                                        <p:tav>
                                          <p:val>
                                            <p:strVal val="#ppt_x"/>
                                          </p:val>
                                        </p:tav>
                                      </p:tavLst>
                                    </p:anim>
                                    <p:anim calcmode="lin" valueType="num">
                                      <p:cBhvr>
                                        <p:cTn id="20" dur="500" fill="hold"/>
                                        <p:tgtEl>
                                          <p:spTgt spid="38916">
                                            <p:txEl>
                                              <p:pRg st="3" end="3"/>
                                            </p:txEl>
                                          </p:spTgt>
                                        </p:tgtEl>
                                        <p:attrNameLst>
                                          <p:attrName>ppt_y</p:attrName>
                                        </p:attrNameLst>
                                      </p:cBhvr>
                                      <p:tavLst>
                                        <p:tav>
                                          <p:val>
                                            <p:strVal val="0-#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38916">
                                            <p:txEl>
                                              <p:pRg st="4" end="4"/>
                                            </p:txEl>
                                          </p:spTgt>
                                        </p:tgtEl>
                                        <p:attrNameLst>
                                          <p:attrName>style.visibility</p:attrName>
                                        </p:attrNameLst>
                                      </p:cBhvr>
                                      <p:to>
                                        <p:strVal val="visible"/>
                                      </p:to>
                                    </p:set>
                                    <p:anim calcmode="lin" valueType="num">
                                      <p:cBhvr>
                                        <p:cTn id="25" dur="500" fill="hold"/>
                                        <p:tgtEl>
                                          <p:spTgt spid="38916">
                                            <p:txEl>
                                              <p:pRg st="4" end="4"/>
                                            </p:txEl>
                                          </p:spTgt>
                                        </p:tgtEl>
                                        <p:attrNameLst>
                                          <p:attrName>ppt_x</p:attrName>
                                        </p:attrNameLst>
                                      </p:cBhvr>
                                      <p:tavLst>
                                        <p:tav>
                                          <p:val>
                                            <p:strVal val="#ppt_x"/>
                                          </p:val>
                                        </p:tav>
                                        <p:tav>
                                          <p:val>
                                            <p:strVal val="#ppt_x"/>
                                          </p:val>
                                        </p:tav>
                                      </p:tavLst>
                                    </p:anim>
                                    <p:anim calcmode="lin" valueType="num">
                                      <p:cBhvr>
                                        <p:cTn id="26" dur="500" fill="hold"/>
                                        <p:tgtEl>
                                          <p:spTgt spid="38916">
                                            <p:txEl>
                                              <p:pRg st="4" end="4"/>
                                            </p:txEl>
                                          </p:spTgt>
                                        </p:tgtEl>
                                        <p:attrNameLst>
                                          <p:attrName>ppt_y</p:attrName>
                                        </p:attrNameLst>
                                      </p:cBhvr>
                                      <p:tavLst>
                                        <p:tav>
                                          <p:val>
                                            <p:strVal val="0-#ppt_h/2"/>
                                          </p:val>
                                        </p:tav>
                                        <p:tav>
                                          <p:val>
                                            <p:strVal val="#ppt_y"/>
                                          </p:val>
                                        </p:tav>
                                      </p:tavLst>
                                    </p:anim>
                                  </p:childTnLst>
                                </p:cTn>
                              </p:par>
                              <p:par>
                                <p:cTn id="27" presetID="35" presetClass="entr" fill="hold" nodeType="withEffect">
                                  <p:stCondLst>
                                    <p:cond delay="0"/>
                                  </p:stCondLst>
                                  <p:childTnLst>
                                    <p:set>
                                      <p:cBhvr>
                                        <p:cTn id="28" dur="1" fill="hold">
                                          <p:stCondLst>
                                            <p:cond delay="0"/>
                                          </p:stCondLst>
                                        </p:cTn>
                                        <p:tgtEl>
                                          <p:spTgt spid="38918"/>
                                        </p:tgtEl>
                                        <p:attrNameLst>
                                          <p:attrName>style.visibility</p:attrName>
                                        </p:attrNameLst>
                                      </p:cBhvr>
                                      <p:to>
                                        <p:strVal val="visible"/>
                                      </p:to>
                                    </p:set>
                                    <p:animEffect transition="in" filter="fade">
                                      <p:cBhvr>
                                        <p:cTn id="29" dur="2000"/>
                                        <p:tgtEl>
                                          <p:spTgt spid="38918"/>
                                        </p:tgtEl>
                                      </p:cBhvr>
                                    </p:animEffect>
                                    <p:anim calcmode="lin" valueType="num">
                                      <p:cBhvr>
                                        <p:cTn id="30" dur="2000" fill="hold"/>
                                        <p:tgtEl>
                                          <p:spTgt spid="38918"/>
                                        </p:tgtEl>
                                        <p:attrNameLst>
                                          <p:attrName>r</p:attrName>
                                        </p:attrNameLst>
                                      </p:cBhvr>
                                      <p:tavLst>
                                        <p:tav>
                                          <p:val>
                                            <p:strVal val="720"/>
                                          </p:val>
                                        </p:tav>
                                        <p:tav>
                                          <p:val>
                                            <p:strVal val="0"/>
                                          </p:val>
                                        </p:tav>
                                      </p:tavLst>
                                    </p:anim>
                                    <p:anim calcmode="lin" valueType="num">
                                      <p:cBhvr>
                                        <p:cTn id="31" dur="2000" fill="hold"/>
                                        <p:tgtEl>
                                          <p:spTgt spid="38918"/>
                                        </p:tgtEl>
                                        <p:attrNameLst>
                                          <p:attrName>ppt_h</p:attrName>
                                        </p:attrNameLst>
                                      </p:cBhvr>
                                      <p:tavLst>
                                        <p:tav>
                                          <p:val>
                                            <p:fltVal val="0"/>
                                          </p:val>
                                        </p:tav>
                                        <p:tav>
                                          <p:val>
                                            <p:strVal val="#ppt_h"/>
                                          </p:val>
                                        </p:tav>
                                      </p:tavLst>
                                    </p:anim>
                                    <p:anim calcmode="lin" valueType="num">
                                      <p:cBhvr>
                                        <p:cTn id="32" dur="2000" fill="hold"/>
                                        <p:tgtEl>
                                          <p:spTgt spid="38918"/>
                                        </p:tgtEl>
                                        <p:attrNameLst>
                                          <p:attrName>ppt_w</p:attrName>
                                        </p:attrNameLst>
                                      </p:cBhvr>
                                      <p:tavLst>
                                        <p:tav>
                                          <p:val>
                                            <p:fltVal val="0"/>
                                          </p:val>
                                        </p:tav>
                                        <p:tav>
                                          <p:val>
                                            <p:strVal val="#ppt_w"/>
                                          </p:val>
                                        </p:tav>
                                      </p:tavLst>
                                    </p:anim>
                                  </p:childTnLst>
                                </p:cTn>
                              </p:par>
                              <p:par>
                                <p:cTn id="33" presetID="35" presetClass="entr" fill="hold" nodeType="withEffect">
                                  <p:stCondLst>
                                    <p:cond delay="0"/>
                                  </p:stCondLst>
                                  <p:childTnLst>
                                    <p:set>
                                      <p:cBhvr>
                                        <p:cTn id="34" dur="1" fill="hold">
                                          <p:stCondLst>
                                            <p:cond delay="0"/>
                                          </p:stCondLst>
                                        </p:cTn>
                                        <p:tgtEl>
                                          <p:spTgt spid="38919"/>
                                        </p:tgtEl>
                                        <p:attrNameLst>
                                          <p:attrName>style.visibility</p:attrName>
                                        </p:attrNameLst>
                                      </p:cBhvr>
                                      <p:to>
                                        <p:strVal val="visible"/>
                                      </p:to>
                                    </p:set>
                                    <p:animEffect transition="in" filter="fade">
                                      <p:cBhvr>
                                        <p:cTn id="35" dur="2000"/>
                                        <p:tgtEl>
                                          <p:spTgt spid="38919"/>
                                        </p:tgtEl>
                                      </p:cBhvr>
                                    </p:animEffect>
                                    <p:anim calcmode="lin" valueType="num">
                                      <p:cBhvr>
                                        <p:cTn id="36" dur="2000" fill="hold"/>
                                        <p:tgtEl>
                                          <p:spTgt spid="38919"/>
                                        </p:tgtEl>
                                        <p:attrNameLst>
                                          <p:attrName>r</p:attrName>
                                        </p:attrNameLst>
                                      </p:cBhvr>
                                      <p:tavLst>
                                        <p:tav>
                                          <p:val>
                                            <p:strVal val="720"/>
                                          </p:val>
                                        </p:tav>
                                        <p:tav>
                                          <p:val>
                                            <p:strVal val="0"/>
                                          </p:val>
                                        </p:tav>
                                      </p:tavLst>
                                    </p:anim>
                                    <p:anim calcmode="lin" valueType="num">
                                      <p:cBhvr>
                                        <p:cTn id="37" dur="2000" fill="hold"/>
                                        <p:tgtEl>
                                          <p:spTgt spid="38919"/>
                                        </p:tgtEl>
                                        <p:attrNameLst>
                                          <p:attrName>ppt_h</p:attrName>
                                        </p:attrNameLst>
                                      </p:cBhvr>
                                      <p:tavLst>
                                        <p:tav>
                                          <p:val>
                                            <p:fltVal val="0"/>
                                          </p:val>
                                        </p:tav>
                                        <p:tav>
                                          <p:val>
                                            <p:strVal val="#ppt_h"/>
                                          </p:val>
                                        </p:tav>
                                      </p:tavLst>
                                    </p:anim>
                                    <p:anim calcmode="lin" valueType="num">
                                      <p:cBhvr>
                                        <p:cTn id="38" dur="2000" fill="hold"/>
                                        <p:tgtEl>
                                          <p:spTgt spid="38919"/>
                                        </p:tgtEl>
                                        <p:attrNameLst>
                                          <p:attrName>ppt_w</p:attrName>
                                        </p:attrNameLst>
                                      </p:cBhvr>
                                      <p:tavLst>
                                        <p:tav>
                                          <p:val>
                                            <p:fltVal val="0"/>
                                          </p:val>
                                        </p:tav>
                                        <p:tav>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8" name="Picture 4" descr="He Qi 2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4450" y="0"/>
            <a:ext cx="655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Rectangle 2"/>
          <p:cNvSpPr>
            <a:spLocks noGrp="1" noChangeArrowheads="1"/>
          </p:cNvSpPr>
          <p:nvPr>
            <p:ph type="ctrTitle"/>
          </p:nvPr>
        </p:nvSpPr>
        <p:spPr>
          <a:xfrm>
            <a:off x="0" y="2565400"/>
            <a:ext cx="4876800" cy="2362200"/>
          </a:xfrm>
          <a:effectLst>
            <a:outerShdw blurRad="63500" dist="35921" dir="2700000" algn="ctr" rotWithShape="0">
              <a:srgbClr val="151418"/>
            </a:outerShdw>
          </a:effectLst>
        </p:spPr>
        <p:txBody>
          <a:bodyPr/>
          <a:lstStyle/>
          <a:p>
            <a:pPr eaLnBrk="1" hangingPunct="1">
              <a:defRPr/>
            </a:pPr>
            <a:r>
              <a:rPr lang="zh-CN" altLang="en-US" sz="8000" dirty="0">
                <a:solidFill>
                  <a:schemeClr val="bg1"/>
                </a:solidFill>
                <a:latin typeface="Arial" charset="0"/>
                <a:ea typeface="ＭＳ Ｐゴシック" charset="0"/>
                <a:cs typeface="ＭＳ Ｐゴシック" charset="0"/>
              </a:rPr>
              <a:t>受洗是什么</a:t>
            </a:r>
            <a:r>
              <a:rPr lang="en-US" sz="8000" dirty="0">
                <a:solidFill>
                  <a:schemeClr val="bg1"/>
                </a:solidFill>
                <a:latin typeface="Arial" charset="0"/>
                <a:ea typeface="ＭＳ Ｐゴシック" charset="0"/>
                <a:cs typeface="ＭＳ Ｐゴシック" charset="0"/>
              </a:rPr>
              <a:t>?</a:t>
            </a:r>
            <a:endParaRPr lang="en-US" sz="5400" dirty="0">
              <a:solidFill>
                <a:schemeClr val="bg1"/>
              </a:solidFill>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805488"/>
            <a:ext cx="9144000" cy="1052512"/>
          </a:xfrm>
          <a:prstGeom prst="rect">
            <a:avLst/>
          </a:prstGeom>
          <a:noFill/>
          <a:ln>
            <a:noFill/>
          </a:ln>
          <a:effectLst>
            <a:outerShdw blurRad="63500"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a:lstStyle>
          <a:p>
            <a:pPr defTabSz="914400" eaLnBrk="1" hangingPunct="1">
              <a:lnSpc>
                <a:spcPct val="100000"/>
              </a:lnSpc>
              <a:buClrTx/>
              <a:buSzTx/>
              <a:buFontTx/>
              <a:buNone/>
              <a:defRPr/>
            </a:pPr>
            <a:r>
              <a:rPr lang="zh-CN" altLang="en-US" sz="4800" i="1" dirty="0">
                <a:solidFill>
                  <a:srgbClr val="FFFFFF"/>
                </a:solidFill>
                <a:ea typeface="ＭＳ Ｐゴシック" charset="0"/>
                <a:cs typeface="ＭＳ Ｐゴシック" charset="0"/>
              </a:rPr>
              <a:t>对比了两个不同的看法</a:t>
            </a:r>
            <a:r>
              <a:rPr lang="en-US" sz="4800" i="1" dirty="0">
                <a:solidFill>
                  <a:srgbClr val="FFFFFF"/>
                </a:solidFill>
                <a:ea typeface="ＭＳ Ｐゴシック" charset="0"/>
                <a:cs typeface="ＭＳ Ｐゴシック" charset="0"/>
              </a:rPr>
              <a:t>…</a:t>
            </a:r>
            <a:endParaRPr lang="en-US" sz="3200" i="1"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180966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251908"/>
                                        </p:tgtEl>
                                        <p:attrNameLst>
                                          <p:attrName>style.visibility</p:attrName>
                                        </p:attrNameLst>
                                      </p:cBhvr>
                                      <p:to>
                                        <p:strVal val="visible"/>
                                      </p:to>
                                    </p:set>
                                    <p:anim calcmode="lin" valueType="num">
                                      <p:cBhvr additive="base">
                                        <p:cTn id="7" dur="5000" fill="hold"/>
                                        <p:tgtEl>
                                          <p:spTgt spid="251908"/>
                                        </p:tgtEl>
                                        <p:attrNameLst>
                                          <p:attrName>ppt_x</p:attrName>
                                        </p:attrNameLst>
                                      </p:cBhvr>
                                      <p:tavLst>
                                        <p:tav tm="0">
                                          <p:val>
                                            <p:strVal val="#ppt_x"/>
                                          </p:val>
                                        </p:tav>
                                        <p:tav tm="100000">
                                          <p:val>
                                            <p:strVal val="#ppt_x"/>
                                          </p:val>
                                        </p:tav>
                                      </p:tavLst>
                                    </p:anim>
                                    <p:anim calcmode="lin" valueType="num">
                                      <p:cBhvr additive="base">
                                        <p:cTn id="8" dur="5000" fill="hold"/>
                                        <p:tgtEl>
                                          <p:spTgt spid="25190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1" presetClass="entr" presetSubtype="0" fill="hold" grpId="0" nodeType="afterEffect">
                                  <p:stCondLst>
                                    <p:cond delay="0"/>
                                  </p:stCondLst>
                                  <p:childTnLst>
                                    <p:set>
                                      <p:cBhvr>
                                        <p:cTn id="11" dur="1" fill="hold">
                                          <p:stCondLst>
                                            <p:cond delay="0"/>
                                          </p:stCondLst>
                                        </p:cTn>
                                        <p:tgtEl>
                                          <p:spTgt spid="251906"/>
                                        </p:tgtEl>
                                        <p:attrNameLst>
                                          <p:attrName>style.visibility</p:attrName>
                                        </p:attrNameLst>
                                      </p:cBhvr>
                                      <p:to>
                                        <p:strVal val="visible"/>
                                      </p:to>
                                    </p:set>
                                  </p:childTnLst>
                                </p:cTn>
                              </p:par>
                            </p:childTnLst>
                          </p:cTn>
                        </p:par>
                        <p:par>
                          <p:cTn id="12" fill="hold" nodeType="afterGroup">
                            <p:stCondLst>
                              <p:cond delay="5000"/>
                            </p:stCondLst>
                            <p:childTnLst>
                              <p:par>
                                <p:cTn id="13" presetID="1"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p:bldP spid="4" grpId="0"/>
    </p:bldLst>
  </p:timing>
</p:sld>
</file>

<file path=ppt/slides/slide2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Church Government Summary 1</a:t>
            </a:r>
          </a:p>
        </p:txBody>
      </p:sp>
      <p:sp>
        <p:nvSpPr>
          <p:cNvPr id="39938" name="Text Box 2"/>
          <p:cNvSpPr txBox="1">
            <a:spLocks noChangeArrowheads="1"/>
          </p:cNvSpPr>
          <p:nvPr/>
        </p:nvSpPr>
        <p:spPr bwMode="auto">
          <a:xfrm>
            <a:off x="8070850"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244a</a:t>
            </a:r>
          </a:p>
        </p:txBody>
      </p:sp>
      <p:sp>
        <p:nvSpPr>
          <p:cNvPr id="39939" name="Text Box 3"/>
          <p:cNvSpPr txBox="1">
            <a:spLocks noChangeArrowheads="1"/>
          </p:cNvSpPr>
          <p:nvPr/>
        </p:nvSpPr>
        <p:spPr bwMode="auto">
          <a:xfrm>
            <a:off x="1116013" y="0"/>
            <a:ext cx="666432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教會體制之總結</a:t>
            </a:r>
          </a:p>
        </p:txBody>
      </p:sp>
      <p:grpSp>
        <p:nvGrpSpPr>
          <p:cNvPr id="96260" name="Group 4"/>
          <p:cNvGrpSpPr>
            <a:grpSpLocks/>
          </p:cNvGrpSpPr>
          <p:nvPr/>
        </p:nvGrpSpPr>
        <p:grpSpPr bwMode="auto">
          <a:xfrm>
            <a:off x="250825" y="688975"/>
            <a:ext cx="9140825" cy="6169025"/>
            <a:chOff x="0" y="432"/>
            <a:chExt cx="5758" cy="3886"/>
          </a:xfrm>
        </p:grpSpPr>
        <p:grpSp>
          <p:nvGrpSpPr>
            <p:cNvPr id="96261" name="Group 5"/>
            <p:cNvGrpSpPr>
              <a:grpSpLocks/>
            </p:cNvGrpSpPr>
            <p:nvPr/>
          </p:nvGrpSpPr>
          <p:grpSpPr bwMode="auto">
            <a:xfrm>
              <a:off x="0" y="432"/>
              <a:ext cx="965" cy="574"/>
              <a:chOff x="0" y="432"/>
              <a:chExt cx="965" cy="574"/>
            </a:xfrm>
          </p:grpSpPr>
          <p:sp>
            <p:nvSpPr>
              <p:cNvPr id="39942" name="Rectangle 6"/>
              <p:cNvSpPr>
                <a:spLocks noChangeArrowheads="1"/>
              </p:cNvSpPr>
              <p:nvPr/>
            </p:nvSpPr>
            <p:spPr bwMode="auto">
              <a:xfrm>
                <a:off x="44" y="432"/>
                <a:ext cx="878"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39943" name="Rectangle 7"/>
              <p:cNvSpPr>
                <a:spLocks noChangeArrowheads="1"/>
              </p:cNvSpPr>
              <p:nvPr/>
            </p:nvSpPr>
            <p:spPr bwMode="auto">
              <a:xfrm>
                <a:off x="0" y="432"/>
                <a:ext cx="966"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2" name="Group 8"/>
            <p:cNvGrpSpPr>
              <a:grpSpLocks/>
            </p:cNvGrpSpPr>
            <p:nvPr/>
          </p:nvGrpSpPr>
          <p:grpSpPr bwMode="auto">
            <a:xfrm>
              <a:off x="967" y="432"/>
              <a:ext cx="1089" cy="574"/>
              <a:chOff x="967" y="432"/>
              <a:chExt cx="1089" cy="574"/>
            </a:xfrm>
          </p:grpSpPr>
          <p:sp>
            <p:nvSpPr>
              <p:cNvPr id="39945" name="Rectangle 9"/>
              <p:cNvSpPr>
                <a:spLocks noChangeArrowheads="1"/>
              </p:cNvSpPr>
              <p:nvPr/>
            </p:nvSpPr>
            <p:spPr bwMode="auto">
              <a:xfrm>
                <a:off x="1011" y="432"/>
                <a:ext cx="1002"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主教制</a:t>
                </a:r>
              </a:p>
            </p:txBody>
          </p:sp>
          <p:sp>
            <p:nvSpPr>
              <p:cNvPr id="39946" name="Rectangle 10"/>
              <p:cNvSpPr>
                <a:spLocks noChangeArrowheads="1"/>
              </p:cNvSpPr>
              <p:nvPr/>
            </p:nvSpPr>
            <p:spPr bwMode="auto">
              <a:xfrm>
                <a:off x="967" y="432"/>
                <a:ext cx="1090"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3" name="Group 11"/>
            <p:cNvGrpSpPr>
              <a:grpSpLocks/>
            </p:cNvGrpSpPr>
            <p:nvPr/>
          </p:nvGrpSpPr>
          <p:grpSpPr bwMode="auto">
            <a:xfrm>
              <a:off x="2058" y="432"/>
              <a:ext cx="1122" cy="574"/>
              <a:chOff x="2058" y="432"/>
              <a:chExt cx="1122" cy="574"/>
            </a:xfrm>
          </p:grpSpPr>
          <p:sp>
            <p:nvSpPr>
              <p:cNvPr id="39948" name="Rectangle 12"/>
              <p:cNvSpPr>
                <a:spLocks noChangeArrowheads="1"/>
              </p:cNvSpPr>
              <p:nvPr/>
            </p:nvSpPr>
            <p:spPr bwMode="auto">
              <a:xfrm>
                <a:off x="2102" y="432"/>
                <a:ext cx="1035"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長老制</a:t>
                </a:r>
              </a:p>
            </p:txBody>
          </p:sp>
          <p:sp>
            <p:nvSpPr>
              <p:cNvPr id="39949" name="Rectangle 13"/>
              <p:cNvSpPr>
                <a:spLocks noChangeArrowheads="1"/>
              </p:cNvSpPr>
              <p:nvPr/>
            </p:nvSpPr>
            <p:spPr bwMode="auto">
              <a:xfrm>
                <a:off x="2058" y="432"/>
                <a:ext cx="1123"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4" name="Group 14"/>
            <p:cNvGrpSpPr>
              <a:grpSpLocks/>
            </p:cNvGrpSpPr>
            <p:nvPr/>
          </p:nvGrpSpPr>
          <p:grpSpPr bwMode="auto">
            <a:xfrm>
              <a:off x="3182" y="432"/>
              <a:ext cx="1121" cy="574"/>
              <a:chOff x="3182" y="432"/>
              <a:chExt cx="1121" cy="574"/>
            </a:xfrm>
          </p:grpSpPr>
          <p:sp>
            <p:nvSpPr>
              <p:cNvPr id="39951" name="Rectangle 15"/>
              <p:cNvSpPr>
                <a:spLocks noChangeArrowheads="1"/>
              </p:cNvSpPr>
              <p:nvPr/>
            </p:nvSpPr>
            <p:spPr bwMode="auto">
              <a:xfrm>
                <a:off x="3226" y="432"/>
                <a:ext cx="1034"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r>
                  <a:rPr lang="zh-TW" altLang="en-GB" b="1">
                    <a:solidFill>
                      <a:srgbClr val="000000"/>
                    </a:solidFill>
                    <a:latin typeface="Arial Narrow" pitchFamily="34" charset="0"/>
                    <a:ea typeface="新細明體" charset="-120"/>
                  </a:rPr>
                  <a:t>會眾制</a:t>
                </a:r>
              </a:p>
            </p:txBody>
          </p:sp>
          <p:sp>
            <p:nvSpPr>
              <p:cNvPr id="39952" name="Rectangle 16"/>
              <p:cNvSpPr>
                <a:spLocks noChangeArrowheads="1"/>
              </p:cNvSpPr>
              <p:nvPr/>
            </p:nvSpPr>
            <p:spPr bwMode="auto">
              <a:xfrm>
                <a:off x="3182" y="432"/>
                <a:ext cx="1122"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5" name="Group 17"/>
            <p:cNvGrpSpPr>
              <a:grpSpLocks/>
            </p:cNvGrpSpPr>
            <p:nvPr/>
          </p:nvGrpSpPr>
          <p:grpSpPr bwMode="auto">
            <a:xfrm>
              <a:off x="4305" y="432"/>
              <a:ext cx="1453" cy="574"/>
              <a:chOff x="4305" y="432"/>
              <a:chExt cx="1453" cy="574"/>
            </a:xfrm>
          </p:grpSpPr>
          <p:sp>
            <p:nvSpPr>
              <p:cNvPr id="39954" name="Rectangle 18"/>
              <p:cNvSpPr>
                <a:spLocks noChangeArrowheads="1"/>
              </p:cNvSpPr>
              <p:nvPr/>
            </p:nvSpPr>
            <p:spPr bwMode="auto">
              <a:xfrm>
                <a:off x="4349" y="432"/>
                <a:ext cx="1366"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r>
                  <a:rPr lang="zh-TW" altLang="en-GB" b="1">
                    <a:solidFill>
                      <a:srgbClr val="000000"/>
                    </a:solidFill>
                    <a:latin typeface="Arial Narrow" pitchFamily="34" charset="0"/>
                    <a:ea typeface="新細明體" charset="-120"/>
                  </a:rPr>
                  <a:t>長老</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會眾制</a:t>
                </a:r>
              </a:p>
            </p:txBody>
          </p:sp>
          <p:sp>
            <p:nvSpPr>
              <p:cNvPr id="39955" name="Rectangle 19"/>
              <p:cNvSpPr>
                <a:spLocks noChangeArrowheads="1"/>
              </p:cNvSpPr>
              <p:nvPr/>
            </p:nvSpPr>
            <p:spPr bwMode="auto">
              <a:xfrm>
                <a:off x="4305" y="432"/>
                <a:ext cx="1454"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6" name="Group 20"/>
            <p:cNvGrpSpPr>
              <a:grpSpLocks/>
            </p:cNvGrpSpPr>
            <p:nvPr/>
          </p:nvGrpSpPr>
          <p:grpSpPr bwMode="auto">
            <a:xfrm>
              <a:off x="0" y="1008"/>
              <a:ext cx="965" cy="671"/>
              <a:chOff x="0" y="1008"/>
              <a:chExt cx="965" cy="671"/>
            </a:xfrm>
          </p:grpSpPr>
          <p:sp>
            <p:nvSpPr>
              <p:cNvPr id="39957" name="Rectangle 21"/>
              <p:cNvSpPr>
                <a:spLocks noChangeArrowheads="1"/>
              </p:cNvSpPr>
              <p:nvPr/>
            </p:nvSpPr>
            <p:spPr bwMode="auto">
              <a:xfrm>
                <a:off x="44" y="1008"/>
                <a:ext cx="878" cy="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定義</a:t>
                </a:r>
              </a:p>
            </p:txBody>
          </p:sp>
          <p:sp>
            <p:nvSpPr>
              <p:cNvPr id="39958" name="Rectangle 22"/>
              <p:cNvSpPr>
                <a:spLocks noChangeArrowheads="1"/>
              </p:cNvSpPr>
              <p:nvPr/>
            </p:nvSpPr>
            <p:spPr bwMode="auto">
              <a:xfrm>
                <a:off x="0" y="1008"/>
                <a:ext cx="966" cy="67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7" name="Group 23"/>
            <p:cNvGrpSpPr>
              <a:grpSpLocks/>
            </p:cNvGrpSpPr>
            <p:nvPr/>
          </p:nvGrpSpPr>
          <p:grpSpPr bwMode="auto">
            <a:xfrm>
              <a:off x="967" y="1008"/>
              <a:ext cx="1089" cy="671"/>
              <a:chOff x="967" y="1008"/>
              <a:chExt cx="1089" cy="671"/>
            </a:xfrm>
          </p:grpSpPr>
          <p:sp>
            <p:nvSpPr>
              <p:cNvPr id="39960" name="Rectangle 24"/>
              <p:cNvSpPr>
                <a:spLocks noChangeArrowheads="1"/>
              </p:cNvSpPr>
              <p:nvPr/>
            </p:nvSpPr>
            <p:spPr bwMode="auto">
              <a:xfrm>
                <a:off x="1011" y="1008"/>
                <a:ext cx="1002" cy="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主教管理几間教堂</a:t>
                </a:r>
              </a:p>
            </p:txBody>
          </p:sp>
          <p:sp>
            <p:nvSpPr>
              <p:cNvPr id="39961" name="Rectangle 25"/>
              <p:cNvSpPr>
                <a:spLocks noChangeArrowheads="1"/>
              </p:cNvSpPr>
              <p:nvPr/>
            </p:nvSpPr>
            <p:spPr bwMode="auto">
              <a:xfrm>
                <a:off x="967" y="1008"/>
                <a:ext cx="1090" cy="67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8" name="Group 26"/>
            <p:cNvGrpSpPr>
              <a:grpSpLocks/>
            </p:cNvGrpSpPr>
            <p:nvPr/>
          </p:nvGrpSpPr>
          <p:grpSpPr bwMode="auto">
            <a:xfrm>
              <a:off x="2058" y="1008"/>
              <a:ext cx="1122" cy="671"/>
              <a:chOff x="2058" y="1008"/>
              <a:chExt cx="1122" cy="671"/>
            </a:xfrm>
          </p:grpSpPr>
          <p:sp>
            <p:nvSpPr>
              <p:cNvPr id="39963" name="Rectangle 27"/>
              <p:cNvSpPr>
                <a:spLocks noChangeArrowheads="1"/>
              </p:cNvSpPr>
              <p:nvPr/>
            </p:nvSpPr>
            <p:spPr bwMode="auto">
              <a:xfrm>
                <a:off x="2102" y="1008"/>
                <a:ext cx="1035" cy="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當地的長老順從更高的體制</a:t>
                </a:r>
              </a:p>
            </p:txBody>
          </p:sp>
          <p:sp>
            <p:nvSpPr>
              <p:cNvPr id="39964" name="Rectangle 28"/>
              <p:cNvSpPr>
                <a:spLocks noChangeArrowheads="1"/>
              </p:cNvSpPr>
              <p:nvPr/>
            </p:nvSpPr>
            <p:spPr bwMode="auto">
              <a:xfrm>
                <a:off x="2058" y="1008"/>
                <a:ext cx="1123" cy="67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9" name="Group 29"/>
            <p:cNvGrpSpPr>
              <a:grpSpLocks/>
            </p:cNvGrpSpPr>
            <p:nvPr/>
          </p:nvGrpSpPr>
          <p:grpSpPr bwMode="auto">
            <a:xfrm>
              <a:off x="3182" y="1008"/>
              <a:ext cx="1121" cy="671"/>
              <a:chOff x="3182" y="1008"/>
              <a:chExt cx="1121" cy="671"/>
            </a:xfrm>
          </p:grpSpPr>
          <p:sp>
            <p:nvSpPr>
              <p:cNvPr id="39966" name="Rectangle 30"/>
              <p:cNvSpPr>
                <a:spLocks noChangeArrowheads="1"/>
              </p:cNvSpPr>
              <p:nvPr/>
            </p:nvSpPr>
            <p:spPr bwMode="auto">
              <a:xfrm>
                <a:off x="3226" y="1008"/>
                <a:ext cx="1034" cy="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個別地方教堂會眾作最後的決定</a:t>
                </a:r>
              </a:p>
            </p:txBody>
          </p:sp>
          <p:sp>
            <p:nvSpPr>
              <p:cNvPr id="39967" name="Rectangle 31"/>
              <p:cNvSpPr>
                <a:spLocks noChangeArrowheads="1"/>
              </p:cNvSpPr>
              <p:nvPr/>
            </p:nvSpPr>
            <p:spPr bwMode="auto">
              <a:xfrm>
                <a:off x="3182" y="1008"/>
                <a:ext cx="1122" cy="67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0" name="Group 32"/>
            <p:cNvGrpSpPr>
              <a:grpSpLocks/>
            </p:cNvGrpSpPr>
            <p:nvPr/>
          </p:nvGrpSpPr>
          <p:grpSpPr bwMode="auto">
            <a:xfrm>
              <a:off x="4305" y="1008"/>
              <a:ext cx="1453" cy="671"/>
              <a:chOff x="4305" y="1008"/>
              <a:chExt cx="1453" cy="671"/>
            </a:xfrm>
          </p:grpSpPr>
          <p:sp>
            <p:nvSpPr>
              <p:cNvPr id="39969" name="Rectangle 33"/>
              <p:cNvSpPr>
                <a:spLocks noChangeArrowheads="1"/>
              </p:cNvSpPr>
              <p:nvPr/>
            </p:nvSpPr>
            <p:spPr bwMode="auto">
              <a:xfrm>
                <a:off x="4349" y="1008"/>
                <a:ext cx="1366" cy="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個別教會會眾與選出長老保持平衡</a:t>
                </a:r>
              </a:p>
            </p:txBody>
          </p:sp>
          <p:sp>
            <p:nvSpPr>
              <p:cNvPr id="39970" name="Rectangle 34"/>
              <p:cNvSpPr>
                <a:spLocks noChangeArrowheads="1"/>
              </p:cNvSpPr>
              <p:nvPr/>
            </p:nvSpPr>
            <p:spPr bwMode="auto">
              <a:xfrm>
                <a:off x="4305" y="1008"/>
                <a:ext cx="1454" cy="67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1" name="Group 35"/>
            <p:cNvGrpSpPr>
              <a:grpSpLocks/>
            </p:cNvGrpSpPr>
            <p:nvPr/>
          </p:nvGrpSpPr>
          <p:grpSpPr bwMode="auto">
            <a:xfrm>
              <a:off x="0" y="1681"/>
              <a:ext cx="965" cy="1170"/>
              <a:chOff x="0" y="1681"/>
              <a:chExt cx="965" cy="1170"/>
            </a:xfrm>
          </p:grpSpPr>
          <p:sp>
            <p:nvSpPr>
              <p:cNvPr id="39972" name="Rectangle 36"/>
              <p:cNvSpPr>
                <a:spLocks noChangeArrowheads="1"/>
              </p:cNvSpPr>
              <p:nvPr/>
            </p:nvSpPr>
            <p:spPr bwMode="auto">
              <a:xfrm>
                <a:off x="44" y="1681"/>
                <a:ext cx="878" cy="1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結構</a:t>
                </a:r>
              </a:p>
            </p:txBody>
          </p:sp>
          <p:sp>
            <p:nvSpPr>
              <p:cNvPr id="39973" name="Rectangle 37"/>
              <p:cNvSpPr>
                <a:spLocks noChangeArrowheads="1"/>
              </p:cNvSpPr>
              <p:nvPr/>
            </p:nvSpPr>
            <p:spPr bwMode="auto">
              <a:xfrm>
                <a:off x="0" y="1681"/>
                <a:ext cx="966" cy="117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2" name="Group 38"/>
            <p:cNvGrpSpPr>
              <a:grpSpLocks/>
            </p:cNvGrpSpPr>
            <p:nvPr/>
          </p:nvGrpSpPr>
          <p:grpSpPr bwMode="auto">
            <a:xfrm>
              <a:off x="967" y="1681"/>
              <a:ext cx="1089" cy="1170"/>
              <a:chOff x="967" y="1681"/>
              <a:chExt cx="1089" cy="1170"/>
            </a:xfrm>
          </p:grpSpPr>
          <p:sp>
            <p:nvSpPr>
              <p:cNvPr id="39975" name="Rectangle 39"/>
              <p:cNvSpPr>
                <a:spLocks noChangeArrowheads="1"/>
              </p:cNvSpPr>
              <p:nvPr/>
            </p:nvSpPr>
            <p:spPr bwMode="auto">
              <a:xfrm>
                <a:off x="1011" y="1681"/>
                <a:ext cx="1002" cy="1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主教，最高</a:t>
                </a:r>
                <a:r>
                  <a:rPr lang="zh-TW" altLang="en-GB" sz="2000" b="1">
                    <a:solidFill>
                      <a:srgbClr val="000000"/>
                    </a:solidFill>
                    <a:latin typeface="Times New Roman" charset="0"/>
                    <a:ea typeface="細明體" charset="0"/>
                  </a:rPr>
                  <a:t>執事，代理人，祭司，理事，領袖，會眾。</a:t>
                </a:r>
              </a:p>
            </p:txBody>
          </p:sp>
          <p:sp>
            <p:nvSpPr>
              <p:cNvPr id="39976" name="Rectangle 40"/>
              <p:cNvSpPr>
                <a:spLocks noChangeArrowheads="1"/>
              </p:cNvSpPr>
              <p:nvPr/>
            </p:nvSpPr>
            <p:spPr bwMode="auto">
              <a:xfrm>
                <a:off x="967" y="1681"/>
                <a:ext cx="1090" cy="117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3" name="Group 41"/>
            <p:cNvGrpSpPr>
              <a:grpSpLocks/>
            </p:cNvGrpSpPr>
            <p:nvPr/>
          </p:nvGrpSpPr>
          <p:grpSpPr bwMode="auto">
            <a:xfrm>
              <a:off x="2058" y="1681"/>
              <a:ext cx="1122" cy="1170"/>
              <a:chOff x="2058" y="1681"/>
              <a:chExt cx="1122" cy="1170"/>
            </a:xfrm>
          </p:grpSpPr>
          <p:sp>
            <p:nvSpPr>
              <p:cNvPr id="39978" name="Rectangle 42"/>
              <p:cNvSpPr>
                <a:spLocks noChangeArrowheads="1"/>
              </p:cNvSpPr>
              <p:nvPr/>
            </p:nvSpPr>
            <p:spPr bwMode="auto">
              <a:xfrm>
                <a:off x="2102" y="1681"/>
                <a:ext cx="1035" cy="1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en-GB" altLang="zh-TW" sz="1400">
                  <a:solidFill>
                    <a:srgbClr val="000000"/>
                  </a:solidFill>
                  <a:latin typeface="Arial Narrow" pitchFamily="34" charset="0"/>
                  <a:ea typeface="新細明體" charset="-120"/>
                </a:endParaRPr>
              </a:p>
              <a:p>
                <a:pPr algn="ctr">
                  <a:lnSpc>
                    <a:spcPct val="100000"/>
                  </a:lnSpc>
                  <a:buFont typeface="Arial Narrow" pitchFamily="34" charset="0"/>
                  <a:buNone/>
                </a:pPr>
                <a:r>
                  <a:rPr lang="zh-TW" altLang="en-GB" sz="2400" b="1">
                    <a:solidFill>
                      <a:srgbClr val="000000"/>
                    </a:solidFill>
                    <a:latin typeface="Arial Narrow" pitchFamily="34" charset="0"/>
                    <a:ea typeface="新細明體" charset="-120"/>
                  </a:rPr>
                  <a:t>大會，總會，中會，會期，地方教會</a:t>
                </a:r>
              </a:p>
              <a:p>
                <a:pPr algn="ctr">
                  <a:lnSpc>
                    <a:spcPct val="100000"/>
                  </a:lnSpc>
                  <a:buFont typeface="Arial Narrow" pitchFamily="34" charset="0"/>
                  <a:buNone/>
                </a:pPr>
                <a:endParaRPr lang="zh-TW" altLang="en-GB" sz="2000" b="1">
                  <a:solidFill>
                    <a:srgbClr val="000000"/>
                  </a:solidFill>
                  <a:latin typeface="Arial Narrow" pitchFamily="34" charset="0"/>
                  <a:ea typeface="新細明體" charset="-120"/>
                </a:endParaRPr>
              </a:p>
            </p:txBody>
          </p:sp>
          <p:sp>
            <p:nvSpPr>
              <p:cNvPr id="39979" name="Rectangle 43"/>
              <p:cNvSpPr>
                <a:spLocks noChangeArrowheads="1"/>
              </p:cNvSpPr>
              <p:nvPr/>
            </p:nvSpPr>
            <p:spPr bwMode="auto">
              <a:xfrm>
                <a:off x="2058" y="1681"/>
                <a:ext cx="1123" cy="117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4" name="Group 44"/>
            <p:cNvGrpSpPr>
              <a:grpSpLocks/>
            </p:cNvGrpSpPr>
            <p:nvPr/>
          </p:nvGrpSpPr>
          <p:grpSpPr bwMode="auto">
            <a:xfrm>
              <a:off x="3182" y="1681"/>
              <a:ext cx="1121" cy="1170"/>
              <a:chOff x="3182" y="1681"/>
              <a:chExt cx="1121" cy="1170"/>
            </a:xfrm>
          </p:grpSpPr>
          <p:sp>
            <p:nvSpPr>
              <p:cNvPr id="39981" name="Rectangle 45"/>
              <p:cNvSpPr>
                <a:spLocks noChangeArrowheads="1"/>
              </p:cNvSpPr>
              <p:nvPr/>
            </p:nvSpPr>
            <p:spPr bwMode="auto">
              <a:xfrm>
                <a:off x="3226" y="1681"/>
                <a:ext cx="1034" cy="1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會眾，  執事，</a:t>
                </a: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 牧師</a:t>
                </a: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2000" b="1">
                  <a:solidFill>
                    <a:srgbClr val="000000"/>
                  </a:solidFill>
                  <a:latin typeface="Arial Narrow" charset="0"/>
                  <a:ea typeface="新細明體" charset="0"/>
                  <a:cs typeface="新細明體" charset="0"/>
                </a:endParaRP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1600">
                  <a:solidFill>
                    <a:srgbClr val="000000"/>
                  </a:solidFill>
                  <a:latin typeface="Arial Narrow" charset="0"/>
                  <a:ea typeface="新細明體" charset="0"/>
                  <a:cs typeface="新細明體" charset="0"/>
                </a:endParaRP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1600">
                  <a:solidFill>
                    <a:srgbClr val="000000"/>
                  </a:solidFill>
                  <a:latin typeface="Arial Narrow" charset="0"/>
                  <a:ea typeface="新細明體" charset="0"/>
                  <a:cs typeface="新細明體" charset="0"/>
                </a:endParaRPr>
              </a:p>
            </p:txBody>
          </p:sp>
          <p:sp>
            <p:nvSpPr>
              <p:cNvPr id="39982" name="Rectangle 46"/>
              <p:cNvSpPr>
                <a:spLocks noChangeArrowheads="1"/>
              </p:cNvSpPr>
              <p:nvPr/>
            </p:nvSpPr>
            <p:spPr bwMode="auto">
              <a:xfrm>
                <a:off x="3182" y="1681"/>
                <a:ext cx="1122" cy="117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5" name="Group 47"/>
            <p:cNvGrpSpPr>
              <a:grpSpLocks/>
            </p:cNvGrpSpPr>
            <p:nvPr/>
          </p:nvGrpSpPr>
          <p:grpSpPr bwMode="auto">
            <a:xfrm>
              <a:off x="4305" y="1681"/>
              <a:ext cx="1453" cy="1170"/>
              <a:chOff x="4305" y="1681"/>
              <a:chExt cx="1453" cy="1170"/>
            </a:xfrm>
          </p:grpSpPr>
          <p:sp>
            <p:nvSpPr>
              <p:cNvPr id="39984" name="Rectangle 48"/>
              <p:cNvSpPr>
                <a:spLocks noChangeArrowheads="1"/>
              </p:cNvSpPr>
              <p:nvPr/>
            </p:nvSpPr>
            <p:spPr bwMode="auto">
              <a:xfrm>
                <a:off x="4349" y="1681"/>
                <a:ext cx="1366" cy="1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en-GB" altLang="zh-TW" sz="1600">
                  <a:solidFill>
                    <a:srgbClr val="000000"/>
                  </a:solidFill>
                  <a:latin typeface="Arial Narrow" pitchFamily="34" charset="0"/>
                  <a:ea typeface="新細明體" charset="-120"/>
                </a:endParaRPr>
              </a:p>
              <a:p>
                <a:pPr algn="ctr">
                  <a:lnSpc>
                    <a:spcPct val="100000"/>
                  </a:lnSpc>
                  <a:buFont typeface="Arial Narrow" pitchFamily="34" charset="0"/>
                  <a:buNone/>
                </a:pPr>
                <a:r>
                  <a:rPr lang="zh-TW" altLang="en-GB" sz="2400" b="1">
                    <a:solidFill>
                      <a:srgbClr val="000000"/>
                    </a:solidFill>
                    <a:latin typeface="Arial Narrow" pitchFamily="34" charset="0"/>
                    <a:ea typeface="新細明體" charset="-120"/>
                  </a:rPr>
                  <a:t>長老</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牧師</a:t>
                </a:r>
                <a:r>
                  <a:rPr lang="en-GB" altLang="zh-TW" sz="2400" b="1">
                    <a:solidFill>
                      <a:srgbClr val="000000"/>
                    </a:solidFill>
                    <a:latin typeface="Arial Narrow" pitchFamily="34" charset="0"/>
                    <a:ea typeface="新細明體" charset="-120"/>
                  </a:rPr>
                  <a:t>,</a:t>
                </a:r>
              </a:p>
              <a:p>
                <a:pPr algn="ctr">
                  <a:lnSpc>
                    <a:spcPct val="100000"/>
                  </a:lnSpc>
                  <a:buFont typeface="Arial Narrow" pitchFamily="34" charset="0"/>
                  <a:buNone/>
                </a:pPr>
                <a:r>
                  <a:rPr lang="zh-TW" altLang="en-GB" sz="2400" b="1">
                    <a:solidFill>
                      <a:srgbClr val="000000"/>
                    </a:solidFill>
                    <a:latin typeface="Arial Narrow" pitchFamily="34" charset="0"/>
                    <a:ea typeface="新細明體" charset="-120"/>
                  </a:rPr>
                  <a:t>執事，會眾</a:t>
                </a:r>
              </a:p>
            </p:txBody>
          </p:sp>
          <p:sp>
            <p:nvSpPr>
              <p:cNvPr id="39985" name="Rectangle 49"/>
              <p:cNvSpPr>
                <a:spLocks noChangeArrowheads="1"/>
              </p:cNvSpPr>
              <p:nvPr/>
            </p:nvSpPr>
            <p:spPr bwMode="auto">
              <a:xfrm>
                <a:off x="4305" y="1681"/>
                <a:ext cx="1454" cy="117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6" name="Group 50"/>
            <p:cNvGrpSpPr>
              <a:grpSpLocks/>
            </p:cNvGrpSpPr>
            <p:nvPr/>
          </p:nvGrpSpPr>
          <p:grpSpPr bwMode="auto">
            <a:xfrm>
              <a:off x="0" y="2853"/>
              <a:ext cx="965" cy="1465"/>
              <a:chOff x="0" y="2853"/>
              <a:chExt cx="965" cy="1465"/>
            </a:xfrm>
          </p:grpSpPr>
          <p:sp>
            <p:nvSpPr>
              <p:cNvPr id="39987" name="Rectangle 51"/>
              <p:cNvSpPr>
                <a:spLocks noChangeArrowheads="1"/>
              </p:cNvSpPr>
              <p:nvPr/>
            </p:nvSpPr>
            <p:spPr bwMode="auto">
              <a:xfrm>
                <a:off x="44" y="2853"/>
                <a:ext cx="878" cy="1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獨特性</a:t>
                </a:r>
              </a:p>
            </p:txBody>
          </p:sp>
          <p:sp>
            <p:nvSpPr>
              <p:cNvPr id="39988" name="Rectangle 52"/>
              <p:cNvSpPr>
                <a:spLocks noChangeArrowheads="1"/>
              </p:cNvSpPr>
              <p:nvPr/>
            </p:nvSpPr>
            <p:spPr bwMode="auto">
              <a:xfrm>
                <a:off x="0" y="2853"/>
                <a:ext cx="966" cy="146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7" name="Group 53"/>
            <p:cNvGrpSpPr>
              <a:grpSpLocks/>
            </p:cNvGrpSpPr>
            <p:nvPr/>
          </p:nvGrpSpPr>
          <p:grpSpPr bwMode="auto">
            <a:xfrm>
              <a:off x="967" y="2853"/>
              <a:ext cx="1089" cy="1465"/>
              <a:chOff x="967" y="2853"/>
              <a:chExt cx="1089" cy="1465"/>
            </a:xfrm>
          </p:grpSpPr>
          <p:sp>
            <p:nvSpPr>
              <p:cNvPr id="39990" name="Rectangle 54"/>
              <p:cNvSpPr>
                <a:spLocks noChangeArrowheads="1"/>
              </p:cNvSpPr>
              <p:nvPr/>
            </p:nvSpPr>
            <p:spPr bwMode="auto">
              <a:xfrm>
                <a:off x="1011" y="2853"/>
                <a:ext cx="1002" cy="1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各階層的神職人員，最多等級與制度</a:t>
                </a:r>
              </a:p>
            </p:txBody>
          </p:sp>
          <p:sp>
            <p:nvSpPr>
              <p:cNvPr id="39991" name="Rectangle 55"/>
              <p:cNvSpPr>
                <a:spLocks noChangeArrowheads="1"/>
              </p:cNvSpPr>
              <p:nvPr/>
            </p:nvSpPr>
            <p:spPr bwMode="auto">
              <a:xfrm>
                <a:off x="967" y="2853"/>
                <a:ext cx="1090" cy="146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8" name="Group 56"/>
            <p:cNvGrpSpPr>
              <a:grpSpLocks/>
            </p:cNvGrpSpPr>
            <p:nvPr/>
          </p:nvGrpSpPr>
          <p:grpSpPr bwMode="auto">
            <a:xfrm>
              <a:off x="2058" y="2853"/>
              <a:ext cx="1122" cy="1465"/>
              <a:chOff x="2058" y="2853"/>
              <a:chExt cx="1122" cy="1465"/>
            </a:xfrm>
          </p:grpSpPr>
          <p:sp>
            <p:nvSpPr>
              <p:cNvPr id="39993" name="Rectangle 57"/>
              <p:cNvSpPr>
                <a:spLocks noChangeArrowheads="1"/>
              </p:cNvSpPr>
              <p:nvPr/>
            </p:nvSpPr>
            <p:spPr bwMode="auto">
              <a:xfrm>
                <a:off x="2102" y="2853"/>
                <a:ext cx="1035" cy="1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神職人員有階級之分別，特別是長老的教導和管理的能力</a:t>
                </a:r>
              </a:p>
            </p:txBody>
          </p:sp>
          <p:sp>
            <p:nvSpPr>
              <p:cNvPr id="39994" name="Rectangle 58"/>
              <p:cNvSpPr>
                <a:spLocks noChangeArrowheads="1"/>
              </p:cNvSpPr>
              <p:nvPr/>
            </p:nvSpPr>
            <p:spPr bwMode="auto">
              <a:xfrm>
                <a:off x="2058" y="2853"/>
                <a:ext cx="1123" cy="146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9" name="Group 59"/>
            <p:cNvGrpSpPr>
              <a:grpSpLocks/>
            </p:cNvGrpSpPr>
            <p:nvPr/>
          </p:nvGrpSpPr>
          <p:grpSpPr bwMode="auto">
            <a:xfrm>
              <a:off x="3182" y="2853"/>
              <a:ext cx="1121" cy="1465"/>
              <a:chOff x="3182" y="2853"/>
              <a:chExt cx="1121" cy="1465"/>
            </a:xfrm>
          </p:grpSpPr>
          <p:sp>
            <p:nvSpPr>
              <p:cNvPr id="39996" name="Rectangle 60"/>
              <p:cNvSpPr>
                <a:spLocks noChangeArrowheads="1"/>
              </p:cNvSpPr>
              <p:nvPr/>
            </p:nvSpPr>
            <p:spPr bwMode="auto">
              <a:xfrm>
                <a:off x="3226" y="2853"/>
                <a:ext cx="1034" cy="1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b="1">
                    <a:solidFill>
                      <a:srgbClr val="000000"/>
                    </a:solidFill>
                  </a:rPr>
                  <a:t>神職人員有階級之分別，民主制度，地方教會的自治，通常是一個教會，一位牧師</a:t>
                </a:r>
              </a:p>
              <a:p>
                <a:pPr algn="ctr">
                  <a:lnSpc>
                    <a:spcPct val="100000"/>
                  </a:lnSpc>
                  <a:buFont typeface="Arial Narrow" pitchFamily="34" charset="0"/>
                  <a:buNone/>
                </a:pPr>
                <a:endParaRPr lang="zh-TW" altLang="en-GB" sz="2000" b="1">
                  <a:solidFill>
                    <a:srgbClr val="000000"/>
                  </a:solidFill>
                </a:endParaRPr>
              </a:p>
            </p:txBody>
          </p:sp>
          <p:sp>
            <p:nvSpPr>
              <p:cNvPr id="39997" name="Rectangle 61"/>
              <p:cNvSpPr>
                <a:spLocks noChangeArrowheads="1"/>
              </p:cNvSpPr>
              <p:nvPr/>
            </p:nvSpPr>
            <p:spPr bwMode="auto">
              <a:xfrm>
                <a:off x="3182" y="2853"/>
                <a:ext cx="1122" cy="146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80" name="Group 62"/>
            <p:cNvGrpSpPr>
              <a:grpSpLocks/>
            </p:cNvGrpSpPr>
            <p:nvPr/>
          </p:nvGrpSpPr>
          <p:grpSpPr bwMode="auto">
            <a:xfrm>
              <a:off x="4305" y="2853"/>
              <a:ext cx="1453" cy="1465"/>
              <a:chOff x="4305" y="2853"/>
              <a:chExt cx="1453" cy="1465"/>
            </a:xfrm>
          </p:grpSpPr>
          <p:sp>
            <p:nvSpPr>
              <p:cNvPr id="39999" name="Rectangle 63"/>
              <p:cNvSpPr>
                <a:spLocks noChangeArrowheads="1"/>
              </p:cNvSpPr>
              <p:nvPr/>
            </p:nvSpPr>
            <p:spPr bwMode="auto">
              <a:xfrm>
                <a:off x="4349" y="2853"/>
                <a:ext cx="1366" cy="1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b="1">
                    <a:solidFill>
                      <a:srgbClr val="000000"/>
                    </a:solidFill>
                    <a:latin typeface="Times New Roman" charset="0"/>
                    <a:ea typeface="細明體" charset="0"/>
                  </a:rPr>
                  <a:t>神職人員有階級之</a:t>
                </a:r>
              </a:p>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b="1">
                    <a:solidFill>
                      <a:srgbClr val="000000"/>
                    </a:solidFill>
                    <a:latin typeface="Times New Roman" charset="0"/>
                    <a:ea typeface="細明體" charset="0"/>
                  </a:rPr>
                  <a:t>分別，民主制度，</a:t>
                </a:r>
              </a:p>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b="1">
                    <a:solidFill>
                      <a:srgbClr val="000000"/>
                    </a:solidFill>
                    <a:latin typeface="Times New Roman" charset="0"/>
                    <a:ea typeface="細明體" charset="0"/>
                  </a:rPr>
                  <a:t>地方教會與自治</a:t>
                </a: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2000" b="1">
                  <a:solidFill>
                    <a:srgbClr val="000000"/>
                  </a:solidFill>
                  <a:latin typeface="Times New Roman" charset="0"/>
                  <a:ea typeface="細明體" charset="0"/>
                </a:endParaRPr>
              </a:p>
            </p:txBody>
          </p:sp>
          <p:sp>
            <p:nvSpPr>
              <p:cNvPr id="40000" name="Rectangle 64"/>
              <p:cNvSpPr>
                <a:spLocks noChangeArrowheads="1"/>
              </p:cNvSpPr>
              <p:nvPr/>
            </p:nvSpPr>
            <p:spPr bwMode="auto">
              <a:xfrm>
                <a:off x="4305" y="2853"/>
                <a:ext cx="1454" cy="146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755650" y="0"/>
            <a:ext cx="7543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Church Government Summary 2</a:t>
            </a:r>
          </a:p>
        </p:txBody>
      </p:sp>
      <p:sp>
        <p:nvSpPr>
          <p:cNvPr id="40962" name="Text Box 2"/>
          <p:cNvSpPr txBox="1">
            <a:spLocks noChangeArrowheads="1"/>
          </p:cNvSpPr>
          <p:nvPr/>
        </p:nvSpPr>
        <p:spPr bwMode="auto">
          <a:xfrm>
            <a:off x="8070850"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244a</a:t>
            </a:r>
          </a:p>
        </p:txBody>
      </p:sp>
      <p:sp>
        <p:nvSpPr>
          <p:cNvPr id="40963" name="Text Box 3"/>
          <p:cNvSpPr txBox="1">
            <a:spLocks noChangeArrowheads="1"/>
          </p:cNvSpPr>
          <p:nvPr/>
        </p:nvSpPr>
        <p:spPr bwMode="auto">
          <a:xfrm>
            <a:off x="2890838" y="0"/>
            <a:ext cx="33813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rPr>
              <a:t>教會體制之總結</a:t>
            </a:r>
          </a:p>
        </p:txBody>
      </p:sp>
      <p:grpSp>
        <p:nvGrpSpPr>
          <p:cNvPr id="98308" name="Group 4"/>
          <p:cNvGrpSpPr>
            <a:grpSpLocks/>
          </p:cNvGrpSpPr>
          <p:nvPr/>
        </p:nvGrpSpPr>
        <p:grpSpPr bwMode="auto">
          <a:xfrm>
            <a:off x="-73025" y="688975"/>
            <a:ext cx="9217025" cy="6169025"/>
            <a:chOff x="0" y="432"/>
            <a:chExt cx="5806" cy="3886"/>
          </a:xfrm>
        </p:grpSpPr>
        <p:grpSp>
          <p:nvGrpSpPr>
            <p:cNvPr id="98309" name="Group 5"/>
            <p:cNvGrpSpPr>
              <a:grpSpLocks/>
            </p:cNvGrpSpPr>
            <p:nvPr/>
          </p:nvGrpSpPr>
          <p:grpSpPr bwMode="auto">
            <a:xfrm>
              <a:off x="48" y="947"/>
              <a:ext cx="5758" cy="3371"/>
              <a:chOff x="48" y="947"/>
              <a:chExt cx="5758" cy="3371"/>
            </a:xfrm>
          </p:grpSpPr>
          <p:sp>
            <p:nvSpPr>
              <p:cNvPr id="40966" name="Rectangle 6"/>
              <p:cNvSpPr>
                <a:spLocks noChangeArrowheads="1"/>
              </p:cNvSpPr>
              <p:nvPr/>
            </p:nvSpPr>
            <p:spPr bwMode="auto">
              <a:xfrm>
                <a:off x="48" y="947"/>
                <a:ext cx="900" cy="9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宗教和團體</a:t>
                </a:r>
              </a:p>
            </p:txBody>
          </p:sp>
          <p:sp>
            <p:nvSpPr>
              <p:cNvPr id="40967" name="Rectangle 7"/>
              <p:cNvSpPr>
                <a:spLocks noChangeArrowheads="1"/>
              </p:cNvSpPr>
              <p:nvPr/>
            </p:nvSpPr>
            <p:spPr bwMode="auto">
              <a:xfrm>
                <a:off x="48" y="1876"/>
                <a:ext cx="900" cy="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列舉聖經之根據</a:t>
                </a:r>
              </a:p>
            </p:txBody>
          </p:sp>
          <p:grpSp>
            <p:nvGrpSpPr>
              <p:cNvPr id="98327" name="Group 8"/>
              <p:cNvGrpSpPr>
                <a:grpSpLocks/>
              </p:cNvGrpSpPr>
              <p:nvPr/>
            </p:nvGrpSpPr>
            <p:grpSpPr bwMode="auto">
              <a:xfrm>
                <a:off x="903" y="947"/>
                <a:ext cx="1114" cy="927"/>
                <a:chOff x="903" y="947"/>
                <a:chExt cx="1114" cy="927"/>
              </a:xfrm>
            </p:grpSpPr>
            <p:sp>
              <p:nvSpPr>
                <p:cNvPr id="40969" name="Rectangle 9"/>
                <p:cNvSpPr>
                  <a:spLocks noChangeArrowheads="1"/>
                </p:cNvSpPr>
                <p:nvPr/>
              </p:nvSpPr>
              <p:spPr bwMode="auto">
                <a:xfrm>
                  <a:off x="948" y="947"/>
                  <a:ext cx="1025" cy="9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聖公會</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主教制，路德會，衛理公會，東正教，天主教</a:t>
                  </a:r>
                </a:p>
              </p:txBody>
            </p:sp>
            <p:sp>
              <p:nvSpPr>
                <p:cNvPr id="40970" name="Rectangle 10"/>
                <p:cNvSpPr>
                  <a:spLocks noChangeArrowheads="1"/>
                </p:cNvSpPr>
                <p:nvPr/>
              </p:nvSpPr>
              <p:spPr bwMode="auto">
                <a:xfrm>
                  <a:off x="903" y="947"/>
                  <a:ext cx="1115" cy="92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28" name="Group 11"/>
              <p:cNvGrpSpPr>
                <a:grpSpLocks/>
              </p:cNvGrpSpPr>
              <p:nvPr/>
            </p:nvGrpSpPr>
            <p:grpSpPr bwMode="auto">
              <a:xfrm>
                <a:off x="2019" y="947"/>
                <a:ext cx="1148" cy="927"/>
                <a:chOff x="2019" y="947"/>
                <a:chExt cx="1148" cy="927"/>
              </a:xfrm>
            </p:grpSpPr>
            <p:sp>
              <p:nvSpPr>
                <p:cNvPr id="40972" name="Rectangle 12"/>
                <p:cNvSpPr>
                  <a:spLocks noChangeArrowheads="1"/>
                </p:cNvSpPr>
                <p:nvPr/>
              </p:nvSpPr>
              <p:spPr bwMode="auto">
                <a:xfrm>
                  <a:off x="2064" y="947"/>
                  <a:ext cx="1059" cy="9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長老會，改革宗</a:t>
                  </a: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2400" b="1">
                    <a:solidFill>
                      <a:srgbClr val="000000"/>
                    </a:solidFill>
                    <a:latin typeface="Arial Narrow" charset="0"/>
                    <a:ea typeface="新細明體" charset="0"/>
                    <a:cs typeface="新細明體" charset="0"/>
                  </a:endParaRP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1600">
                    <a:solidFill>
                      <a:srgbClr val="000000"/>
                    </a:solidFill>
                    <a:latin typeface="Arial Narrow" charset="0"/>
                    <a:ea typeface="新細明體" charset="0"/>
                    <a:cs typeface="新細明體" charset="0"/>
                  </a:endParaRPr>
                </a:p>
              </p:txBody>
            </p:sp>
            <p:sp>
              <p:nvSpPr>
                <p:cNvPr id="40973" name="Rectangle 13"/>
                <p:cNvSpPr>
                  <a:spLocks noChangeArrowheads="1"/>
                </p:cNvSpPr>
                <p:nvPr/>
              </p:nvSpPr>
              <p:spPr bwMode="auto">
                <a:xfrm>
                  <a:off x="2019" y="947"/>
                  <a:ext cx="1149" cy="92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29" name="Group 14"/>
              <p:cNvGrpSpPr>
                <a:grpSpLocks/>
              </p:cNvGrpSpPr>
              <p:nvPr/>
            </p:nvGrpSpPr>
            <p:grpSpPr bwMode="auto">
              <a:xfrm>
                <a:off x="3169" y="947"/>
                <a:ext cx="1148" cy="927"/>
                <a:chOff x="3169" y="947"/>
                <a:chExt cx="1148" cy="927"/>
              </a:xfrm>
            </p:grpSpPr>
            <p:sp>
              <p:nvSpPr>
                <p:cNvPr id="40975" name="Rectangle 15"/>
                <p:cNvSpPr>
                  <a:spLocks noChangeArrowheads="1"/>
                </p:cNvSpPr>
                <p:nvPr/>
              </p:nvSpPr>
              <p:spPr bwMode="auto">
                <a:xfrm>
                  <a:off x="3214" y="947"/>
                  <a:ext cx="1059" cy="9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會眾制，浸信會，聖經長老會，福音自治會，五旬節教派</a:t>
                  </a:r>
                </a:p>
              </p:txBody>
            </p:sp>
            <p:sp>
              <p:nvSpPr>
                <p:cNvPr id="40976" name="Rectangle 16"/>
                <p:cNvSpPr>
                  <a:spLocks noChangeArrowheads="1"/>
                </p:cNvSpPr>
                <p:nvPr/>
              </p:nvSpPr>
              <p:spPr bwMode="auto">
                <a:xfrm>
                  <a:off x="3169" y="947"/>
                  <a:ext cx="1149" cy="92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30" name="Group 17"/>
              <p:cNvGrpSpPr>
                <a:grpSpLocks/>
              </p:cNvGrpSpPr>
              <p:nvPr/>
            </p:nvGrpSpPr>
            <p:grpSpPr bwMode="auto">
              <a:xfrm>
                <a:off x="4319" y="947"/>
                <a:ext cx="1487" cy="927"/>
                <a:chOff x="4319" y="947"/>
                <a:chExt cx="1487" cy="927"/>
              </a:xfrm>
            </p:grpSpPr>
            <p:sp>
              <p:nvSpPr>
                <p:cNvPr id="40978" name="Rectangle 18"/>
                <p:cNvSpPr>
                  <a:spLocks noChangeArrowheads="1"/>
                </p:cNvSpPr>
                <p:nvPr/>
              </p:nvSpPr>
              <p:spPr bwMode="auto">
                <a:xfrm>
                  <a:off x="4364" y="947"/>
                  <a:ext cx="1398" cy="9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a:solidFill>
                        <a:srgbClr val="000000"/>
                      </a:solidFill>
                      <a:latin typeface="Arial Narrow" charset="0"/>
                      <a:ea typeface="新細明體" charset="0"/>
                      <a:cs typeface="新細明體" charset="0"/>
                    </a:rPr>
                    <a:t>聖經公會，獨立制</a:t>
                  </a:r>
                </a:p>
              </p:txBody>
            </p:sp>
            <p:sp>
              <p:nvSpPr>
                <p:cNvPr id="40979" name="Rectangle 19"/>
                <p:cNvSpPr>
                  <a:spLocks noChangeArrowheads="1"/>
                </p:cNvSpPr>
                <p:nvPr/>
              </p:nvSpPr>
              <p:spPr bwMode="auto">
                <a:xfrm>
                  <a:off x="4319" y="947"/>
                  <a:ext cx="1488" cy="92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31" name="Group 20"/>
              <p:cNvGrpSpPr>
                <a:grpSpLocks/>
              </p:cNvGrpSpPr>
              <p:nvPr/>
            </p:nvGrpSpPr>
            <p:grpSpPr bwMode="auto">
              <a:xfrm>
                <a:off x="903" y="1876"/>
                <a:ext cx="1114" cy="2442"/>
                <a:chOff x="903" y="1876"/>
                <a:chExt cx="1114" cy="2442"/>
              </a:xfrm>
            </p:grpSpPr>
            <p:sp>
              <p:nvSpPr>
                <p:cNvPr id="40981" name="Rectangle 21"/>
                <p:cNvSpPr>
                  <a:spLocks noChangeArrowheads="1"/>
                </p:cNvSpPr>
                <p:nvPr/>
              </p:nvSpPr>
              <p:spPr bwMode="auto">
                <a:xfrm>
                  <a:off x="948" y="1876"/>
                  <a:ext cx="1025" cy="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a:lnSpc>
                      <a:spcPct val="100000"/>
                    </a:lnSpc>
                    <a:buFont typeface="Arial Narrow" pitchFamily="34" charset="0"/>
                    <a:buNone/>
                  </a:pPr>
                  <a:r>
                    <a:rPr lang="zh-TW" altLang="en-GB" sz="2000" b="1">
                      <a:solidFill>
                        <a:srgbClr val="000000"/>
                      </a:solidFill>
                    </a:rPr>
                    <a:t>舊約單一領袖之實例，太</a:t>
                  </a:r>
                  <a:r>
                    <a:rPr lang="en-GB" altLang="zh-TW" sz="2000" b="1">
                      <a:solidFill>
                        <a:srgbClr val="000000"/>
                      </a:solidFill>
                    </a:rPr>
                    <a:t>16:18</a:t>
                  </a:r>
                  <a:r>
                    <a:rPr lang="zh-TW" altLang="en-GB" sz="2000" b="1">
                      <a:solidFill>
                        <a:srgbClr val="000000"/>
                      </a:solidFill>
                    </a:rPr>
                    <a:t>，</a:t>
                  </a:r>
                  <a:r>
                    <a:rPr lang="en-GB" altLang="zh-TW" sz="2000" b="1">
                      <a:solidFill>
                        <a:srgbClr val="000000"/>
                      </a:solidFill>
                    </a:rPr>
                    <a:t>18:18</a:t>
                  </a:r>
                  <a:r>
                    <a:rPr lang="zh-TW" altLang="en-GB" sz="2000" b="1">
                      <a:solidFill>
                        <a:srgbClr val="000000"/>
                      </a:solidFill>
                    </a:rPr>
                    <a:t>，</a:t>
                  </a:r>
                  <a:r>
                    <a:rPr lang="en-GB" altLang="zh-TW" sz="2000" b="1">
                      <a:solidFill>
                        <a:srgbClr val="000000"/>
                      </a:solidFill>
                    </a:rPr>
                    <a:t>28:18-20</a:t>
                  </a:r>
                  <a:r>
                    <a:rPr lang="zh-TW" altLang="en-GB" sz="2000" b="1">
                      <a:solidFill>
                        <a:srgbClr val="000000"/>
                      </a:solidFill>
                    </a:rPr>
                    <a:t>，</a:t>
                  </a:r>
                  <a:r>
                    <a:rPr lang="en-GB" altLang="zh-TW" sz="2000" b="1">
                      <a:solidFill>
                        <a:srgbClr val="000000"/>
                      </a:solidFill>
                    </a:rPr>
                    <a:t>(</a:t>
                  </a:r>
                  <a:r>
                    <a:rPr lang="zh-TW" altLang="en-GB" sz="2000" b="1">
                      <a:solidFill>
                        <a:srgbClr val="000000"/>
                      </a:solidFill>
                    </a:rPr>
                    <a:t>使徒之繼承</a:t>
                  </a:r>
                  <a:r>
                    <a:rPr lang="en-GB" altLang="zh-TW" sz="2000" b="1">
                      <a:solidFill>
                        <a:srgbClr val="000000"/>
                      </a:solidFill>
                    </a:rPr>
                    <a:t>)</a:t>
                  </a:r>
                  <a:r>
                    <a:rPr lang="zh-TW" altLang="en-GB" sz="2000" b="1">
                      <a:solidFill>
                        <a:srgbClr val="000000"/>
                      </a:solidFill>
                    </a:rPr>
                    <a:t>，徒</a:t>
                  </a:r>
                  <a:r>
                    <a:rPr lang="en-GB" altLang="zh-TW" sz="2000" b="1">
                      <a:solidFill>
                        <a:srgbClr val="000000"/>
                      </a:solidFill>
                    </a:rPr>
                    <a:t>6:3</a:t>
                  </a:r>
                  <a:r>
                    <a:rPr lang="zh-TW" altLang="en-GB" sz="2000" b="1">
                      <a:solidFill>
                        <a:srgbClr val="000000"/>
                      </a:solidFill>
                    </a:rPr>
                    <a:t>，</a:t>
                  </a:r>
                  <a:r>
                    <a:rPr lang="en-GB" altLang="zh-TW" sz="2000" b="1">
                      <a:solidFill>
                        <a:srgbClr val="000000"/>
                      </a:solidFill>
                    </a:rPr>
                    <a:t>6(</a:t>
                  </a:r>
                  <a:r>
                    <a:rPr lang="zh-TW" altLang="en-GB" sz="2000" b="1">
                      <a:solidFill>
                        <a:srgbClr val="000000"/>
                      </a:solidFill>
                    </a:rPr>
                    <a:t>主教之按立</a:t>
                  </a:r>
                  <a:r>
                    <a:rPr lang="en-GB" altLang="zh-TW" sz="2000" b="1">
                      <a:solidFill>
                        <a:srgbClr val="000000"/>
                      </a:solidFill>
                    </a:rPr>
                    <a:t>)</a:t>
                  </a:r>
                  <a:r>
                    <a:rPr lang="zh-TW" altLang="en-GB" sz="2000" b="1">
                      <a:solidFill>
                        <a:srgbClr val="000000"/>
                      </a:solidFill>
                    </a:rPr>
                    <a:t>，多</a:t>
                  </a:r>
                  <a:r>
                    <a:rPr lang="en-GB" altLang="zh-TW" sz="2000" b="1">
                      <a:solidFill>
                        <a:srgbClr val="000000"/>
                      </a:solidFill>
                    </a:rPr>
                    <a:t>1;5(</a:t>
                  </a:r>
                  <a:r>
                    <a:rPr lang="zh-TW" altLang="en-GB" sz="2000" b="1">
                      <a:solidFill>
                        <a:srgbClr val="000000"/>
                      </a:solidFill>
                    </a:rPr>
                    <a:t>提多之</a:t>
                  </a:r>
                  <a:r>
                    <a:rPr lang="zh-TW" altLang="en-GB" sz="2000">
                      <a:solidFill>
                        <a:srgbClr val="000000"/>
                      </a:solidFill>
                    </a:rPr>
                    <a:t>職權</a:t>
                  </a:r>
                  <a:r>
                    <a:rPr lang="en-GB" altLang="zh-TW" sz="2000">
                      <a:solidFill>
                        <a:srgbClr val="000000"/>
                      </a:solidFill>
                    </a:rPr>
                    <a:t>)</a:t>
                  </a:r>
                </a:p>
                <a:p>
                  <a:pPr algn="ctr">
                    <a:lnSpc>
                      <a:spcPct val="100000"/>
                    </a:lnSpc>
                    <a:buFont typeface="Arial Narrow" pitchFamily="34" charset="0"/>
                    <a:buNone/>
                  </a:pPr>
                  <a:endParaRPr lang="zh-TW" altLang="en-GB" sz="2000">
                    <a:solidFill>
                      <a:srgbClr val="000000"/>
                    </a:solidFill>
                  </a:endParaRPr>
                </a:p>
              </p:txBody>
            </p:sp>
            <p:sp>
              <p:nvSpPr>
                <p:cNvPr id="40982" name="Rectangle 22"/>
                <p:cNvSpPr>
                  <a:spLocks noChangeArrowheads="1"/>
                </p:cNvSpPr>
                <p:nvPr/>
              </p:nvSpPr>
              <p:spPr bwMode="auto">
                <a:xfrm>
                  <a:off x="903" y="1876"/>
                  <a:ext cx="1115" cy="244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32" name="Group 23"/>
              <p:cNvGrpSpPr>
                <a:grpSpLocks/>
              </p:cNvGrpSpPr>
              <p:nvPr/>
            </p:nvGrpSpPr>
            <p:grpSpPr bwMode="auto">
              <a:xfrm>
                <a:off x="2019" y="1876"/>
                <a:ext cx="1148" cy="2442"/>
                <a:chOff x="2019" y="1876"/>
                <a:chExt cx="1148" cy="2442"/>
              </a:xfrm>
            </p:grpSpPr>
            <p:sp>
              <p:nvSpPr>
                <p:cNvPr id="40984" name="Rectangle 24"/>
                <p:cNvSpPr>
                  <a:spLocks noChangeArrowheads="1"/>
                </p:cNvSpPr>
                <p:nvPr/>
              </p:nvSpPr>
              <p:spPr bwMode="auto">
                <a:xfrm>
                  <a:off x="2064" y="1876"/>
                  <a:ext cx="1059" cy="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舊約長老管制之實例，徒</a:t>
                  </a:r>
                  <a:r>
                    <a:rPr lang="en-GB" altLang="zh-TW" sz="2000" b="1">
                      <a:solidFill>
                        <a:srgbClr val="000000"/>
                      </a:solidFill>
                      <a:latin typeface="Arial Narrow" charset="0"/>
                      <a:ea typeface="新細明體" charset="0"/>
                      <a:cs typeface="新細明體" charset="0"/>
                    </a:rPr>
                    <a:t>11:30(</a:t>
                  </a:r>
                  <a:r>
                    <a:rPr lang="zh-TW" altLang="en-GB" sz="2000" b="1">
                      <a:solidFill>
                        <a:srgbClr val="000000"/>
                      </a:solidFill>
                      <a:latin typeface="Arial Narrow" charset="0"/>
                      <a:ea typeface="新細明體" charset="0"/>
                      <a:cs typeface="新細明體" charset="0"/>
                    </a:rPr>
                    <a:t>長老管理財政</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，徒</a:t>
                  </a:r>
                  <a:r>
                    <a:rPr lang="en-GB" altLang="zh-TW" sz="2000" b="1">
                      <a:solidFill>
                        <a:srgbClr val="000000"/>
                      </a:solidFill>
                      <a:latin typeface="Arial Narrow" charset="0"/>
                      <a:ea typeface="新細明體" charset="0"/>
                      <a:cs typeface="新細明體" charset="0"/>
                    </a:rPr>
                    <a:t>14:23(</a:t>
                  </a:r>
                  <a:r>
                    <a:rPr lang="zh-TW" altLang="en-GB" sz="2000" b="1">
                      <a:solidFill>
                        <a:srgbClr val="000000"/>
                      </a:solidFill>
                      <a:latin typeface="Arial Narrow" charset="0"/>
                      <a:ea typeface="新細明體" charset="0"/>
                      <a:cs typeface="新細明體" charset="0"/>
                    </a:rPr>
                    <a:t>每一個教會的長老團</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，徒</a:t>
                  </a:r>
                  <a:r>
                    <a:rPr lang="en-GB" altLang="zh-TW" sz="2000" b="1">
                      <a:solidFill>
                        <a:srgbClr val="000000"/>
                      </a:solidFill>
                      <a:latin typeface="Arial Narrow" charset="0"/>
                      <a:ea typeface="新細明體" charset="0"/>
                      <a:cs typeface="新細明體" charset="0"/>
                    </a:rPr>
                    <a:t>15(</a:t>
                  </a:r>
                  <a:r>
                    <a:rPr lang="zh-TW" altLang="en-GB" sz="2000" b="1">
                      <a:solidFill>
                        <a:srgbClr val="000000"/>
                      </a:solidFill>
                      <a:latin typeface="Arial Narrow" charset="0"/>
                      <a:ea typeface="新細明體" charset="0"/>
                      <a:cs typeface="新細明體" charset="0"/>
                    </a:rPr>
                    <a:t>大會高於地方教會</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，徒</a:t>
                  </a:r>
                  <a:r>
                    <a:rPr lang="en-GB" altLang="zh-TW" sz="2000" b="1">
                      <a:solidFill>
                        <a:srgbClr val="000000"/>
                      </a:solidFill>
                      <a:latin typeface="Arial Narrow" charset="0"/>
                      <a:ea typeface="新細明體" charset="0"/>
                      <a:cs typeface="新細明體" charset="0"/>
                    </a:rPr>
                    <a:t>20:17(</a:t>
                  </a:r>
                  <a:r>
                    <a:rPr lang="zh-TW" altLang="en-GB" sz="2000" b="1">
                      <a:solidFill>
                        <a:srgbClr val="000000"/>
                      </a:solidFill>
                      <a:latin typeface="Arial Narrow" charset="0"/>
                      <a:ea typeface="新細明體" charset="0"/>
                      <a:cs typeface="新細明體" charset="0"/>
                    </a:rPr>
                    <a:t>長老是教會最高之職權</a:t>
                  </a:r>
                </a:p>
              </p:txBody>
            </p:sp>
            <p:sp>
              <p:nvSpPr>
                <p:cNvPr id="40985" name="Rectangle 25"/>
                <p:cNvSpPr>
                  <a:spLocks noChangeArrowheads="1"/>
                </p:cNvSpPr>
                <p:nvPr/>
              </p:nvSpPr>
              <p:spPr bwMode="auto">
                <a:xfrm>
                  <a:off x="2019" y="1876"/>
                  <a:ext cx="1149" cy="244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33" name="Group 26"/>
              <p:cNvGrpSpPr>
                <a:grpSpLocks/>
              </p:cNvGrpSpPr>
              <p:nvPr/>
            </p:nvGrpSpPr>
            <p:grpSpPr bwMode="auto">
              <a:xfrm>
                <a:off x="3169" y="1876"/>
                <a:ext cx="1148" cy="2442"/>
                <a:chOff x="3169" y="1876"/>
                <a:chExt cx="1148" cy="2442"/>
              </a:xfrm>
            </p:grpSpPr>
            <p:sp>
              <p:nvSpPr>
                <p:cNvPr id="40987" name="Rectangle 27"/>
                <p:cNvSpPr>
                  <a:spLocks noChangeArrowheads="1"/>
                </p:cNvSpPr>
                <p:nvPr/>
              </p:nvSpPr>
              <p:spPr bwMode="auto">
                <a:xfrm>
                  <a:off x="3214" y="1876"/>
                  <a:ext cx="1059" cy="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b="1">
                      <a:solidFill>
                        <a:srgbClr val="000000"/>
                      </a:solidFill>
                      <a:latin typeface="Arial Narrow" charset="0"/>
                      <a:ea typeface="新細明體" charset="0"/>
                      <a:cs typeface="新細明體" charset="0"/>
                    </a:rPr>
                    <a:t>太</a:t>
                  </a:r>
                  <a:r>
                    <a:rPr lang="en-GB" altLang="zh-TW" sz="1800" b="1">
                      <a:solidFill>
                        <a:srgbClr val="000000"/>
                      </a:solidFill>
                      <a:latin typeface="Arial Narrow" charset="0"/>
                      <a:ea typeface="新細明體" charset="0"/>
                      <a:cs typeface="新細明體" charset="0"/>
                    </a:rPr>
                    <a:t>18:17</a:t>
                  </a:r>
                  <a:r>
                    <a:rPr lang="zh-TW" altLang="en-GB" sz="1800" b="1">
                      <a:solidFill>
                        <a:srgbClr val="000000"/>
                      </a:solidFill>
                      <a:latin typeface="Arial Narrow" charset="0"/>
                      <a:ea typeface="新細明體" charset="0"/>
                      <a:cs typeface="新細明體" charset="0"/>
                    </a:rPr>
                    <a:t>，徒</a:t>
                  </a:r>
                  <a:r>
                    <a:rPr lang="en-GB" altLang="zh-TW" sz="1800" b="1">
                      <a:solidFill>
                        <a:srgbClr val="000000"/>
                      </a:solidFill>
                      <a:latin typeface="Arial Narrow" charset="0"/>
                      <a:ea typeface="新細明體" charset="0"/>
                      <a:cs typeface="新細明體" charset="0"/>
                    </a:rPr>
                    <a:t>1</a:t>
                  </a:r>
                  <a:r>
                    <a:rPr lang="zh-TW" altLang="en-GB" sz="1800" b="1">
                      <a:solidFill>
                        <a:srgbClr val="000000"/>
                      </a:solidFill>
                      <a:latin typeface="Arial Narrow" charset="0"/>
                      <a:ea typeface="新細明體" charset="0"/>
                      <a:cs typeface="新細明體" charset="0"/>
                    </a:rPr>
                    <a:t>，</a:t>
                  </a:r>
                  <a:r>
                    <a:rPr lang="en-GB" altLang="zh-TW" sz="1800" b="1">
                      <a:solidFill>
                        <a:srgbClr val="000000"/>
                      </a:solidFill>
                      <a:latin typeface="Arial Narrow" charset="0"/>
                      <a:ea typeface="新細明體" charset="0"/>
                      <a:cs typeface="新細明體" charset="0"/>
                    </a:rPr>
                    <a:t>6:3-5</a:t>
                  </a:r>
                  <a:r>
                    <a:rPr lang="zh-TW" altLang="en-GB" sz="1800" b="1">
                      <a:solidFill>
                        <a:srgbClr val="000000"/>
                      </a:solidFill>
                      <a:latin typeface="Arial Narrow" charset="0"/>
                      <a:ea typeface="新細明體" charset="0"/>
                      <a:cs typeface="新細明體" charset="0"/>
                    </a:rPr>
                    <a:t>，</a:t>
                  </a:r>
                  <a:r>
                    <a:rPr lang="en-GB" altLang="zh-TW" sz="1800" b="1">
                      <a:solidFill>
                        <a:srgbClr val="000000"/>
                      </a:solidFill>
                      <a:latin typeface="Arial Narrow" charset="0"/>
                      <a:ea typeface="新細明體" charset="0"/>
                      <a:cs typeface="新細明體" charset="0"/>
                    </a:rPr>
                    <a:t>11:22</a:t>
                  </a:r>
                  <a:r>
                    <a:rPr lang="zh-TW" altLang="en-GB" sz="1800" b="1">
                      <a:solidFill>
                        <a:srgbClr val="000000"/>
                      </a:solidFill>
                      <a:latin typeface="Arial Narrow" charset="0"/>
                      <a:ea typeface="新細明體" charset="0"/>
                      <a:cs typeface="新細明體" charset="0"/>
                    </a:rPr>
                    <a:t>，</a:t>
                  </a:r>
                  <a:r>
                    <a:rPr lang="en-GB" altLang="zh-TW" sz="1800" b="1">
                      <a:solidFill>
                        <a:srgbClr val="000000"/>
                      </a:solidFill>
                      <a:latin typeface="Arial Narrow" charset="0"/>
                      <a:ea typeface="新細明體" charset="0"/>
                      <a:cs typeface="新細明體" charset="0"/>
                    </a:rPr>
                    <a:t>15:25</a:t>
                  </a:r>
                  <a:r>
                    <a:rPr lang="zh-TW" altLang="en-GB" sz="1800" b="1">
                      <a:solidFill>
                        <a:srgbClr val="000000"/>
                      </a:solidFill>
                      <a:latin typeface="Arial Narrow" charset="0"/>
                      <a:ea typeface="新細明體" charset="0"/>
                      <a:cs typeface="新細明體" charset="0"/>
                    </a:rPr>
                    <a:t>，林前</a:t>
                  </a:r>
                  <a:r>
                    <a:rPr lang="en-GB" altLang="zh-TW" sz="1800" b="1">
                      <a:solidFill>
                        <a:srgbClr val="000000"/>
                      </a:solidFill>
                      <a:latin typeface="Arial Narrow" charset="0"/>
                      <a:ea typeface="新細明體" charset="0"/>
                      <a:cs typeface="新細明體" charset="0"/>
                    </a:rPr>
                    <a:t>5:12</a:t>
                  </a:r>
                  <a:r>
                    <a:rPr lang="zh-TW" altLang="en-GB" sz="1800" b="1">
                      <a:solidFill>
                        <a:srgbClr val="000000"/>
                      </a:solidFill>
                      <a:latin typeface="Arial Narrow" charset="0"/>
                      <a:ea typeface="新細明體" charset="0"/>
                      <a:cs typeface="新細明體" charset="0"/>
                    </a:rPr>
                    <a:t>，林後</a:t>
                  </a:r>
                  <a:r>
                    <a:rPr lang="en-GB" altLang="zh-TW" sz="1800" b="1">
                      <a:solidFill>
                        <a:srgbClr val="000000"/>
                      </a:solidFill>
                      <a:latin typeface="Arial Narrow" charset="0"/>
                      <a:ea typeface="新細明體" charset="0"/>
                      <a:cs typeface="新細明體" charset="0"/>
                    </a:rPr>
                    <a:t>2:6-7</a:t>
                  </a:r>
                  <a:r>
                    <a:rPr lang="zh-TW" altLang="en-GB" sz="1800" b="1">
                      <a:solidFill>
                        <a:srgbClr val="000000"/>
                      </a:solidFill>
                      <a:latin typeface="Arial Narrow" charset="0"/>
                      <a:ea typeface="新細明體" charset="0"/>
                      <a:cs typeface="新細明體" charset="0"/>
                    </a:rPr>
                    <a:t>，帖後</a:t>
                  </a:r>
                  <a:r>
                    <a:rPr lang="en-GB" altLang="zh-TW" sz="1800" b="1">
                      <a:solidFill>
                        <a:srgbClr val="000000"/>
                      </a:solidFill>
                      <a:latin typeface="Arial Narrow" charset="0"/>
                      <a:ea typeface="新細明體" charset="0"/>
                      <a:cs typeface="新細明體" charset="0"/>
                    </a:rPr>
                    <a:t>3:14(</a:t>
                  </a:r>
                  <a:r>
                    <a:rPr lang="zh-TW" altLang="en-GB" sz="1800" b="1">
                      <a:solidFill>
                        <a:srgbClr val="000000"/>
                      </a:solidFill>
                      <a:latin typeface="Arial Narrow" charset="0"/>
                      <a:ea typeface="新細明體" charset="0"/>
                      <a:cs typeface="新細明體" charset="0"/>
                    </a:rPr>
                    <a:t>集體做決定</a:t>
                  </a:r>
                  <a:r>
                    <a:rPr lang="en-GB" altLang="zh-TW" sz="1800" b="1">
                      <a:solidFill>
                        <a:srgbClr val="000000"/>
                      </a:solidFill>
                      <a:latin typeface="Arial Narrow" charset="0"/>
                      <a:ea typeface="新細明體" charset="0"/>
                      <a:cs typeface="新細明體" charset="0"/>
                    </a:rPr>
                    <a:t>)</a:t>
                  </a:r>
                  <a:r>
                    <a:rPr lang="zh-TW" altLang="en-GB" sz="1800" b="1">
                      <a:solidFill>
                        <a:srgbClr val="000000"/>
                      </a:solidFill>
                      <a:latin typeface="Arial Narrow" charset="0"/>
                      <a:ea typeface="新細明體" charset="0"/>
                      <a:cs typeface="新細明體" charset="0"/>
                    </a:rPr>
                    <a:t>，長老，主教，牧師，監督</a:t>
                  </a:r>
                  <a:r>
                    <a:rPr lang="en-GB" altLang="zh-TW" sz="1800" b="1">
                      <a:solidFill>
                        <a:srgbClr val="000000"/>
                      </a:solidFill>
                      <a:latin typeface="Arial Narrow" charset="0"/>
                      <a:ea typeface="新細明體" charset="0"/>
                      <a:cs typeface="新細明體" charset="0"/>
                    </a:rPr>
                    <a:t>(</a:t>
                  </a:r>
                  <a:r>
                    <a:rPr lang="zh-TW" altLang="en-GB" sz="1800" b="1">
                      <a:solidFill>
                        <a:srgbClr val="000000"/>
                      </a:solidFill>
                      <a:latin typeface="Arial Narrow" charset="0"/>
                      <a:ea typeface="新細明體" charset="0"/>
                      <a:cs typeface="新細明體" charset="0"/>
                    </a:rPr>
                    <a:t>例</a:t>
                  </a:r>
                  <a:r>
                    <a:rPr lang="en-GB" altLang="zh-TW" sz="1800" b="1">
                      <a:solidFill>
                        <a:srgbClr val="000000"/>
                      </a:solidFill>
                      <a:latin typeface="Arial Narrow" charset="0"/>
                      <a:ea typeface="新細明體" charset="0"/>
                      <a:cs typeface="新細明體" charset="0"/>
                    </a:rPr>
                    <a:t>:</a:t>
                  </a:r>
                  <a:r>
                    <a:rPr lang="zh-TW" altLang="en-GB" sz="1800" b="1">
                      <a:solidFill>
                        <a:srgbClr val="000000"/>
                      </a:solidFill>
                      <a:latin typeface="Arial Narrow" charset="0"/>
                      <a:ea typeface="新細明體" charset="0"/>
                      <a:cs typeface="新細明體" charset="0"/>
                    </a:rPr>
                    <a:t>提前</a:t>
                  </a:r>
                  <a:r>
                    <a:rPr lang="en-GB" altLang="zh-TW" sz="1800" b="1">
                      <a:solidFill>
                        <a:srgbClr val="000000"/>
                      </a:solidFill>
                      <a:latin typeface="Arial Narrow" charset="0"/>
                      <a:ea typeface="新細明體" charset="0"/>
                      <a:cs typeface="新細明體" charset="0"/>
                    </a:rPr>
                    <a:t>3:1</a:t>
                  </a:r>
                  <a:r>
                    <a:rPr lang="zh-TW" altLang="en-GB" sz="1800" b="1">
                      <a:solidFill>
                        <a:srgbClr val="000000"/>
                      </a:solidFill>
                      <a:latin typeface="Arial Narrow" charset="0"/>
                      <a:ea typeface="新細明體" charset="0"/>
                      <a:cs typeface="新細明體" charset="0"/>
                    </a:rPr>
                    <a:t>，對提多</a:t>
                  </a:r>
                  <a:r>
                    <a:rPr lang="en-GB" altLang="zh-TW" sz="1800" b="1">
                      <a:solidFill>
                        <a:srgbClr val="000000"/>
                      </a:solidFill>
                      <a:latin typeface="Arial Narrow" charset="0"/>
                      <a:ea typeface="新細明體" charset="0"/>
                      <a:cs typeface="新細明體" charset="0"/>
                    </a:rPr>
                    <a:t>1:5)</a:t>
                  </a:r>
                  <a:r>
                    <a:rPr lang="zh-TW" altLang="en-GB" sz="1800" b="1">
                      <a:solidFill>
                        <a:srgbClr val="000000"/>
                      </a:solidFill>
                      <a:latin typeface="Arial Narrow" charset="0"/>
                      <a:ea typeface="新細明體" charset="0"/>
                      <a:cs typeface="新細明體" charset="0"/>
                    </a:rPr>
                    <a:t>，彼前</a:t>
                  </a:r>
                  <a:r>
                    <a:rPr lang="en-GB" altLang="zh-TW" sz="1800" b="1">
                      <a:solidFill>
                        <a:srgbClr val="000000"/>
                      </a:solidFill>
                      <a:latin typeface="Arial Narrow" charset="0"/>
                      <a:ea typeface="新細明體" charset="0"/>
                      <a:cs typeface="新細明體" charset="0"/>
                    </a:rPr>
                    <a:t>2:9(</a:t>
                  </a:r>
                  <a:r>
                    <a:rPr lang="zh-TW" altLang="en-GB" sz="1800" b="1">
                      <a:solidFill>
                        <a:srgbClr val="000000"/>
                      </a:solidFill>
                      <a:latin typeface="Arial Narrow" charset="0"/>
                      <a:ea typeface="新細明體" charset="0"/>
                      <a:cs typeface="新細明體" charset="0"/>
                    </a:rPr>
                    <a:t>祭司之職份</a:t>
                  </a:r>
                  <a:r>
                    <a:rPr lang="en-GB" altLang="zh-TW" sz="1800" b="1">
                      <a:solidFill>
                        <a:srgbClr val="000000"/>
                      </a:solidFill>
                      <a:latin typeface="Arial Narrow" charset="0"/>
                      <a:ea typeface="新細明體" charset="0"/>
                      <a:cs typeface="新細明體" charset="0"/>
                    </a:rPr>
                    <a:t>)</a:t>
                  </a:r>
                  <a:r>
                    <a:rPr lang="zh-TW" altLang="en-GB" sz="1800" b="1">
                      <a:solidFill>
                        <a:srgbClr val="000000"/>
                      </a:solidFill>
                      <a:latin typeface="Arial Narrow" charset="0"/>
                      <a:ea typeface="新細明體" charset="0"/>
                      <a:cs typeface="新細明體" charset="0"/>
                    </a:rPr>
                    <a:t>，新約很多經文都以地方教會為焦點</a:t>
                  </a:r>
                  <a:r>
                    <a:rPr lang="zh-TW" altLang="en-GB" sz="1800">
                      <a:solidFill>
                        <a:srgbClr val="000000"/>
                      </a:solidFill>
                      <a:latin typeface="Arial Narrow" charset="0"/>
                      <a:ea typeface="新細明體" charset="0"/>
                      <a:cs typeface="新細明體" charset="0"/>
                    </a:rPr>
                    <a:t>。</a:t>
                  </a:r>
                </a:p>
              </p:txBody>
            </p:sp>
            <p:sp>
              <p:nvSpPr>
                <p:cNvPr id="40988" name="Rectangle 28"/>
                <p:cNvSpPr>
                  <a:spLocks noChangeArrowheads="1"/>
                </p:cNvSpPr>
                <p:nvPr/>
              </p:nvSpPr>
              <p:spPr bwMode="auto">
                <a:xfrm>
                  <a:off x="3169" y="1876"/>
                  <a:ext cx="1149" cy="244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34" name="Group 29"/>
              <p:cNvGrpSpPr>
                <a:grpSpLocks/>
              </p:cNvGrpSpPr>
              <p:nvPr/>
            </p:nvGrpSpPr>
            <p:grpSpPr bwMode="auto">
              <a:xfrm>
                <a:off x="4319" y="1876"/>
                <a:ext cx="1487" cy="2442"/>
                <a:chOff x="4319" y="1876"/>
                <a:chExt cx="1487" cy="2442"/>
              </a:xfrm>
            </p:grpSpPr>
            <p:sp>
              <p:nvSpPr>
                <p:cNvPr id="40990" name="Rectangle 30"/>
                <p:cNvSpPr>
                  <a:spLocks noChangeArrowheads="1"/>
                </p:cNvSpPr>
                <p:nvPr/>
              </p:nvSpPr>
              <p:spPr bwMode="auto">
                <a:xfrm>
                  <a:off x="4364" y="1876"/>
                  <a:ext cx="1398" cy="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a:lnSpc>
                      <a:spcPct val="100000"/>
                    </a:lnSpc>
                    <a:buFont typeface="Arial Narrow" pitchFamily="34" charset="0"/>
                    <a:buNone/>
                  </a:pPr>
                  <a:endParaRPr lang="en-GB" altLang="zh-TW" sz="2000">
                    <a:solidFill>
                      <a:srgbClr val="000000"/>
                    </a:solidFill>
                    <a:latin typeface="Arial Narrow" pitchFamily="34" charset="0"/>
                    <a:ea typeface="新細明體" charset="-120"/>
                  </a:endParaRPr>
                </a:p>
                <a:p>
                  <a:pPr algn="ctr">
                    <a:lnSpc>
                      <a:spcPct val="100000"/>
                    </a:lnSpc>
                    <a:buFont typeface="Arial Narrow" pitchFamily="34" charset="0"/>
                    <a:buNone/>
                  </a:pPr>
                  <a:r>
                    <a:rPr lang="zh-TW" altLang="en-GB" sz="2400" b="1">
                      <a:solidFill>
                        <a:srgbClr val="000000"/>
                      </a:solidFill>
                      <a:latin typeface="Arial Narrow" pitchFamily="34" charset="0"/>
                      <a:ea typeface="新細明體" charset="-120"/>
                    </a:rPr>
                    <a:t>長老制</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除了徒</a:t>
                  </a:r>
                  <a:r>
                    <a:rPr lang="en-GB" altLang="zh-TW" sz="2400" b="1">
                      <a:solidFill>
                        <a:srgbClr val="000000"/>
                      </a:solidFill>
                      <a:latin typeface="Arial Narrow" pitchFamily="34" charset="0"/>
                      <a:ea typeface="新細明體" charset="-120"/>
                    </a:rPr>
                    <a:t>15</a:t>
                  </a:r>
                  <a:r>
                    <a:rPr lang="zh-TW" altLang="en-GB" sz="2400" b="1">
                      <a:solidFill>
                        <a:srgbClr val="000000"/>
                      </a:solidFill>
                      <a:latin typeface="Arial Narrow" pitchFamily="34" charset="0"/>
                      <a:ea typeface="新細明體" charset="-120"/>
                    </a:rPr>
                    <a:t>並不表示大會高於地方教會</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會眾之經文</a:t>
                  </a:r>
                </a:p>
              </p:txBody>
            </p:sp>
            <p:sp>
              <p:nvSpPr>
                <p:cNvPr id="40991" name="Rectangle 31"/>
                <p:cNvSpPr>
                  <a:spLocks noChangeArrowheads="1"/>
                </p:cNvSpPr>
                <p:nvPr/>
              </p:nvSpPr>
              <p:spPr bwMode="auto">
                <a:xfrm>
                  <a:off x="4319" y="1876"/>
                  <a:ext cx="1488" cy="244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grpSp>
          <p:nvGrpSpPr>
            <p:cNvPr id="98310" name="Group 32"/>
            <p:cNvGrpSpPr>
              <a:grpSpLocks/>
            </p:cNvGrpSpPr>
            <p:nvPr/>
          </p:nvGrpSpPr>
          <p:grpSpPr bwMode="auto">
            <a:xfrm>
              <a:off x="0" y="432"/>
              <a:ext cx="910" cy="513"/>
              <a:chOff x="0" y="432"/>
              <a:chExt cx="910" cy="513"/>
            </a:xfrm>
          </p:grpSpPr>
          <p:sp>
            <p:nvSpPr>
              <p:cNvPr id="40993" name="Rectangle 33"/>
              <p:cNvSpPr>
                <a:spLocks noChangeArrowheads="1"/>
              </p:cNvSpPr>
              <p:nvPr/>
            </p:nvSpPr>
            <p:spPr bwMode="auto">
              <a:xfrm>
                <a:off x="41" y="432"/>
                <a:ext cx="828" cy="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0994" name="Rectangle 34"/>
              <p:cNvSpPr>
                <a:spLocks noChangeArrowheads="1"/>
              </p:cNvSpPr>
              <p:nvPr/>
            </p:nvSpPr>
            <p:spPr bwMode="auto">
              <a:xfrm>
                <a:off x="0" y="432"/>
                <a:ext cx="911" cy="51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11" name="Group 35"/>
            <p:cNvGrpSpPr>
              <a:grpSpLocks/>
            </p:cNvGrpSpPr>
            <p:nvPr/>
          </p:nvGrpSpPr>
          <p:grpSpPr bwMode="auto">
            <a:xfrm>
              <a:off x="912" y="432"/>
              <a:ext cx="1102" cy="513"/>
              <a:chOff x="912" y="432"/>
              <a:chExt cx="1102" cy="513"/>
            </a:xfrm>
          </p:grpSpPr>
          <p:sp>
            <p:nvSpPr>
              <p:cNvPr id="40996" name="Rectangle 36"/>
              <p:cNvSpPr>
                <a:spLocks noChangeArrowheads="1"/>
              </p:cNvSpPr>
              <p:nvPr/>
            </p:nvSpPr>
            <p:spPr bwMode="auto">
              <a:xfrm>
                <a:off x="957" y="432"/>
                <a:ext cx="1014" cy="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主教制</a:t>
                </a:r>
              </a:p>
            </p:txBody>
          </p:sp>
          <p:sp>
            <p:nvSpPr>
              <p:cNvPr id="40997" name="Rectangle 37"/>
              <p:cNvSpPr>
                <a:spLocks noChangeArrowheads="1"/>
              </p:cNvSpPr>
              <p:nvPr/>
            </p:nvSpPr>
            <p:spPr bwMode="auto">
              <a:xfrm>
                <a:off x="912" y="432"/>
                <a:ext cx="1103" cy="51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12" name="Group 38"/>
            <p:cNvGrpSpPr>
              <a:grpSpLocks/>
            </p:cNvGrpSpPr>
            <p:nvPr/>
          </p:nvGrpSpPr>
          <p:grpSpPr bwMode="auto">
            <a:xfrm>
              <a:off x="2016" y="432"/>
              <a:ext cx="1164" cy="513"/>
              <a:chOff x="2016" y="432"/>
              <a:chExt cx="1164" cy="513"/>
            </a:xfrm>
          </p:grpSpPr>
          <p:sp>
            <p:nvSpPr>
              <p:cNvPr id="40999" name="Rectangle 39"/>
              <p:cNvSpPr>
                <a:spLocks noChangeArrowheads="1"/>
              </p:cNvSpPr>
              <p:nvPr/>
            </p:nvSpPr>
            <p:spPr bwMode="auto">
              <a:xfrm>
                <a:off x="2061" y="432"/>
                <a:ext cx="1074" cy="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長老制</a:t>
                </a:r>
              </a:p>
            </p:txBody>
          </p:sp>
          <p:sp>
            <p:nvSpPr>
              <p:cNvPr id="41000" name="Rectangle 40"/>
              <p:cNvSpPr>
                <a:spLocks noChangeArrowheads="1"/>
              </p:cNvSpPr>
              <p:nvPr/>
            </p:nvSpPr>
            <p:spPr bwMode="auto">
              <a:xfrm>
                <a:off x="2016" y="432"/>
                <a:ext cx="1165" cy="51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13" name="Group 41"/>
            <p:cNvGrpSpPr>
              <a:grpSpLocks/>
            </p:cNvGrpSpPr>
            <p:nvPr/>
          </p:nvGrpSpPr>
          <p:grpSpPr bwMode="auto">
            <a:xfrm>
              <a:off x="3182" y="432"/>
              <a:ext cx="1121" cy="513"/>
              <a:chOff x="3182" y="432"/>
              <a:chExt cx="1121" cy="513"/>
            </a:xfrm>
          </p:grpSpPr>
          <p:sp>
            <p:nvSpPr>
              <p:cNvPr id="41002" name="Rectangle 42"/>
              <p:cNvSpPr>
                <a:spLocks noChangeArrowheads="1"/>
              </p:cNvSpPr>
              <p:nvPr/>
            </p:nvSpPr>
            <p:spPr bwMode="auto">
              <a:xfrm>
                <a:off x="3226" y="432"/>
                <a:ext cx="1034" cy="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r>
                  <a:rPr lang="zh-TW" altLang="en-GB" b="1">
                    <a:solidFill>
                      <a:srgbClr val="000000"/>
                    </a:solidFill>
                    <a:latin typeface="Arial Narrow" pitchFamily="34" charset="0"/>
                    <a:ea typeface="新細明體" charset="-120"/>
                  </a:rPr>
                  <a:t>會眾制</a:t>
                </a:r>
              </a:p>
            </p:txBody>
          </p:sp>
          <p:sp>
            <p:nvSpPr>
              <p:cNvPr id="41003" name="Rectangle 43"/>
              <p:cNvSpPr>
                <a:spLocks noChangeArrowheads="1"/>
              </p:cNvSpPr>
              <p:nvPr/>
            </p:nvSpPr>
            <p:spPr bwMode="auto">
              <a:xfrm>
                <a:off x="3182" y="432"/>
                <a:ext cx="1122" cy="51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14" name="Group 44"/>
            <p:cNvGrpSpPr>
              <a:grpSpLocks/>
            </p:cNvGrpSpPr>
            <p:nvPr/>
          </p:nvGrpSpPr>
          <p:grpSpPr bwMode="auto">
            <a:xfrm>
              <a:off x="4305" y="432"/>
              <a:ext cx="1453" cy="513"/>
              <a:chOff x="4305" y="432"/>
              <a:chExt cx="1453" cy="513"/>
            </a:xfrm>
          </p:grpSpPr>
          <p:sp>
            <p:nvSpPr>
              <p:cNvPr id="41005" name="Rectangle 45"/>
              <p:cNvSpPr>
                <a:spLocks noChangeArrowheads="1"/>
              </p:cNvSpPr>
              <p:nvPr/>
            </p:nvSpPr>
            <p:spPr bwMode="auto">
              <a:xfrm>
                <a:off x="4349" y="432"/>
                <a:ext cx="1366" cy="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r>
                  <a:rPr lang="zh-TW" altLang="en-GB" b="1">
                    <a:solidFill>
                      <a:srgbClr val="000000"/>
                    </a:solidFill>
                    <a:latin typeface="Arial Narrow" pitchFamily="34" charset="0"/>
                    <a:ea typeface="新細明體" charset="-120"/>
                  </a:rPr>
                  <a:t>長老</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會眾</a:t>
                </a:r>
              </a:p>
            </p:txBody>
          </p:sp>
          <p:sp>
            <p:nvSpPr>
              <p:cNvPr id="41006" name="Rectangle 46"/>
              <p:cNvSpPr>
                <a:spLocks noChangeArrowheads="1"/>
              </p:cNvSpPr>
              <p:nvPr/>
            </p:nvSpPr>
            <p:spPr bwMode="auto">
              <a:xfrm>
                <a:off x="4305" y="432"/>
                <a:ext cx="1454" cy="51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Church Government Summary 3</a:t>
            </a:r>
          </a:p>
        </p:txBody>
      </p:sp>
      <p:sp>
        <p:nvSpPr>
          <p:cNvPr id="41986" name="Text Box 2"/>
          <p:cNvSpPr txBox="1">
            <a:spLocks noChangeArrowheads="1"/>
          </p:cNvSpPr>
          <p:nvPr/>
        </p:nvSpPr>
        <p:spPr bwMode="auto">
          <a:xfrm>
            <a:off x="8070850"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244b</a:t>
            </a:r>
          </a:p>
        </p:txBody>
      </p:sp>
      <p:sp>
        <p:nvSpPr>
          <p:cNvPr id="41987" name="Text Box 3"/>
          <p:cNvSpPr txBox="1">
            <a:spLocks noChangeArrowheads="1"/>
          </p:cNvSpPr>
          <p:nvPr/>
        </p:nvSpPr>
        <p:spPr bwMode="auto">
          <a:xfrm>
            <a:off x="3146425" y="188913"/>
            <a:ext cx="2670175" cy="519112"/>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2800" b="1">
                <a:solidFill>
                  <a:srgbClr val="FFFFFF"/>
                </a:solidFill>
              </a:rPr>
              <a:t>教會體制之總結</a:t>
            </a:r>
          </a:p>
        </p:txBody>
      </p:sp>
      <p:grpSp>
        <p:nvGrpSpPr>
          <p:cNvPr id="100356" name="Group 4"/>
          <p:cNvGrpSpPr>
            <a:grpSpLocks/>
          </p:cNvGrpSpPr>
          <p:nvPr/>
        </p:nvGrpSpPr>
        <p:grpSpPr bwMode="auto">
          <a:xfrm>
            <a:off x="0" y="685800"/>
            <a:ext cx="1531938" cy="911225"/>
            <a:chOff x="0" y="432"/>
            <a:chExt cx="965" cy="574"/>
          </a:xfrm>
        </p:grpSpPr>
        <p:sp>
          <p:nvSpPr>
            <p:cNvPr id="41989" name="Rectangle 5"/>
            <p:cNvSpPr>
              <a:spLocks noChangeArrowheads="1"/>
            </p:cNvSpPr>
            <p:nvPr/>
          </p:nvSpPr>
          <p:spPr bwMode="auto">
            <a:xfrm>
              <a:off x="44" y="432"/>
              <a:ext cx="878"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1990" name="Rectangle 6"/>
            <p:cNvSpPr>
              <a:spLocks noChangeArrowheads="1"/>
            </p:cNvSpPr>
            <p:nvPr/>
          </p:nvSpPr>
          <p:spPr bwMode="auto">
            <a:xfrm>
              <a:off x="0" y="432"/>
              <a:ext cx="966"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57" name="Group 7"/>
          <p:cNvGrpSpPr>
            <a:grpSpLocks/>
          </p:cNvGrpSpPr>
          <p:nvPr/>
        </p:nvGrpSpPr>
        <p:grpSpPr bwMode="auto">
          <a:xfrm>
            <a:off x="1535113" y="685800"/>
            <a:ext cx="1728787" cy="911225"/>
            <a:chOff x="967" y="432"/>
            <a:chExt cx="1089" cy="574"/>
          </a:xfrm>
        </p:grpSpPr>
        <p:sp>
          <p:nvSpPr>
            <p:cNvPr id="41992" name="Rectangle 8"/>
            <p:cNvSpPr>
              <a:spLocks noChangeArrowheads="1"/>
            </p:cNvSpPr>
            <p:nvPr/>
          </p:nvSpPr>
          <p:spPr bwMode="auto">
            <a:xfrm>
              <a:off x="1011" y="432"/>
              <a:ext cx="1002"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主教制</a:t>
              </a:r>
            </a:p>
          </p:txBody>
        </p:sp>
        <p:sp>
          <p:nvSpPr>
            <p:cNvPr id="41993" name="Rectangle 9"/>
            <p:cNvSpPr>
              <a:spLocks noChangeArrowheads="1"/>
            </p:cNvSpPr>
            <p:nvPr/>
          </p:nvSpPr>
          <p:spPr bwMode="auto">
            <a:xfrm>
              <a:off x="967" y="432"/>
              <a:ext cx="1090"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58" name="Group 10"/>
          <p:cNvGrpSpPr>
            <a:grpSpLocks/>
          </p:cNvGrpSpPr>
          <p:nvPr/>
        </p:nvGrpSpPr>
        <p:grpSpPr bwMode="auto">
          <a:xfrm>
            <a:off x="3267075" y="685800"/>
            <a:ext cx="1781175" cy="911225"/>
            <a:chOff x="2058" y="432"/>
            <a:chExt cx="1122" cy="574"/>
          </a:xfrm>
        </p:grpSpPr>
        <p:sp>
          <p:nvSpPr>
            <p:cNvPr id="41995" name="Rectangle 11"/>
            <p:cNvSpPr>
              <a:spLocks noChangeArrowheads="1"/>
            </p:cNvSpPr>
            <p:nvPr/>
          </p:nvSpPr>
          <p:spPr bwMode="auto">
            <a:xfrm>
              <a:off x="2102" y="432"/>
              <a:ext cx="1035"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長老制</a:t>
              </a:r>
            </a:p>
          </p:txBody>
        </p:sp>
        <p:sp>
          <p:nvSpPr>
            <p:cNvPr id="41996" name="Rectangle 12"/>
            <p:cNvSpPr>
              <a:spLocks noChangeArrowheads="1"/>
            </p:cNvSpPr>
            <p:nvPr/>
          </p:nvSpPr>
          <p:spPr bwMode="auto">
            <a:xfrm>
              <a:off x="2058" y="432"/>
              <a:ext cx="1123"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59" name="Group 13"/>
          <p:cNvGrpSpPr>
            <a:grpSpLocks/>
          </p:cNvGrpSpPr>
          <p:nvPr/>
        </p:nvGrpSpPr>
        <p:grpSpPr bwMode="auto">
          <a:xfrm>
            <a:off x="5053013" y="685800"/>
            <a:ext cx="1801812" cy="911225"/>
            <a:chOff x="3183" y="432"/>
            <a:chExt cx="1135" cy="574"/>
          </a:xfrm>
        </p:grpSpPr>
        <p:sp>
          <p:nvSpPr>
            <p:cNvPr id="41998" name="Rectangle 14"/>
            <p:cNvSpPr>
              <a:spLocks noChangeArrowheads="1"/>
            </p:cNvSpPr>
            <p:nvPr/>
          </p:nvSpPr>
          <p:spPr bwMode="auto">
            <a:xfrm>
              <a:off x="3227" y="432"/>
              <a:ext cx="1047"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b="1">
                  <a:solidFill>
                    <a:srgbClr val="000000"/>
                  </a:solidFill>
                  <a:latin typeface="Arial Narrow" pitchFamily="34" charset="0"/>
                  <a:ea typeface="新細明體" charset="-120"/>
                </a:rPr>
                <a:t> 會眾制</a:t>
              </a:r>
            </a:p>
          </p:txBody>
        </p:sp>
        <p:sp>
          <p:nvSpPr>
            <p:cNvPr id="41999" name="Rectangle 15"/>
            <p:cNvSpPr>
              <a:spLocks noChangeArrowheads="1"/>
            </p:cNvSpPr>
            <p:nvPr/>
          </p:nvSpPr>
          <p:spPr bwMode="auto">
            <a:xfrm>
              <a:off x="3183" y="432"/>
              <a:ext cx="1136"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
        <p:nvSpPr>
          <p:cNvPr id="42000" name="Rectangle 16"/>
          <p:cNvSpPr>
            <a:spLocks noChangeArrowheads="1"/>
          </p:cNvSpPr>
          <p:nvPr/>
        </p:nvSpPr>
        <p:spPr bwMode="auto">
          <a:xfrm>
            <a:off x="6858000" y="685800"/>
            <a:ext cx="23622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Font typeface="Arial Narrow" pitchFamily="34" charset="0"/>
              <a:buNone/>
            </a:pPr>
            <a:r>
              <a:rPr lang="zh-TW" altLang="en-GB" sz="2000" b="1">
                <a:solidFill>
                  <a:srgbClr val="000000"/>
                </a:solidFill>
                <a:latin typeface="Arial Narrow" pitchFamily="34" charset="0"/>
                <a:ea typeface="新細明體" charset="-120"/>
              </a:rPr>
              <a:t> 長老制</a:t>
            </a:r>
            <a:r>
              <a:rPr lang="en-GB" altLang="zh-TW" sz="2000" b="1">
                <a:solidFill>
                  <a:srgbClr val="000000"/>
                </a:solidFill>
                <a:latin typeface="Arial Narrow" pitchFamily="34" charset="0"/>
                <a:ea typeface="新細明體" charset="-120"/>
              </a:rPr>
              <a:t>/</a:t>
            </a:r>
            <a:r>
              <a:rPr lang="zh-TW" altLang="en-GB" sz="2000" b="1">
                <a:solidFill>
                  <a:srgbClr val="000000"/>
                </a:solidFill>
                <a:latin typeface="Arial Narrow" pitchFamily="34" charset="0"/>
                <a:ea typeface="新細明體" charset="-120"/>
              </a:rPr>
              <a:t>會眾制</a:t>
            </a:r>
          </a:p>
        </p:txBody>
      </p:sp>
      <p:sp>
        <p:nvSpPr>
          <p:cNvPr id="42001" name="Rectangle 17"/>
          <p:cNvSpPr>
            <a:spLocks noChangeArrowheads="1"/>
          </p:cNvSpPr>
          <p:nvPr/>
        </p:nvSpPr>
        <p:spPr bwMode="auto">
          <a:xfrm>
            <a:off x="6834188" y="685800"/>
            <a:ext cx="2514600" cy="914400"/>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nvGrpSpPr>
          <p:cNvPr id="100362" name="Group 18"/>
          <p:cNvGrpSpPr>
            <a:grpSpLocks/>
          </p:cNvGrpSpPr>
          <p:nvPr/>
        </p:nvGrpSpPr>
        <p:grpSpPr bwMode="auto">
          <a:xfrm>
            <a:off x="0" y="1600200"/>
            <a:ext cx="1531938" cy="2473325"/>
            <a:chOff x="0" y="1008"/>
            <a:chExt cx="965" cy="1558"/>
          </a:xfrm>
        </p:grpSpPr>
        <p:sp>
          <p:nvSpPr>
            <p:cNvPr id="42003" name="Rectangle 19"/>
            <p:cNvSpPr>
              <a:spLocks noChangeArrowheads="1"/>
            </p:cNvSpPr>
            <p:nvPr/>
          </p:nvSpPr>
          <p:spPr bwMode="auto">
            <a:xfrm>
              <a:off x="44" y="1008"/>
              <a:ext cx="878" cy="1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聖經的否認</a:t>
              </a:r>
            </a:p>
          </p:txBody>
        </p:sp>
        <p:sp>
          <p:nvSpPr>
            <p:cNvPr id="42004" name="Rectangle 20"/>
            <p:cNvSpPr>
              <a:spLocks noChangeArrowheads="1"/>
            </p:cNvSpPr>
            <p:nvPr/>
          </p:nvSpPr>
          <p:spPr bwMode="auto">
            <a:xfrm>
              <a:off x="0" y="1008"/>
              <a:ext cx="966" cy="155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63" name="Group 21"/>
          <p:cNvGrpSpPr>
            <a:grpSpLocks/>
          </p:cNvGrpSpPr>
          <p:nvPr/>
        </p:nvGrpSpPr>
        <p:grpSpPr bwMode="auto">
          <a:xfrm>
            <a:off x="1535113" y="1600200"/>
            <a:ext cx="1728787" cy="2473325"/>
            <a:chOff x="967" y="1008"/>
            <a:chExt cx="1089" cy="1558"/>
          </a:xfrm>
        </p:grpSpPr>
        <p:sp>
          <p:nvSpPr>
            <p:cNvPr id="42006" name="Rectangle 22"/>
            <p:cNvSpPr>
              <a:spLocks noChangeArrowheads="1"/>
            </p:cNvSpPr>
            <p:nvPr/>
          </p:nvSpPr>
          <p:spPr bwMode="auto">
            <a:xfrm>
              <a:off x="1011" y="1008"/>
              <a:ext cx="1002" cy="1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600" b="1">
                  <a:solidFill>
                    <a:srgbClr val="000000"/>
                  </a:solidFill>
                  <a:latin typeface="Arial Narrow" charset="0"/>
                  <a:ea typeface="新細明體" charset="0"/>
                  <a:cs typeface="新細明體" charset="0"/>
                </a:rPr>
                <a:t>沒有明確的証據，這結構在地方教會之上</a:t>
              </a:r>
              <a:r>
                <a:rPr lang="en-GB" altLang="zh-TW" sz="1600" b="1">
                  <a:solidFill>
                    <a:srgbClr val="000000"/>
                  </a:solidFill>
                  <a:latin typeface="Arial Narrow" charset="0"/>
                  <a:ea typeface="新細明體" charset="0"/>
                  <a:cs typeface="新細明體" charset="0"/>
                </a:rPr>
                <a:t>(</a:t>
              </a:r>
              <a:r>
                <a:rPr lang="zh-TW" altLang="en-GB" sz="1600" b="1">
                  <a:solidFill>
                    <a:srgbClr val="000000"/>
                  </a:solidFill>
                  <a:latin typeface="Arial Narrow" charset="0"/>
                  <a:ea typeface="新細明體" charset="0"/>
                  <a:cs typeface="新細明體" charset="0"/>
                </a:rPr>
                <a:t>雅各只是領導不是管治</a:t>
              </a:r>
              <a:r>
                <a:rPr lang="en-GB" altLang="zh-TW" sz="1600" b="1">
                  <a:solidFill>
                    <a:srgbClr val="000000"/>
                  </a:solidFill>
                  <a:latin typeface="Arial Narrow" charset="0"/>
                  <a:ea typeface="新細明體" charset="0"/>
                  <a:cs typeface="新細明體" charset="0"/>
                </a:rPr>
                <a:t>)</a:t>
              </a:r>
              <a:r>
                <a:rPr lang="zh-TW" altLang="en-GB" sz="1600" b="1">
                  <a:solidFill>
                    <a:srgbClr val="000000"/>
                  </a:solidFill>
                  <a:latin typeface="Arial Narrow" charset="0"/>
                  <a:ea typeface="新細明體" charset="0"/>
                  <a:cs typeface="新細明體" charset="0"/>
                </a:rPr>
                <a:t>，按立之權力並不是單給一個主教，使徒之繼承沒有被證明，主教</a:t>
              </a:r>
              <a:r>
                <a:rPr lang="en-GB" altLang="zh-TW" sz="1600" b="1">
                  <a:solidFill>
                    <a:srgbClr val="000000"/>
                  </a:solidFill>
                  <a:latin typeface="Arial Narrow" charset="0"/>
                  <a:ea typeface="新細明體" charset="0"/>
                  <a:cs typeface="新細明體" charset="0"/>
                </a:rPr>
                <a:t>/</a:t>
              </a:r>
              <a:r>
                <a:rPr lang="zh-TW" altLang="en-GB" sz="1600" b="1">
                  <a:solidFill>
                    <a:srgbClr val="000000"/>
                  </a:solidFill>
                  <a:latin typeface="Arial Narrow" charset="0"/>
                  <a:ea typeface="新細明體" charset="0"/>
                  <a:cs typeface="新細明體" charset="0"/>
                </a:rPr>
                <a:t>長老分別不恰當</a:t>
              </a:r>
            </a:p>
          </p:txBody>
        </p:sp>
        <p:sp>
          <p:nvSpPr>
            <p:cNvPr id="42007" name="Rectangle 23"/>
            <p:cNvSpPr>
              <a:spLocks noChangeArrowheads="1"/>
            </p:cNvSpPr>
            <p:nvPr/>
          </p:nvSpPr>
          <p:spPr bwMode="auto">
            <a:xfrm>
              <a:off x="967" y="1008"/>
              <a:ext cx="1090" cy="155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64" name="Group 24"/>
          <p:cNvGrpSpPr>
            <a:grpSpLocks/>
          </p:cNvGrpSpPr>
          <p:nvPr/>
        </p:nvGrpSpPr>
        <p:grpSpPr bwMode="auto">
          <a:xfrm>
            <a:off x="3267075" y="1600200"/>
            <a:ext cx="1781175" cy="2473325"/>
            <a:chOff x="2058" y="1008"/>
            <a:chExt cx="1122" cy="1558"/>
          </a:xfrm>
        </p:grpSpPr>
        <p:sp>
          <p:nvSpPr>
            <p:cNvPr id="42009" name="Rectangle 25"/>
            <p:cNvSpPr>
              <a:spLocks noChangeArrowheads="1"/>
            </p:cNvSpPr>
            <p:nvPr/>
          </p:nvSpPr>
          <p:spPr bwMode="auto">
            <a:xfrm>
              <a:off x="2102" y="1008"/>
              <a:ext cx="1035" cy="1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600" b="1">
                  <a:solidFill>
                    <a:srgbClr val="000000"/>
                  </a:solidFill>
                  <a:latin typeface="Arial Narrow" charset="0"/>
                  <a:ea typeface="新細明體" charset="0"/>
                  <a:cs typeface="新細明體" charset="0"/>
                </a:rPr>
                <a:t>沒有明確之証據，這結構高於地方教會</a:t>
              </a:r>
              <a:r>
                <a:rPr lang="en-GB" altLang="zh-TW" sz="1600" b="1">
                  <a:solidFill>
                    <a:srgbClr val="000000"/>
                  </a:solidFill>
                  <a:latin typeface="Arial Narrow" charset="0"/>
                  <a:ea typeface="新細明體" charset="0"/>
                  <a:cs typeface="新細明體" charset="0"/>
                </a:rPr>
                <a:t>(</a:t>
              </a:r>
              <a:r>
                <a:rPr lang="zh-TW" altLang="en-GB" sz="1600" b="1">
                  <a:solidFill>
                    <a:srgbClr val="000000"/>
                  </a:solidFill>
                  <a:latin typeface="Arial Narrow" charset="0"/>
                  <a:ea typeface="新細明體" charset="0"/>
                  <a:cs typeface="新細明體" charset="0"/>
                </a:rPr>
                <a:t>徒</a:t>
              </a:r>
              <a:r>
                <a:rPr lang="en-GB" altLang="zh-TW" sz="1600" b="1">
                  <a:solidFill>
                    <a:srgbClr val="000000"/>
                  </a:solidFill>
                  <a:latin typeface="Arial Narrow" charset="0"/>
                  <a:ea typeface="新細明體" charset="0"/>
                  <a:cs typeface="新細明體" charset="0"/>
                </a:rPr>
                <a:t>15</a:t>
              </a:r>
              <a:r>
                <a:rPr lang="zh-TW" altLang="en-GB" sz="1600" b="1">
                  <a:solidFill>
                    <a:srgbClr val="000000"/>
                  </a:solidFill>
                  <a:latin typeface="Arial Narrow" charset="0"/>
                  <a:ea typeface="新細明體" charset="0"/>
                  <a:cs typeface="新細明體" charset="0"/>
                </a:rPr>
                <a:t>，耶路撒冷教會無權管治安提亞教會，由教會自已做決定</a:t>
              </a:r>
              <a:r>
                <a:rPr lang="en-GB" altLang="zh-TW" sz="1600" b="1">
                  <a:solidFill>
                    <a:srgbClr val="000000"/>
                  </a:solidFill>
                  <a:latin typeface="Arial Narrow" charset="0"/>
                  <a:ea typeface="新細明體" charset="0"/>
                  <a:cs typeface="新細明體" charset="0"/>
                </a:rPr>
                <a:t>)</a:t>
              </a:r>
              <a:r>
                <a:rPr lang="zh-TW" altLang="en-GB" sz="1600" b="1">
                  <a:solidFill>
                    <a:srgbClr val="000000"/>
                  </a:solidFill>
                  <a:latin typeface="Arial Narrow" charset="0"/>
                  <a:ea typeface="新細明體" charset="0"/>
                  <a:cs typeface="新細明體" charset="0"/>
                </a:rPr>
                <a:t>，信徒祭司無法維持長老之職權。長老照顧羊群</a:t>
              </a:r>
            </a:p>
          </p:txBody>
        </p:sp>
        <p:sp>
          <p:nvSpPr>
            <p:cNvPr id="42010" name="Rectangle 26"/>
            <p:cNvSpPr>
              <a:spLocks noChangeArrowheads="1"/>
            </p:cNvSpPr>
            <p:nvPr/>
          </p:nvSpPr>
          <p:spPr bwMode="auto">
            <a:xfrm>
              <a:off x="2058" y="1008"/>
              <a:ext cx="1123" cy="155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65" name="Group 27"/>
          <p:cNvGrpSpPr>
            <a:grpSpLocks/>
          </p:cNvGrpSpPr>
          <p:nvPr/>
        </p:nvGrpSpPr>
        <p:grpSpPr bwMode="auto">
          <a:xfrm>
            <a:off x="5051425" y="1600200"/>
            <a:ext cx="1779588" cy="2473325"/>
            <a:chOff x="3182" y="1008"/>
            <a:chExt cx="1121" cy="1558"/>
          </a:xfrm>
        </p:grpSpPr>
        <p:sp>
          <p:nvSpPr>
            <p:cNvPr id="42012" name="Rectangle 28"/>
            <p:cNvSpPr>
              <a:spLocks noChangeArrowheads="1"/>
            </p:cNvSpPr>
            <p:nvPr/>
          </p:nvSpPr>
          <p:spPr bwMode="auto">
            <a:xfrm>
              <a:off x="3226" y="1008"/>
              <a:ext cx="1034" cy="1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單一牧師</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長老</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，的觀念，不合聖經。由於長老是以團體來運作</a:t>
              </a:r>
            </a:p>
          </p:txBody>
        </p:sp>
        <p:sp>
          <p:nvSpPr>
            <p:cNvPr id="42013" name="Rectangle 29"/>
            <p:cNvSpPr>
              <a:spLocks noChangeArrowheads="1"/>
            </p:cNvSpPr>
            <p:nvPr/>
          </p:nvSpPr>
          <p:spPr bwMode="auto">
            <a:xfrm>
              <a:off x="3182" y="1008"/>
              <a:ext cx="1122" cy="155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66" name="Group 30"/>
          <p:cNvGrpSpPr>
            <a:grpSpLocks/>
          </p:cNvGrpSpPr>
          <p:nvPr/>
        </p:nvGrpSpPr>
        <p:grpSpPr bwMode="auto">
          <a:xfrm>
            <a:off x="6834188" y="1600200"/>
            <a:ext cx="2306637" cy="2473325"/>
            <a:chOff x="4305" y="1008"/>
            <a:chExt cx="1453" cy="1558"/>
          </a:xfrm>
        </p:grpSpPr>
        <p:sp>
          <p:nvSpPr>
            <p:cNvPr id="42015" name="Rectangle 31"/>
            <p:cNvSpPr>
              <a:spLocks noChangeArrowheads="1"/>
            </p:cNvSpPr>
            <p:nvPr/>
          </p:nvSpPr>
          <p:spPr bwMode="auto">
            <a:xfrm>
              <a:off x="4349" y="1008"/>
              <a:ext cx="1366" cy="1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2016" name="Rectangle 32"/>
            <p:cNvSpPr>
              <a:spLocks noChangeArrowheads="1"/>
            </p:cNvSpPr>
            <p:nvPr/>
          </p:nvSpPr>
          <p:spPr bwMode="auto">
            <a:xfrm>
              <a:off x="4305" y="1008"/>
              <a:ext cx="1454" cy="155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67" name="Group 33"/>
          <p:cNvGrpSpPr>
            <a:grpSpLocks/>
          </p:cNvGrpSpPr>
          <p:nvPr/>
        </p:nvGrpSpPr>
        <p:grpSpPr bwMode="auto">
          <a:xfrm>
            <a:off x="0" y="4076700"/>
            <a:ext cx="1531938" cy="952500"/>
            <a:chOff x="0" y="2568"/>
            <a:chExt cx="965" cy="600"/>
          </a:xfrm>
        </p:grpSpPr>
        <p:sp>
          <p:nvSpPr>
            <p:cNvPr id="42018" name="Rectangle 34"/>
            <p:cNvSpPr>
              <a:spLocks noChangeArrowheads="1"/>
            </p:cNvSpPr>
            <p:nvPr/>
          </p:nvSpPr>
          <p:spPr bwMode="auto">
            <a:xfrm>
              <a:off x="44" y="2568"/>
              <a:ext cx="878" cy="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存在的優點</a:t>
              </a:r>
            </a:p>
          </p:txBody>
        </p:sp>
        <p:sp>
          <p:nvSpPr>
            <p:cNvPr id="42019" name="Rectangle 35"/>
            <p:cNvSpPr>
              <a:spLocks noChangeArrowheads="1"/>
            </p:cNvSpPr>
            <p:nvPr/>
          </p:nvSpPr>
          <p:spPr bwMode="auto">
            <a:xfrm>
              <a:off x="0" y="2568"/>
              <a:ext cx="966" cy="60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68" name="Group 36"/>
          <p:cNvGrpSpPr>
            <a:grpSpLocks/>
          </p:cNvGrpSpPr>
          <p:nvPr/>
        </p:nvGrpSpPr>
        <p:grpSpPr bwMode="auto">
          <a:xfrm>
            <a:off x="1535113" y="4076700"/>
            <a:ext cx="1728787" cy="952500"/>
            <a:chOff x="967" y="2568"/>
            <a:chExt cx="1089" cy="600"/>
          </a:xfrm>
        </p:grpSpPr>
        <p:sp>
          <p:nvSpPr>
            <p:cNvPr id="42021" name="Rectangle 37"/>
            <p:cNvSpPr>
              <a:spLocks noChangeArrowheads="1"/>
            </p:cNvSpPr>
            <p:nvPr/>
          </p:nvSpPr>
          <p:spPr bwMode="auto">
            <a:xfrm>
              <a:off x="1011" y="2568"/>
              <a:ext cx="1002" cy="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600" b="1">
                  <a:solidFill>
                    <a:srgbClr val="000000"/>
                  </a:solidFill>
                  <a:latin typeface="Arial Narrow" pitchFamily="34" charset="0"/>
                  <a:ea typeface="新細明體" charset="-120"/>
                </a:rPr>
                <a:t>有效率，合一</a:t>
              </a:r>
              <a:r>
                <a:rPr lang="en-GB" altLang="zh-TW" sz="1600" b="1">
                  <a:solidFill>
                    <a:srgbClr val="000000"/>
                  </a:solidFill>
                  <a:latin typeface="Arial Narrow" pitchFamily="34" charset="0"/>
                  <a:ea typeface="新細明體" charset="-120"/>
                </a:rPr>
                <a:t>(</a:t>
              </a:r>
              <a:r>
                <a:rPr lang="zh-TW" altLang="en-GB" sz="1600" b="1">
                  <a:solidFill>
                    <a:srgbClr val="000000"/>
                  </a:solidFill>
                  <a:latin typeface="Arial Narrow" pitchFamily="34" charset="0"/>
                  <a:ea typeface="新細明體" charset="-120"/>
                </a:rPr>
                <a:t>較少教會分裂</a:t>
              </a:r>
              <a:r>
                <a:rPr lang="en-GB" altLang="zh-TW" sz="1600" b="1">
                  <a:solidFill>
                    <a:srgbClr val="000000"/>
                  </a:solidFill>
                  <a:latin typeface="Arial Narrow" pitchFamily="34" charset="0"/>
                  <a:ea typeface="新細明體" charset="-120"/>
                </a:rPr>
                <a:t>)</a:t>
              </a:r>
            </a:p>
          </p:txBody>
        </p:sp>
        <p:sp>
          <p:nvSpPr>
            <p:cNvPr id="42022" name="Rectangle 38"/>
            <p:cNvSpPr>
              <a:spLocks noChangeArrowheads="1"/>
            </p:cNvSpPr>
            <p:nvPr/>
          </p:nvSpPr>
          <p:spPr bwMode="auto">
            <a:xfrm>
              <a:off x="967" y="2568"/>
              <a:ext cx="1090" cy="60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69" name="Group 39"/>
          <p:cNvGrpSpPr>
            <a:grpSpLocks/>
          </p:cNvGrpSpPr>
          <p:nvPr/>
        </p:nvGrpSpPr>
        <p:grpSpPr bwMode="auto">
          <a:xfrm>
            <a:off x="3267075" y="4076700"/>
            <a:ext cx="1781175" cy="952500"/>
            <a:chOff x="2058" y="2568"/>
            <a:chExt cx="1122" cy="600"/>
          </a:xfrm>
        </p:grpSpPr>
        <p:sp>
          <p:nvSpPr>
            <p:cNvPr id="42024" name="Rectangle 40"/>
            <p:cNvSpPr>
              <a:spLocks noChangeArrowheads="1"/>
            </p:cNvSpPr>
            <p:nvPr/>
          </p:nvSpPr>
          <p:spPr bwMode="auto">
            <a:xfrm>
              <a:off x="2102" y="2568"/>
              <a:ext cx="1035" cy="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集體作決定</a:t>
              </a:r>
            </a:p>
          </p:txBody>
        </p:sp>
        <p:sp>
          <p:nvSpPr>
            <p:cNvPr id="42025" name="Rectangle 41"/>
            <p:cNvSpPr>
              <a:spLocks noChangeArrowheads="1"/>
            </p:cNvSpPr>
            <p:nvPr/>
          </p:nvSpPr>
          <p:spPr bwMode="auto">
            <a:xfrm>
              <a:off x="2058" y="2568"/>
              <a:ext cx="1123" cy="60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70" name="Group 42"/>
          <p:cNvGrpSpPr>
            <a:grpSpLocks/>
          </p:cNvGrpSpPr>
          <p:nvPr/>
        </p:nvGrpSpPr>
        <p:grpSpPr bwMode="auto">
          <a:xfrm>
            <a:off x="5051425" y="4076700"/>
            <a:ext cx="1779588" cy="952500"/>
            <a:chOff x="3182" y="2568"/>
            <a:chExt cx="1121" cy="600"/>
          </a:xfrm>
        </p:grpSpPr>
        <p:sp>
          <p:nvSpPr>
            <p:cNvPr id="42027" name="Rectangle 43"/>
            <p:cNvSpPr>
              <a:spLocks noChangeArrowheads="1"/>
            </p:cNvSpPr>
            <p:nvPr/>
          </p:nvSpPr>
          <p:spPr bwMode="auto">
            <a:xfrm>
              <a:off x="3226" y="2568"/>
              <a:ext cx="1034" cy="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集體作決定，會眾之投入</a:t>
              </a:r>
            </a:p>
          </p:txBody>
        </p:sp>
        <p:sp>
          <p:nvSpPr>
            <p:cNvPr id="42028" name="Rectangle 44"/>
            <p:cNvSpPr>
              <a:spLocks noChangeArrowheads="1"/>
            </p:cNvSpPr>
            <p:nvPr/>
          </p:nvSpPr>
          <p:spPr bwMode="auto">
            <a:xfrm>
              <a:off x="3182" y="2568"/>
              <a:ext cx="1122" cy="60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71" name="Group 45"/>
          <p:cNvGrpSpPr>
            <a:grpSpLocks/>
          </p:cNvGrpSpPr>
          <p:nvPr/>
        </p:nvGrpSpPr>
        <p:grpSpPr bwMode="auto">
          <a:xfrm>
            <a:off x="6834188" y="4076700"/>
            <a:ext cx="2306637" cy="952500"/>
            <a:chOff x="4305" y="2568"/>
            <a:chExt cx="1453" cy="600"/>
          </a:xfrm>
        </p:grpSpPr>
        <p:sp>
          <p:nvSpPr>
            <p:cNvPr id="42030" name="Rectangle 46"/>
            <p:cNvSpPr>
              <a:spLocks noChangeArrowheads="1"/>
            </p:cNvSpPr>
            <p:nvPr/>
          </p:nvSpPr>
          <p:spPr bwMode="auto">
            <a:xfrm>
              <a:off x="4349" y="2568"/>
              <a:ext cx="1366" cy="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平衡的力量，長老和信徒</a:t>
              </a:r>
            </a:p>
          </p:txBody>
        </p:sp>
        <p:sp>
          <p:nvSpPr>
            <p:cNvPr id="42031" name="Rectangle 47"/>
            <p:cNvSpPr>
              <a:spLocks noChangeArrowheads="1"/>
            </p:cNvSpPr>
            <p:nvPr/>
          </p:nvSpPr>
          <p:spPr bwMode="auto">
            <a:xfrm>
              <a:off x="4305" y="2568"/>
              <a:ext cx="1454" cy="60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72" name="Group 48"/>
          <p:cNvGrpSpPr>
            <a:grpSpLocks/>
          </p:cNvGrpSpPr>
          <p:nvPr/>
        </p:nvGrpSpPr>
        <p:grpSpPr bwMode="auto">
          <a:xfrm>
            <a:off x="0" y="5032375"/>
            <a:ext cx="1531938" cy="1822450"/>
            <a:chOff x="0" y="3170"/>
            <a:chExt cx="965" cy="1148"/>
          </a:xfrm>
        </p:grpSpPr>
        <p:sp>
          <p:nvSpPr>
            <p:cNvPr id="42033" name="Rectangle 49"/>
            <p:cNvSpPr>
              <a:spLocks noChangeArrowheads="1"/>
            </p:cNvSpPr>
            <p:nvPr/>
          </p:nvSpPr>
          <p:spPr bwMode="auto">
            <a:xfrm>
              <a:off x="44" y="3170"/>
              <a:ext cx="878" cy="1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存在的缺點</a:t>
              </a:r>
            </a:p>
          </p:txBody>
        </p:sp>
        <p:sp>
          <p:nvSpPr>
            <p:cNvPr id="42034" name="Rectangle 50"/>
            <p:cNvSpPr>
              <a:spLocks noChangeArrowheads="1"/>
            </p:cNvSpPr>
            <p:nvPr/>
          </p:nvSpPr>
          <p:spPr bwMode="auto">
            <a:xfrm>
              <a:off x="0" y="3170"/>
              <a:ext cx="966" cy="114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73" name="Group 51"/>
          <p:cNvGrpSpPr>
            <a:grpSpLocks/>
          </p:cNvGrpSpPr>
          <p:nvPr/>
        </p:nvGrpSpPr>
        <p:grpSpPr bwMode="auto">
          <a:xfrm>
            <a:off x="1535113" y="5032375"/>
            <a:ext cx="1728787" cy="1822450"/>
            <a:chOff x="967" y="3170"/>
            <a:chExt cx="1089" cy="1148"/>
          </a:xfrm>
        </p:grpSpPr>
        <p:sp>
          <p:nvSpPr>
            <p:cNvPr id="42036" name="Rectangle 52"/>
            <p:cNvSpPr>
              <a:spLocks noChangeArrowheads="1"/>
            </p:cNvSpPr>
            <p:nvPr/>
          </p:nvSpPr>
          <p:spPr bwMode="auto">
            <a:xfrm>
              <a:off x="1011" y="3170"/>
              <a:ext cx="1002" cy="1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b="1">
                  <a:solidFill>
                    <a:srgbClr val="000000"/>
                  </a:solidFill>
                  <a:latin typeface="Arial Narrow" charset="0"/>
                  <a:ea typeface="新細明體" charset="0"/>
                  <a:cs typeface="新細明體" charset="0"/>
                </a:rPr>
                <a:t>太多權力集中於主教一人身上，沒有給教會的人有一些空間並提出意見</a:t>
              </a:r>
            </a:p>
          </p:txBody>
        </p:sp>
        <p:sp>
          <p:nvSpPr>
            <p:cNvPr id="42037" name="Rectangle 53"/>
            <p:cNvSpPr>
              <a:spLocks noChangeArrowheads="1"/>
            </p:cNvSpPr>
            <p:nvPr/>
          </p:nvSpPr>
          <p:spPr bwMode="auto">
            <a:xfrm>
              <a:off x="967" y="3170"/>
              <a:ext cx="1090" cy="114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74" name="Group 54"/>
          <p:cNvGrpSpPr>
            <a:grpSpLocks/>
          </p:cNvGrpSpPr>
          <p:nvPr/>
        </p:nvGrpSpPr>
        <p:grpSpPr bwMode="auto">
          <a:xfrm>
            <a:off x="3267075" y="5032375"/>
            <a:ext cx="1781175" cy="1822450"/>
            <a:chOff x="2058" y="3170"/>
            <a:chExt cx="1122" cy="1148"/>
          </a:xfrm>
        </p:grpSpPr>
        <p:sp>
          <p:nvSpPr>
            <p:cNvPr id="42039" name="Rectangle 55"/>
            <p:cNvSpPr>
              <a:spLocks noChangeArrowheads="1"/>
            </p:cNvSpPr>
            <p:nvPr/>
          </p:nvSpPr>
          <p:spPr bwMode="auto">
            <a:xfrm>
              <a:off x="2102" y="3170"/>
              <a:ext cx="1035" cy="1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太多權力集於長老團，沒有給教會及會眾提供意見</a:t>
              </a:r>
            </a:p>
          </p:txBody>
        </p:sp>
        <p:sp>
          <p:nvSpPr>
            <p:cNvPr id="42040" name="Rectangle 56"/>
            <p:cNvSpPr>
              <a:spLocks noChangeArrowheads="1"/>
            </p:cNvSpPr>
            <p:nvPr/>
          </p:nvSpPr>
          <p:spPr bwMode="auto">
            <a:xfrm>
              <a:off x="2058" y="3170"/>
              <a:ext cx="1123" cy="114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75" name="Group 57"/>
          <p:cNvGrpSpPr>
            <a:grpSpLocks/>
          </p:cNvGrpSpPr>
          <p:nvPr/>
        </p:nvGrpSpPr>
        <p:grpSpPr bwMode="auto">
          <a:xfrm>
            <a:off x="5076825" y="5035550"/>
            <a:ext cx="1727200" cy="1822450"/>
            <a:chOff x="3182" y="3170"/>
            <a:chExt cx="1121" cy="1148"/>
          </a:xfrm>
        </p:grpSpPr>
        <p:sp>
          <p:nvSpPr>
            <p:cNvPr id="42042" name="Rectangle 58"/>
            <p:cNvSpPr>
              <a:spLocks noChangeArrowheads="1"/>
            </p:cNvSpPr>
            <p:nvPr/>
          </p:nvSpPr>
          <p:spPr bwMode="auto">
            <a:xfrm>
              <a:off x="3226" y="3170"/>
              <a:ext cx="1033" cy="1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600" b="1">
                  <a:solidFill>
                    <a:srgbClr val="000000"/>
                  </a:solidFill>
                  <a:latin typeface="Arial Narrow" charset="0"/>
                  <a:ea typeface="新細明體" charset="0"/>
                  <a:cs typeface="新細明體" charset="0"/>
                </a:rPr>
                <a:t>沒有效率重大決定常常要一致決定。不合一</a:t>
              </a:r>
              <a:r>
                <a:rPr lang="en-GB" altLang="zh-TW" sz="1600" b="1">
                  <a:solidFill>
                    <a:srgbClr val="000000"/>
                  </a:solidFill>
                  <a:latin typeface="Arial Narrow" charset="0"/>
                  <a:ea typeface="新細明體" charset="0"/>
                  <a:cs typeface="新細明體" charset="0"/>
                </a:rPr>
                <a:t>(</a:t>
              </a:r>
              <a:r>
                <a:rPr lang="zh-TW" altLang="en-GB" sz="1600" b="1">
                  <a:solidFill>
                    <a:srgbClr val="000000"/>
                  </a:solidFill>
                  <a:latin typeface="Arial Narrow" charset="0"/>
                  <a:ea typeface="新細明體" charset="0"/>
                  <a:cs typeface="新細明體" charset="0"/>
                </a:rPr>
                <a:t>常致教會分裂</a:t>
              </a:r>
              <a:r>
                <a:rPr lang="en-GB" altLang="zh-TW" sz="1600" b="1">
                  <a:solidFill>
                    <a:srgbClr val="000000"/>
                  </a:solidFill>
                  <a:latin typeface="Arial Narrow" charset="0"/>
                  <a:ea typeface="新細明體" charset="0"/>
                  <a:cs typeface="新細明體" charset="0"/>
                </a:rPr>
                <a:t>)</a:t>
              </a:r>
              <a:r>
                <a:rPr lang="zh-TW" altLang="en-GB" sz="1600" b="1">
                  <a:solidFill>
                    <a:srgbClr val="000000"/>
                  </a:solidFill>
                  <a:latin typeface="Arial Narrow" charset="0"/>
                  <a:ea typeface="新細明體" charset="0"/>
                  <a:cs typeface="新細明體" charset="0"/>
                </a:rPr>
                <a:t>，牧師常被看作僱工多於領袖</a:t>
              </a:r>
            </a:p>
          </p:txBody>
        </p:sp>
        <p:sp>
          <p:nvSpPr>
            <p:cNvPr id="42043" name="Rectangle 59"/>
            <p:cNvSpPr>
              <a:spLocks noChangeArrowheads="1"/>
            </p:cNvSpPr>
            <p:nvPr/>
          </p:nvSpPr>
          <p:spPr bwMode="auto">
            <a:xfrm>
              <a:off x="3182" y="3170"/>
              <a:ext cx="1122" cy="114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76" name="Group 60"/>
          <p:cNvGrpSpPr>
            <a:grpSpLocks/>
          </p:cNvGrpSpPr>
          <p:nvPr/>
        </p:nvGrpSpPr>
        <p:grpSpPr bwMode="auto">
          <a:xfrm>
            <a:off x="6804025" y="5035550"/>
            <a:ext cx="2339975" cy="1822450"/>
            <a:chOff x="4305" y="3170"/>
            <a:chExt cx="1453" cy="1148"/>
          </a:xfrm>
        </p:grpSpPr>
        <p:sp>
          <p:nvSpPr>
            <p:cNvPr id="42045" name="Rectangle 61"/>
            <p:cNvSpPr>
              <a:spLocks noChangeArrowheads="1"/>
            </p:cNvSpPr>
            <p:nvPr/>
          </p:nvSpPr>
          <p:spPr bwMode="auto">
            <a:xfrm>
              <a:off x="4349" y="3170"/>
              <a:ext cx="1365" cy="1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長老會的權力過大是一項危險，很難介定那些是長老的問題，或是會眾的問題</a:t>
              </a:r>
            </a:p>
          </p:txBody>
        </p:sp>
        <p:sp>
          <p:nvSpPr>
            <p:cNvPr id="42046" name="Rectangle 62"/>
            <p:cNvSpPr>
              <a:spLocks noChangeArrowheads="1"/>
            </p:cNvSpPr>
            <p:nvPr/>
          </p:nvSpPr>
          <p:spPr bwMode="auto">
            <a:xfrm>
              <a:off x="4305" y="3170"/>
              <a:ext cx="1454" cy="114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Grp="1" noChangeArrowheads="1"/>
          </p:cNvSpPr>
          <p:nvPr>
            <p:ph type="title"/>
          </p:nvPr>
        </p:nvSpPr>
        <p:spPr>
          <a:xfrm>
            <a:off x="685800" y="274638"/>
            <a:ext cx="7620000" cy="1143000"/>
          </a:xfrm>
        </p:spPr>
        <p:txBody>
          <a:bodyPr/>
          <a:lstStyle/>
          <a:p>
            <a:pPr eaLnBrk="1" hangingPunct="1"/>
            <a:r>
              <a:rPr lang="zh-CN" altLang="en-US" b="0" i="1" dirty="0">
                <a:latin typeface="Arial" charset="0"/>
                <a:ea typeface="ＭＳ Ｐゴシック" charset="0"/>
                <a:cs typeface="ＭＳ Ｐゴシック" charset="0"/>
              </a:rPr>
              <a:t>婴儿洗礼呢</a:t>
            </a:r>
            <a:r>
              <a:rPr lang="en-US" b="0" i="1" dirty="0">
                <a:latin typeface="Arial" charset="0"/>
                <a:ea typeface="ＭＳ Ｐゴシック" charset="0"/>
                <a:cs typeface="ＭＳ Ｐゴシック" charset="0"/>
              </a:rPr>
              <a:t>?</a:t>
            </a:r>
          </a:p>
        </p:txBody>
      </p:sp>
      <p:pic>
        <p:nvPicPr>
          <p:cNvPr id="422914" name="Picture 3" descr="baby in Christening Gow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803525" y="2027238"/>
            <a:ext cx="3386138" cy="4525962"/>
          </a:xfrm>
        </p:spPr>
      </p:pic>
      <p:sp>
        <p:nvSpPr>
          <p:cNvPr id="392196" name="Text Box 4"/>
          <p:cNvSpPr txBox="1">
            <a:spLocks noChangeArrowheads="1"/>
          </p:cNvSpPr>
          <p:nvPr/>
        </p:nvSpPr>
        <p:spPr bwMode="auto">
          <a:xfrm>
            <a:off x="1790700" y="1219200"/>
            <a:ext cx="5410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2800" dirty="0">
                <a:solidFill>
                  <a:srgbClr val="000000"/>
                </a:solidFill>
                <a:latin typeface="Arial" charset="0"/>
              </a:rPr>
              <a:t>(</a:t>
            </a:r>
            <a:r>
              <a:rPr lang="en-US" sz="2800" dirty="0" err="1">
                <a:solidFill>
                  <a:srgbClr val="000000"/>
                </a:solidFill>
                <a:latin typeface="Arial" charset="0"/>
              </a:rPr>
              <a:t>Paedobaptism</a:t>
            </a:r>
            <a:r>
              <a:rPr lang="en-US" sz="2800" dirty="0">
                <a:solidFill>
                  <a:srgbClr val="000000"/>
                </a:solidFill>
                <a:latin typeface="Arial" charset="0"/>
              </a:rPr>
              <a:t>)</a:t>
            </a:r>
          </a:p>
        </p:txBody>
      </p:sp>
    </p:spTree>
    <p:extLst>
      <p:ext uri="{BB962C8B-B14F-4D97-AF65-F5344CB8AC3E}">
        <p14:creationId xmlns:p14="http://schemas.microsoft.com/office/powerpoint/2010/main" val="2366765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2196"/>
                                        </p:tgtEl>
                                        <p:attrNameLst>
                                          <p:attrName>style.visibility</p:attrName>
                                        </p:attrNameLst>
                                      </p:cBhvr>
                                      <p:to>
                                        <p:strVal val="visible"/>
                                      </p:to>
                                    </p:set>
                                    <p:animEffect transition="in" filter="fade">
                                      <p:cBhvr>
                                        <p:cTn id="7" dur="1000"/>
                                        <p:tgtEl>
                                          <p:spTgt spid="392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6"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p:cNvSpPr>
            <a:spLocks noGrp="1" noChangeArrowheads="1"/>
          </p:cNvSpPr>
          <p:nvPr>
            <p:ph type="title"/>
          </p:nvPr>
        </p:nvSpPr>
        <p:spPr>
          <a:xfrm>
            <a:off x="0" y="0"/>
            <a:ext cx="9144000" cy="1143000"/>
          </a:xfrm>
          <a:solidFill>
            <a:schemeClr val="bg2"/>
          </a:solidFill>
          <a:effectLst>
            <a:outerShdw blurRad="63500" dist="38099" dir="2700000" algn="ctr" rotWithShape="0">
              <a:schemeClr val="folHlink">
                <a:alpha val="74998"/>
              </a:schemeClr>
            </a:outerShdw>
          </a:effectLst>
        </p:spPr>
        <p:txBody>
          <a:bodyPr/>
          <a:lstStyle/>
          <a:p>
            <a:pPr algn="l" eaLnBrk="1" hangingPunct="1">
              <a:defRPr/>
            </a:pPr>
            <a:r>
              <a:rPr lang="zh-CN" altLang="en-US" sz="3600" b="1" dirty="0">
                <a:solidFill>
                  <a:schemeClr val="tx1"/>
                </a:solidFill>
                <a:effectLst/>
                <a:ea typeface="+mj-ea"/>
                <a:cs typeface="+mj-cs"/>
              </a:rPr>
              <a:t>第一世纪教会的受洗礼</a:t>
            </a:r>
            <a:endParaRPr lang="en-US" sz="3600" b="1" dirty="0">
              <a:solidFill>
                <a:schemeClr val="tx1"/>
              </a:solidFill>
              <a:effectLst/>
              <a:ea typeface="+mj-ea"/>
              <a:cs typeface="+mj-cs"/>
            </a:endParaRPr>
          </a:p>
        </p:txBody>
      </p:sp>
      <p:sp>
        <p:nvSpPr>
          <p:cNvPr id="93189" name="Rectangle 5"/>
          <p:cNvSpPr>
            <a:spLocks noGrp="1" noChangeArrowheads="1"/>
          </p:cNvSpPr>
          <p:nvPr>
            <p:ph type="body" idx="1"/>
          </p:nvPr>
        </p:nvSpPr>
        <p:spPr>
          <a:xfrm>
            <a:off x="0" y="55626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Tx/>
              <a:buNone/>
              <a:defRPr/>
            </a:pPr>
            <a:r>
              <a:rPr lang="zh-CN" altLang="en-US" sz="3600" b="1" dirty="0">
                <a:effectLst/>
                <a:ea typeface="+mn-ea"/>
                <a:cs typeface="+mn-cs"/>
              </a:rPr>
              <a:t>受洗礼只为相信者，</a:t>
            </a:r>
          </a:p>
          <a:p>
            <a:pPr marL="0" indent="0" algn="ctr" eaLnBrk="1" hangingPunct="1">
              <a:spcBef>
                <a:spcPct val="0"/>
              </a:spcBef>
              <a:buClrTx/>
              <a:buSzTx/>
              <a:buFontTx/>
              <a:buNone/>
              <a:defRPr/>
            </a:pPr>
            <a:r>
              <a:rPr lang="zh-CN" altLang="en-US" sz="3600" b="1" dirty="0">
                <a:effectLst/>
                <a:ea typeface="+mn-ea"/>
                <a:cs typeface="+mn-cs"/>
              </a:rPr>
              <a:t>且只用浸水礼 </a:t>
            </a:r>
          </a:p>
        </p:txBody>
      </p:sp>
      <p:sp>
        <p:nvSpPr>
          <p:cNvPr id="424964" name="Text Box 3"/>
          <p:cNvSpPr txBox="1">
            <a:spLocks noChangeArrowheads="1"/>
          </p:cNvSpPr>
          <p:nvPr/>
        </p:nvSpPr>
        <p:spPr bwMode="auto">
          <a:xfrm>
            <a:off x="8239125" y="44450"/>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en-US" b="1">
                <a:solidFill>
                  <a:srgbClr val="FFFFFF"/>
                </a:solidFill>
                <a:latin typeface="Arial" charset="0"/>
              </a:rPr>
              <a:t>244c</a:t>
            </a:r>
          </a:p>
        </p:txBody>
      </p:sp>
    </p:spTree>
    <p:extLst>
      <p:ext uri="{BB962C8B-B14F-4D97-AF65-F5344CB8AC3E}">
        <p14:creationId xmlns:p14="http://schemas.microsoft.com/office/powerpoint/2010/main" val="1049050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Grp="1" noChangeArrowheads="1"/>
          </p:cNvSpPr>
          <p:nvPr>
            <p:ph type="title"/>
          </p:nvPr>
        </p:nvSpPr>
        <p:spPr>
          <a:xfrm>
            <a:off x="587375" y="274638"/>
            <a:ext cx="7337425" cy="1143000"/>
          </a:xfrm>
        </p:spPr>
        <p:txBody>
          <a:bodyPr/>
          <a:lstStyle/>
          <a:p>
            <a:pPr algn="l" eaLnBrk="1" hangingPunct="1"/>
            <a:r>
              <a:rPr lang="zh-CN" altLang="en-US" b="0" dirty="0">
                <a:latin typeface="Arial" charset="0"/>
                <a:ea typeface="ＭＳ Ｐゴシック" charset="0"/>
                <a:cs typeface="ＭＳ Ｐゴシック" charset="0"/>
              </a:rPr>
              <a:t>受洗者</a:t>
            </a:r>
            <a:endParaRPr lang="en-US" b="0" dirty="0">
              <a:latin typeface="Arial" charset="0"/>
              <a:ea typeface="ＭＳ Ｐゴシック" charset="0"/>
              <a:cs typeface="ＭＳ Ｐゴシック" charset="0"/>
            </a:endParaRPr>
          </a:p>
        </p:txBody>
      </p:sp>
      <p:sp>
        <p:nvSpPr>
          <p:cNvPr id="427010" name="Text Box 3"/>
          <p:cNvSpPr txBox="1">
            <a:spLocks noChangeArrowheads="1"/>
          </p:cNvSpPr>
          <p:nvPr/>
        </p:nvSpPr>
        <p:spPr bwMode="auto">
          <a:xfrm>
            <a:off x="4419600" y="609600"/>
            <a:ext cx="4191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pPr>
            <a:r>
              <a:rPr lang="en-US" sz="2800" dirty="0">
                <a:solidFill>
                  <a:srgbClr val="000000"/>
                </a:solidFill>
                <a:latin typeface="Arial" charset="0"/>
              </a:rPr>
              <a:t>(</a:t>
            </a:r>
            <a:r>
              <a:rPr lang="zh-CN" altLang="en-US" sz="2800" dirty="0">
                <a:solidFill>
                  <a:srgbClr val="000000"/>
                </a:solidFill>
                <a:latin typeface="Arial" charset="0"/>
              </a:rPr>
              <a:t>婴儿洗礼</a:t>
            </a:r>
            <a:r>
              <a:rPr lang="en-US" sz="2800" dirty="0">
                <a:solidFill>
                  <a:srgbClr val="000000"/>
                </a:solidFill>
                <a:latin typeface="Arial" charset="0"/>
              </a:rPr>
              <a:t>)</a:t>
            </a:r>
          </a:p>
        </p:txBody>
      </p:sp>
      <p:sp>
        <p:nvSpPr>
          <p:cNvPr id="427011" name="Text Box 4"/>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lnSpc>
                <a:spcPct val="100000"/>
              </a:lnSpc>
              <a:spcBef>
                <a:spcPct val="50000"/>
              </a:spcBef>
              <a:buClrTx/>
              <a:buSzTx/>
              <a:buFontTx/>
              <a:buNone/>
            </a:pPr>
            <a:endParaRPr lang="en-US" sz="1800">
              <a:solidFill>
                <a:srgbClr val="000000"/>
              </a:solidFill>
              <a:latin typeface="Arial" charset="0"/>
            </a:endParaRPr>
          </a:p>
        </p:txBody>
      </p:sp>
      <p:sp>
        <p:nvSpPr>
          <p:cNvPr id="427012" name="Text Box 5"/>
          <p:cNvSpPr txBox="1">
            <a:spLocks noChangeArrowheads="1"/>
          </p:cNvSpPr>
          <p:nvPr/>
        </p:nvSpPr>
        <p:spPr bwMode="auto">
          <a:xfrm>
            <a:off x="1066800" y="5410200"/>
            <a:ext cx="7315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zh-CN" altLang="en-US" sz="2800" dirty="0">
                <a:solidFill>
                  <a:srgbClr val="000000"/>
                </a:solidFill>
                <a:latin typeface="Arial" charset="0"/>
              </a:rPr>
              <a:t>婴儿洗礼的最早记录不早于公元</a:t>
            </a:r>
            <a:r>
              <a:rPr lang="en-US" altLang="zh-CN" sz="2800" dirty="0">
                <a:solidFill>
                  <a:srgbClr val="000000"/>
                </a:solidFill>
                <a:latin typeface="Arial" charset="0"/>
              </a:rPr>
              <a:t>3</a:t>
            </a:r>
            <a:r>
              <a:rPr lang="zh-CN" altLang="en-US" sz="2800" dirty="0">
                <a:solidFill>
                  <a:srgbClr val="000000"/>
                </a:solidFill>
                <a:latin typeface="Arial" charset="0"/>
              </a:rPr>
              <a:t>世纪。</a:t>
            </a:r>
          </a:p>
        </p:txBody>
      </p:sp>
      <p:pic>
        <p:nvPicPr>
          <p:cNvPr id="427013" name="Picture 6" descr="Old infant baptis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Tree>
    <p:extLst>
      <p:ext uri="{BB962C8B-B14F-4D97-AF65-F5344CB8AC3E}">
        <p14:creationId xmlns:p14="http://schemas.microsoft.com/office/powerpoint/2010/main" val="102159503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Grp="1" noChangeArrowheads="1"/>
          </p:cNvSpPr>
          <p:nvPr>
            <p:ph type="title"/>
          </p:nvPr>
        </p:nvSpPr>
        <p:spPr>
          <a:xfrm>
            <a:off x="304800" y="274638"/>
            <a:ext cx="3343275" cy="1143000"/>
          </a:xfrm>
        </p:spPr>
        <p:txBody>
          <a:bodyPr/>
          <a:lstStyle/>
          <a:p>
            <a:pPr eaLnBrk="1" hangingPunct="1"/>
            <a:r>
              <a:rPr lang="zh-CN" altLang="en-US" b="0" dirty="0">
                <a:latin typeface="Arial" charset="0"/>
                <a:ea typeface="ＭＳ Ｐゴシック" charset="0"/>
                <a:cs typeface="ＭＳ Ｐゴシック" charset="0"/>
              </a:rPr>
              <a:t>受洗者</a:t>
            </a:r>
            <a:endParaRPr lang="en-US" dirty="0">
              <a:latin typeface="Arial" charset="0"/>
              <a:ea typeface="ＭＳ Ｐゴシック" charset="0"/>
              <a:cs typeface="ＭＳ Ｐゴシック" charset="0"/>
            </a:endParaRPr>
          </a:p>
        </p:txBody>
      </p:sp>
      <p:sp>
        <p:nvSpPr>
          <p:cNvPr id="429058" name="Text Box 3"/>
          <p:cNvSpPr txBox="1">
            <a:spLocks noChangeArrowheads="1"/>
          </p:cNvSpPr>
          <p:nvPr/>
        </p:nvSpPr>
        <p:spPr bwMode="auto">
          <a:xfrm>
            <a:off x="4343400" y="623888"/>
            <a:ext cx="4198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lnSpc>
                <a:spcPct val="100000"/>
              </a:lnSpc>
              <a:spcBef>
                <a:spcPct val="50000"/>
              </a:spcBef>
              <a:buClrTx/>
              <a:buSzTx/>
              <a:buFontTx/>
              <a:buNone/>
            </a:pPr>
            <a:r>
              <a:rPr lang="zh-CN" altLang="en-US" sz="2800" b="1" dirty="0">
                <a:solidFill>
                  <a:srgbClr val="000000"/>
                </a:solidFill>
                <a:latin typeface="Arial" charset="0"/>
              </a:rPr>
              <a:t>另外两点：</a:t>
            </a:r>
          </a:p>
        </p:txBody>
      </p:sp>
      <p:sp>
        <p:nvSpPr>
          <p:cNvPr id="429059" name="Text Box 4"/>
          <p:cNvSpPr txBox="1">
            <a:spLocks noChangeArrowheads="1"/>
          </p:cNvSpPr>
          <p:nvPr/>
        </p:nvSpPr>
        <p:spPr bwMode="auto">
          <a:xfrm>
            <a:off x="228600" y="1676400"/>
            <a:ext cx="41148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lnSpc>
                <a:spcPct val="100000"/>
              </a:lnSpc>
              <a:spcBef>
                <a:spcPct val="50000"/>
              </a:spcBef>
              <a:buClrTx/>
              <a:buSzTx/>
              <a:buFontTx/>
              <a:buNone/>
            </a:pPr>
            <a:r>
              <a:rPr lang="zh-CN" altLang="en-US" sz="2800" b="1" dirty="0">
                <a:solidFill>
                  <a:srgbClr val="000000"/>
                </a:solidFill>
                <a:latin typeface="Arial" charset="0"/>
              </a:rPr>
              <a:t>婴儿洗礼的支持者认为，歌罗西书 </a:t>
            </a:r>
            <a:r>
              <a:rPr lang="en-US" altLang="zh-CN" sz="2800" b="1" dirty="0">
                <a:solidFill>
                  <a:srgbClr val="000000"/>
                </a:solidFill>
                <a:latin typeface="Arial" charset="0"/>
              </a:rPr>
              <a:t>2:11-12 </a:t>
            </a:r>
            <a:r>
              <a:rPr lang="zh-CN" altLang="en-US" sz="2800" b="1" dirty="0">
                <a:solidFill>
                  <a:srgbClr val="000000"/>
                </a:solidFill>
                <a:latin typeface="Arial" charset="0"/>
              </a:rPr>
              <a:t>表明，洗礼是新约的记号，对应于旧约中的割礼。</a:t>
            </a:r>
          </a:p>
          <a:p>
            <a:pPr defTabSz="914400" eaLnBrk="1" hangingPunct="1">
              <a:lnSpc>
                <a:spcPct val="100000"/>
              </a:lnSpc>
              <a:spcBef>
                <a:spcPct val="50000"/>
              </a:spcBef>
              <a:buClrTx/>
              <a:buSzTx/>
              <a:buFontTx/>
              <a:buNone/>
            </a:pPr>
            <a:r>
              <a:rPr lang="zh-CN" altLang="en-US" sz="2800" b="1" dirty="0">
                <a:solidFill>
                  <a:srgbClr val="000000"/>
                </a:solidFill>
                <a:latin typeface="Arial" charset="0"/>
              </a:rPr>
              <a:t>犹太人在出生后第八天接受割礼，所以</a:t>
            </a:r>
            <a:r>
              <a:rPr lang="en-US" altLang="zh-CN" sz="2800" b="1" dirty="0">
                <a:solidFill>
                  <a:srgbClr val="000000"/>
                </a:solidFill>
                <a:latin typeface="Arial" charset="0"/>
              </a:rPr>
              <a:t>……</a:t>
            </a:r>
          </a:p>
        </p:txBody>
      </p:sp>
      <p:pic>
        <p:nvPicPr>
          <p:cNvPr id="429060" name="Picture 5" descr="infantbaptism-1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9061"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a:lnSpc>
                <a:spcPct val="100000"/>
              </a:lnSpc>
              <a:buClrTx/>
              <a:buSzTx/>
              <a:buFontTx/>
              <a:buNone/>
            </a:pPr>
            <a:r>
              <a:rPr lang="en-US" b="1">
                <a:solidFill>
                  <a:srgbClr val="000000"/>
                </a:solidFill>
                <a:latin typeface="Tahoma" charset="0"/>
              </a:rPr>
              <a:t>244c</a:t>
            </a:r>
          </a:p>
        </p:txBody>
      </p:sp>
    </p:spTree>
    <p:extLst>
      <p:ext uri="{BB962C8B-B14F-4D97-AF65-F5344CB8AC3E}">
        <p14:creationId xmlns:p14="http://schemas.microsoft.com/office/powerpoint/2010/main" val="2359982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aphicFrame>
        <p:nvGraphicFramePr>
          <p:cNvPr id="63573" name="Group 85"/>
          <p:cNvGraphicFramePr>
            <a:graphicFrameLocks noGrp="1"/>
          </p:cNvGraphicFramePr>
          <p:nvPr>
            <p:extLst>
              <p:ext uri="{D42A27DB-BD31-4B8C-83A1-F6EECF244321}">
                <p14:modId xmlns:p14="http://schemas.microsoft.com/office/powerpoint/2010/main" val="882353008"/>
              </p:ext>
            </p:extLst>
          </p:nvPr>
        </p:nvGraphicFramePr>
        <p:xfrm>
          <a:off x="0" y="685800"/>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日期</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书</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卷</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TW" altLang="en-US" sz="2400" b="1" dirty="0">
                          <a:solidFill>
                            <a:schemeClr val="tx1"/>
                          </a:solidFill>
                          <a:latin typeface="Kaiti SC" charset="-122"/>
                          <a:ea typeface="Kaiti SC" charset="-122"/>
                          <a:cs typeface="Kaiti SC" charset="-122"/>
                        </a:rPr>
                        <a:t>关键</a:t>
                      </a:r>
                      <a:r>
                        <a:rPr lang="zh-CN" altLang="en-US" sz="2400" b="1" dirty="0">
                          <a:solidFill>
                            <a:schemeClr val="tx1"/>
                          </a:solidFill>
                          <a:latin typeface="Kaiti SC" charset="-122"/>
                          <a:ea typeface="Kaiti SC" charset="-122"/>
                          <a:cs typeface="Kaiti SC" charset="-122"/>
                        </a:rPr>
                        <a:t>字</a:t>
                      </a:r>
                      <a:endParaRPr kumimoji="0" lang="en-US" sz="24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保</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罗</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的生</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平</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TW" altLang="en-US" sz="2000" b="1" dirty="0">
                          <a:solidFill>
                            <a:schemeClr val="tx1"/>
                          </a:solidFill>
                          <a:latin typeface="Kaiti SC" charset="-122"/>
                          <a:ea typeface="Kaiti SC" charset="-122"/>
                          <a:cs typeface="Kaiti SC" charset="-122"/>
                        </a:rPr>
                        <a:t>关键信条</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SC" charset="-122"/>
                          <a:ea typeface="Kaiti SC" charset="-122"/>
                          <a:cs typeface="Kaiti SC" charset="-122"/>
                        </a:rPr>
                        <a:t>40s</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马太</a:t>
                      </a: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福音</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a:ln>
                            <a:noFill/>
                          </a:ln>
                          <a:solidFill>
                            <a:schemeClr val="bg2"/>
                          </a:solidFill>
                          <a:effectLst/>
                          <a:latin typeface="Kaiti SC" charset="-122"/>
                          <a:ea typeface="Kaiti SC" charset="-122"/>
                          <a:cs typeface="Kaiti SC" charset="-122"/>
                        </a:rPr>
                        <a:t>国</a:t>
                      </a:r>
                      <a:r>
                        <a:rPr kumimoji="0" lang="zh-CN" altLang="en-US" sz="2000" b="1" i="0" u="none" strike="noStrike" cap="none" normalizeH="0" baseline="0">
                          <a:ln>
                            <a:noFill/>
                          </a:ln>
                          <a:solidFill>
                            <a:schemeClr val="bg2"/>
                          </a:solidFill>
                          <a:effectLst/>
                          <a:latin typeface="Kaiti SC" charset="-122"/>
                          <a:ea typeface="Kaiti SC" charset="-122"/>
                          <a:cs typeface="Kaiti SC" charset="-122"/>
                        </a:rPr>
                        <a:t>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SC" charset="-122"/>
                          <a:ea typeface="Kaiti SC" charset="-122"/>
                          <a:cs typeface="Kaiti SC" charset="-122"/>
                        </a:rPr>
                        <a:t> </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44-47</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雅各布</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行</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SC" charset="-122"/>
                          <a:ea typeface="Kaiti SC" charset="-122"/>
                          <a:cs typeface="Kaiti SC" charset="-122"/>
                        </a:rPr>
                        <a:t> </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救</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赎论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49</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加拉太</a:t>
                      </a:r>
                      <a:r>
                        <a:rPr lang="zh-TW" altLang="en-US" sz="2000" b="1" dirty="0">
                          <a:solidFill>
                            <a:schemeClr val="bg2"/>
                          </a:solidFill>
                          <a:latin typeface="Kaiti SC" charset="-122"/>
                          <a:ea typeface="Kaiti SC" charset="-122"/>
                          <a:cs typeface="Kaiti SC" charset="-122"/>
                        </a:rPr>
                        <a:t>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称义</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第一次行程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救</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赎论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51</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帖撒</a:t>
                      </a:r>
                      <a:r>
                        <a:rPr lang="zh-TW" altLang="en-US" sz="2000" b="1" dirty="0">
                          <a:solidFill>
                            <a:schemeClr val="bg2"/>
                          </a:solidFill>
                          <a:latin typeface="Kaiti SC" charset="-122"/>
                          <a:ea typeface="Kaiti SC" charset="-122"/>
                          <a:cs typeface="Kaiti SC" charset="-122"/>
                        </a:rPr>
                        <a:t>罗</a:t>
                      </a:r>
                      <a:r>
                        <a:rPr lang="zh-CN" altLang="en-US" sz="2000" b="1" dirty="0">
                          <a:solidFill>
                            <a:schemeClr val="bg2"/>
                          </a:solidFill>
                          <a:latin typeface="Kaiti SC" charset="-122"/>
                          <a:ea typeface="Kaiti SC" charset="-122"/>
                          <a:cs typeface="Kaiti SC" charset="-122"/>
                        </a:rPr>
                        <a:t>尼迦前</a:t>
                      </a:r>
                      <a:r>
                        <a:rPr lang="zh-TW" altLang="en-US" sz="2000" b="1" dirty="0">
                          <a:solidFill>
                            <a:schemeClr val="bg2"/>
                          </a:solidFill>
                          <a:latin typeface="Kaiti SC" charset="-122"/>
                          <a:ea typeface="Kaiti SC" charset="-122"/>
                          <a:cs typeface="Kaiti SC" charset="-122"/>
                        </a:rPr>
                        <a:t>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被提</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第二次行程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51</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a:solidFill>
                            <a:schemeClr val="bg2"/>
                          </a:solidFill>
                          <a:latin typeface="Kaiti SC" charset="-122"/>
                          <a:ea typeface="Kaiti SC" charset="-122"/>
                          <a:cs typeface="Kaiti SC" charset="-122"/>
                        </a:rPr>
                        <a:t>帖撒</a:t>
                      </a:r>
                      <a:r>
                        <a:rPr lang="zh-TW" altLang="en-US" sz="2000" b="1">
                          <a:solidFill>
                            <a:schemeClr val="bg2"/>
                          </a:solidFill>
                          <a:latin typeface="Kaiti SC" charset="-122"/>
                          <a:ea typeface="Kaiti SC" charset="-122"/>
                          <a:cs typeface="Kaiti SC" charset="-122"/>
                        </a:rPr>
                        <a:t>罗</a:t>
                      </a:r>
                      <a:r>
                        <a:rPr lang="zh-CN" altLang="en-US" sz="2000" b="1">
                          <a:solidFill>
                            <a:schemeClr val="bg2"/>
                          </a:solidFill>
                          <a:latin typeface="Kaiti SC" charset="-122"/>
                          <a:ea typeface="Kaiti SC" charset="-122"/>
                          <a:cs typeface="Kaiti SC" charset="-122"/>
                        </a:rPr>
                        <a:t>尼迦</a:t>
                      </a:r>
                      <a:r>
                        <a:rPr lang="zh-TW" altLang="en-US" sz="2000" b="1">
                          <a:solidFill>
                            <a:schemeClr val="bg2"/>
                          </a:solidFill>
                          <a:latin typeface="Kaiti SC" charset="-122"/>
                          <a:ea typeface="Kaiti SC" charset="-122"/>
                          <a:cs typeface="Kaiti SC" charset="-122"/>
                        </a:rPr>
                        <a:t>后书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大</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灾难</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第二次行程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56</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哥林</a:t>
                      </a:r>
                      <a:r>
                        <a:rPr lang="zh-CN" altLang="en-US" sz="2000" b="1">
                          <a:solidFill>
                            <a:schemeClr val="bg2"/>
                          </a:solidFill>
                          <a:latin typeface="Kaiti SC" charset="-122"/>
                          <a:ea typeface="Kaiti SC" charset="-122"/>
                          <a:cs typeface="Kaiti SC" charset="-122"/>
                        </a:rPr>
                        <a:t>多前</a:t>
                      </a:r>
                      <a:r>
                        <a:rPr lang="zh-TW" altLang="en-US" sz="2000" b="1">
                          <a:solidFill>
                            <a:schemeClr val="bg2"/>
                          </a:solidFill>
                          <a:latin typeface="Kaiti SC" charset="-122"/>
                          <a:ea typeface="Kaiti SC" charset="-122"/>
                          <a:cs typeface="Kaiti SC" charset="-122"/>
                        </a:rPr>
                        <a:t>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成</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圣</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第三次行程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56</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哥</a:t>
                      </a:r>
                      <a:r>
                        <a:rPr lang="zh-CN" altLang="en-US" sz="2000" b="1">
                          <a:solidFill>
                            <a:schemeClr val="bg2"/>
                          </a:solidFill>
                          <a:latin typeface="Kaiti SC" charset="-122"/>
                          <a:ea typeface="Kaiti SC" charset="-122"/>
                          <a:cs typeface="Kaiti SC" charset="-122"/>
                        </a:rPr>
                        <a:t>林多</a:t>
                      </a:r>
                      <a:r>
                        <a:rPr lang="zh-TW" altLang="en-US" sz="2000" b="1">
                          <a:solidFill>
                            <a:schemeClr val="bg2"/>
                          </a:solidFill>
                          <a:latin typeface="Kaiti SC" charset="-122"/>
                          <a:ea typeface="Kaiti SC" charset="-122"/>
                          <a:cs typeface="Kaiti SC" charset="-122"/>
                        </a:rPr>
                        <a:t>后书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使徒的</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权</a:t>
                      </a:r>
                      <a:r>
                        <a:rPr kumimoji="0" lang="zh-CN" altLang="en-US" sz="2000" b="1" i="0" u="none" strike="noStrike" cap="none" normalizeH="0" baseline="0">
                          <a:ln>
                            <a:noFill/>
                          </a:ln>
                          <a:solidFill>
                            <a:schemeClr val="bg2"/>
                          </a:solidFill>
                          <a:effectLst/>
                          <a:latin typeface="Kaiti SC" charset="-122"/>
                          <a:ea typeface="Kaiti SC" charset="-122"/>
                          <a:cs typeface="Kaiti SC" charset="-122"/>
                        </a:rPr>
                        <a:t>柄</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第三次行程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56-57</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a:ln>
                            <a:noFill/>
                          </a:ln>
                          <a:solidFill>
                            <a:schemeClr val="bg2"/>
                          </a:solidFill>
                          <a:effectLst/>
                          <a:latin typeface="Kaiti SC" charset="-122"/>
                          <a:ea typeface="Kaiti SC" charset="-122"/>
                          <a:cs typeface="Kaiti SC" charset="-122"/>
                        </a:rPr>
                        <a:t>罗马书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神的</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义</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第三次行程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救</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赎论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bg2"/>
                          </a:solidFill>
                          <a:effectLst/>
                          <a:latin typeface="Kaiti SC" charset="-122"/>
                          <a:ea typeface="Kaiti SC" charset="-122"/>
                          <a:cs typeface="Kaiti SC" charset="-122"/>
                        </a:rPr>
                        <a:t>57-59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路加福音</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神</a:t>
                      </a:r>
                      <a:r>
                        <a:rPr kumimoji="0" lang="zh-CN" altLang="en-US" sz="2000" b="1" i="0" u="none" strike="noStrike" cap="none" normalizeH="0" baseline="0">
                          <a:ln>
                            <a:noFill/>
                          </a:ln>
                          <a:solidFill>
                            <a:schemeClr val="bg2"/>
                          </a:solidFill>
                          <a:effectLst/>
                          <a:latin typeface="Kaiti SC" charset="-122"/>
                          <a:ea typeface="Kaiti SC" charset="-122"/>
                          <a:cs typeface="Kaiti SC" charset="-122"/>
                        </a:rPr>
                        <a:t>的掌</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权</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SC" charset="-122"/>
                          <a:ea typeface="Kaiti SC" charset="-122"/>
                          <a:cs typeface="Kaiti SC" charset="-122"/>
                        </a:rPr>
                        <a:t> </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宣教</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159813" name="Rectangle 87"/>
          <p:cNvSpPr>
            <a:spLocks noGrp="1" noChangeArrowheads="1"/>
          </p:cNvSpPr>
          <p:nvPr>
            <p:ph type="title" idx="4294967295"/>
          </p:nvPr>
        </p:nvSpPr>
        <p:spPr>
          <a:xfrm>
            <a:off x="1907704" y="76200"/>
            <a:ext cx="5616575" cy="523875"/>
          </a:xfrm>
          <a:prstGeom prst="rect">
            <a:avLst/>
          </a:prstGeom>
          <a:solidFill>
            <a:srgbClr val="000000"/>
          </a:solidFill>
        </p:spPr>
        <p:txBody>
          <a:bodyPr wrap="square" anchor="t">
            <a:spAutoFit/>
          </a:bodyPr>
          <a:lstStyle/>
          <a:p>
            <a:pPr eaLnBrk="1" hangingPunct="1"/>
            <a:r>
              <a:rPr lang="zh-CN" altLang="en-US" sz="2800" dirty="0">
                <a:solidFill>
                  <a:schemeClr val="tx1"/>
                </a:solidFill>
                <a:effectLst/>
                <a:latin typeface="Kaiti SC" charset="-122"/>
                <a:ea typeface="Kaiti SC" charset="-122"/>
                <a:cs typeface="Kaiti SC" charset="-122"/>
              </a:rPr>
              <a:t>新约新约书卷的关键词关键字</a:t>
            </a:r>
            <a:endParaRPr lang="en-US" sz="2800" dirty="0">
              <a:solidFill>
                <a:schemeClr val="tx1"/>
              </a:solidFill>
              <a:effectLst/>
              <a:latin typeface="Kaiti SC" charset="-122"/>
              <a:ea typeface="Kaiti SC" charset="-122"/>
              <a:cs typeface="Kaiti SC" charset="-122"/>
            </a:endParaRPr>
          </a:p>
        </p:txBody>
      </p:sp>
      <p:sp>
        <p:nvSpPr>
          <p:cNvPr id="159814" name="Text Box 3"/>
          <p:cNvSpPr txBox="1">
            <a:spLocks noChangeArrowheads="1"/>
          </p:cNvSpPr>
          <p:nvPr/>
        </p:nvSpPr>
        <p:spPr bwMode="auto">
          <a:xfrm>
            <a:off x="8578850" y="4445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lnSpc>
                <a:spcPct val="100000"/>
              </a:lnSpc>
              <a:buClrTx/>
              <a:buSzTx/>
              <a:buFontTx/>
              <a:buNone/>
            </a:pPr>
            <a:r>
              <a:rPr lang="en-US" b="1">
                <a:solidFill>
                  <a:srgbClr val="FFFFFF"/>
                </a:solidFill>
                <a:cs typeface="Arial" charset="0"/>
              </a:rPr>
              <a:t>24</a:t>
            </a:r>
          </a:p>
        </p:txBody>
      </p:sp>
    </p:spTree>
    <p:extLst>
      <p:ext uri="{BB962C8B-B14F-4D97-AF65-F5344CB8AC3E}">
        <p14:creationId xmlns:p14="http://schemas.microsoft.com/office/powerpoint/2010/main" val="299205395"/>
      </p:ext>
    </p:extLst>
  </p:cSld>
  <p:clrMapOvr>
    <a:overrideClrMapping bg1="dk2" tx1="lt1" bg2="dk1" tx2="lt2" accent1="accent1" accent2="accent2" accent3="accent3" accent4="accent4" accent5="accent5" accent6="accent6" hlink="hlink" folHlink="folHlink"/>
  </p:clrMapOvr>
  <p:transition>
    <p:fade/>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2"/>
          <p:cNvSpPr>
            <a:spLocks noGrp="1" noChangeArrowheads="1"/>
          </p:cNvSpPr>
          <p:nvPr>
            <p:ph type="title"/>
          </p:nvPr>
        </p:nvSpPr>
        <p:spPr>
          <a:xfrm>
            <a:off x="0" y="274638"/>
            <a:ext cx="9144000" cy="1143000"/>
          </a:xfrm>
        </p:spPr>
        <p:txBody>
          <a:bodyPr/>
          <a:lstStyle/>
          <a:p>
            <a:pPr eaLnBrk="1" hangingPunct="1"/>
            <a:r>
              <a:rPr lang="zh-CN" altLang="en-US" sz="4000" dirty="0">
                <a:latin typeface="Arial" charset="0"/>
                <a:ea typeface="ＭＳ Ｐゴシック" charset="0"/>
                <a:cs typeface="ＭＳ Ｐゴシック" charset="0"/>
              </a:rPr>
              <a:t>然而，受洗者不应是婴儿，因为</a:t>
            </a:r>
            <a:r>
              <a:rPr lang="en-US" altLang="zh-CN" sz="4000" dirty="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pic>
        <p:nvPicPr>
          <p:cNvPr id="431106" name="Picture 5" descr="orthodox baptismal fon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0" y="2286000"/>
            <a:ext cx="1447800" cy="4525963"/>
          </a:xfrm>
        </p:spPr>
      </p:pic>
      <p:sp>
        <p:nvSpPr>
          <p:cNvPr id="431107" name="Text Box 6"/>
          <p:cNvSpPr txBox="1">
            <a:spLocks noChangeArrowheads="1"/>
          </p:cNvSpPr>
          <p:nvPr/>
        </p:nvSpPr>
        <p:spPr bwMode="auto">
          <a:xfrm>
            <a:off x="381000" y="1600200"/>
            <a:ext cx="838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zh-CN" altLang="en-US" sz="3600" b="1" u="sng" dirty="0">
                <a:solidFill>
                  <a:srgbClr val="000000"/>
                </a:solidFill>
                <a:latin typeface="Arial" charset="0"/>
              </a:rPr>
              <a:t>割礼</a:t>
            </a:r>
            <a:r>
              <a:rPr lang="zh-CN" altLang="en-US" sz="3600" b="1" dirty="0">
                <a:solidFill>
                  <a:srgbClr val="000000"/>
                </a:solidFill>
                <a:latin typeface="Arial" charset="0"/>
              </a:rPr>
              <a:t>          并不等同于          </a:t>
            </a:r>
            <a:r>
              <a:rPr lang="zh-CN" altLang="en-US" sz="3600" b="1" u="sng" dirty="0">
                <a:solidFill>
                  <a:srgbClr val="000000"/>
                </a:solidFill>
                <a:latin typeface="Arial" charset="0"/>
              </a:rPr>
              <a:t>洗礼</a:t>
            </a:r>
          </a:p>
        </p:txBody>
      </p:sp>
      <p:sp>
        <p:nvSpPr>
          <p:cNvPr id="486408" name="Text Box 8"/>
          <p:cNvSpPr txBox="1">
            <a:spLocks noChangeArrowheads="1"/>
          </p:cNvSpPr>
          <p:nvPr/>
        </p:nvSpPr>
        <p:spPr bwMode="auto">
          <a:xfrm>
            <a:off x="381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dirty="0" err="1">
                <a:solidFill>
                  <a:srgbClr val="000000"/>
                </a:solidFill>
                <a:latin typeface="Arial" charset="0"/>
              </a:rPr>
              <a:t>仅限男性</a:t>
            </a:r>
            <a:endParaRPr lang="en-US" sz="3200" b="1" dirty="0">
              <a:solidFill>
                <a:srgbClr val="000000"/>
              </a:solidFill>
              <a:latin typeface="Arial" charset="0"/>
            </a:endParaRPr>
          </a:p>
        </p:txBody>
      </p:sp>
      <p:sp>
        <p:nvSpPr>
          <p:cNvPr id="486409" name="Text Box 9"/>
          <p:cNvSpPr txBox="1">
            <a:spLocks noChangeArrowheads="1"/>
          </p:cNvSpPr>
          <p:nvPr/>
        </p:nvSpPr>
        <p:spPr bwMode="auto">
          <a:xfrm>
            <a:off x="5448300" y="266700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zh-CN" altLang="en-US" sz="3200" b="1" dirty="0">
                <a:solidFill>
                  <a:srgbClr val="000000"/>
                </a:solidFill>
                <a:latin typeface="Arial" charset="0"/>
              </a:rPr>
              <a:t>适用于所有人</a:t>
            </a:r>
          </a:p>
        </p:txBody>
      </p:sp>
      <p:sp>
        <p:nvSpPr>
          <p:cNvPr id="486410" name="Text Box 10"/>
          <p:cNvSpPr txBox="1">
            <a:spLocks noChangeArrowheads="1"/>
          </p:cNvSpPr>
          <p:nvPr/>
        </p:nvSpPr>
        <p:spPr bwMode="auto">
          <a:xfrm>
            <a:off x="38100" y="344805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dirty="0" err="1">
                <a:solidFill>
                  <a:srgbClr val="000000"/>
                </a:solidFill>
                <a:latin typeface="Arial" charset="0"/>
              </a:rPr>
              <a:t>关于到肉体生命</a:t>
            </a:r>
            <a:endParaRPr lang="en-US" sz="3200" b="1" dirty="0">
              <a:solidFill>
                <a:srgbClr val="000000"/>
              </a:solidFill>
              <a:latin typeface="Arial" charset="0"/>
            </a:endParaRPr>
          </a:p>
        </p:txBody>
      </p:sp>
      <p:sp>
        <p:nvSpPr>
          <p:cNvPr id="486411" name="Text Box 11"/>
          <p:cNvSpPr txBox="1">
            <a:spLocks noChangeArrowheads="1"/>
          </p:cNvSpPr>
          <p:nvPr/>
        </p:nvSpPr>
        <p:spPr bwMode="auto">
          <a:xfrm>
            <a:off x="5448300" y="344805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zh-CN" altLang="en-US" sz="3200" b="1" dirty="0">
                <a:solidFill>
                  <a:srgbClr val="000000"/>
                </a:solidFill>
                <a:latin typeface="Arial" charset="0"/>
              </a:rPr>
              <a:t>关系到属灵生命</a:t>
            </a:r>
          </a:p>
        </p:txBody>
      </p:sp>
      <p:sp>
        <p:nvSpPr>
          <p:cNvPr id="486412" name="Text Box 12"/>
          <p:cNvSpPr txBox="1">
            <a:spLocks noChangeArrowheads="1"/>
          </p:cNvSpPr>
          <p:nvPr/>
        </p:nvSpPr>
        <p:spPr bwMode="auto">
          <a:xfrm>
            <a:off x="38100" y="422910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dirty="0" err="1">
                <a:solidFill>
                  <a:srgbClr val="000000"/>
                </a:solidFill>
                <a:latin typeface="Arial" charset="0"/>
              </a:rPr>
              <a:t>任何年龄可行</a:t>
            </a:r>
            <a:endParaRPr lang="en-US" sz="3200" b="1" dirty="0">
              <a:solidFill>
                <a:srgbClr val="000000"/>
              </a:solidFill>
              <a:latin typeface="Arial" charset="0"/>
            </a:endParaRPr>
          </a:p>
        </p:txBody>
      </p:sp>
      <p:sp>
        <p:nvSpPr>
          <p:cNvPr id="486413" name="Text Box 13"/>
          <p:cNvSpPr txBox="1">
            <a:spLocks noChangeArrowheads="1"/>
          </p:cNvSpPr>
          <p:nvPr/>
        </p:nvSpPr>
        <p:spPr bwMode="auto">
          <a:xfrm>
            <a:off x="5448300" y="422910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zh-CN" altLang="en-US" sz="3200" b="1" dirty="0">
                <a:solidFill>
                  <a:srgbClr val="000000"/>
                </a:solidFill>
                <a:latin typeface="Arial" charset="0"/>
              </a:rPr>
              <a:t>需有清醒的信仰</a:t>
            </a:r>
          </a:p>
        </p:txBody>
      </p:sp>
      <p:sp>
        <p:nvSpPr>
          <p:cNvPr id="486414" name="Text Box 14"/>
          <p:cNvSpPr txBox="1">
            <a:spLocks noChangeArrowheads="1"/>
          </p:cNvSpPr>
          <p:nvPr/>
        </p:nvSpPr>
        <p:spPr bwMode="auto">
          <a:xfrm>
            <a:off x="38100" y="501015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dirty="0" err="1">
                <a:solidFill>
                  <a:srgbClr val="000000"/>
                </a:solidFill>
                <a:latin typeface="Arial" charset="0"/>
              </a:rPr>
              <a:t>出生后第八天执行</a:t>
            </a:r>
            <a:endParaRPr lang="en-US" sz="3200" b="1" dirty="0">
              <a:solidFill>
                <a:srgbClr val="000000"/>
              </a:solidFill>
              <a:latin typeface="Arial" charset="0"/>
            </a:endParaRPr>
          </a:p>
        </p:txBody>
      </p:sp>
      <p:sp>
        <p:nvSpPr>
          <p:cNvPr id="486415" name="Text Box 15"/>
          <p:cNvSpPr txBox="1">
            <a:spLocks noChangeArrowheads="1"/>
          </p:cNvSpPr>
          <p:nvPr/>
        </p:nvSpPr>
        <p:spPr bwMode="auto">
          <a:xfrm>
            <a:off x="5448300" y="5010150"/>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zh-CN" altLang="en-US" sz="3200" b="1" dirty="0">
                <a:solidFill>
                  <a:srgbClr val="000000"/>
                </a:solidFill>
                <a:latin typeface="Arial" charset="0"/>
              </a:rPr>
              <a:t>紧随信仰后受洗</a:t>
            </a:r>
          </a:p>
        </p:txBody>
      </p:sp>
      <p:sp>
        <p:nvSpPr>
          <p:cNvPr id="486416" name="Text Box 16"/>
          <p:cNvSpPr txBox="1">
            <a:spLocks noChangeArrowheads="1"/>
          </p:cNvSpPr>
          <p:nvPr/>
        </p:nvSpPr>
        <p:spPr bwMode="auto">
          <a:xfrm>
            <a:off x="-190500" y="5791200"/>
            <a:ext cx="40005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zh-CN" altLang="en-US" sz="3200" b="1" dirty="0">
                <a:solidFill>
                  <a:srgbClr val="000000"/>
                </a:solidFill>
                <a:latin typeface="Arial" charset="0"/>
              </a:rPr>
              <a:t>新约对应的是“心灵的割礼”</a:t>
            </a:r>
          </a:p>
        </p:txBody>
      </p:sp>
      <p:sp>
        <p:nvSpPr>
          <p:cNvPr id="486417" name="Text Box 17"/>
          <p:cNvSpPr txBox="1">
            <a:spLocks noChangeArrowheads="1"/>
          </p:cNvSpPr>
          <p:nvPr/>
        </p:nvSpPr>
        <p:spPr bwMode="auto">
          <a:xfrm>
            <a:off x="5219700" y="5791200"/>
            <a:ext cx="40005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zh-CN" altLang="en-US" sz="3200" b="1" dirty="0">
                <a:solidFill>
                  <a:srgbClr val="000000"/>
                </a:solidFill>
                <a:latin typeface="Arial" charset="0"/>
              </a:rPr>
              <a:t>新约的记号是“主的晚餐”</a:t>
            </a:r>
          </a:p>
        </p:txBody>
      </p:sp>
      <p:sp>
        <p:nvSpPr>
          <p:cNvPr id="431118"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a:lnSpc>
                <a:spcPct val="100000"/>
              </a:lnSpc>
              <a:buClrTx/>
              <a:buSzTx/>
              <a:buFontTx/>
              <a:buNone/>
            </a:pPr>
            <a:r>
              <a:rPr lang="en-US" b="1">
                <a:solidFill>
                  <a:srgbClr val="000000"/>
                </a:solidFill>
                <a:latin typeface="Tahoma" charset="0"/>
              </a:rPr>
              <a:t>244d</a:t>
            </a:r>
          </a:p>
        </p:txBody>
      </p:sp>
    </p:spTree>
    <p:extLst>
      <p:ext uri="{BB962C8B-B14F-4D97-AF65-F5344CB8AC3E}">
        <p14:creationId xmlns:p14="http://schemas.microsoft.com/office/powerpoint/2010/main" val="4099782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2"/>
          <p:cNvSpPr>
            <a:spLocks noGrp="1" noChangeArrowheads="1"/>
          </p:cNvSpPr>
          <p:nvPr>
            <p:ph type="title"/>
          </p:nvPr>
        </p:nvSpPr>
        <p:spPr>
          <a:xfrm>
            <a:off x="587375" y="274638"/>
            <a:ext cx="7337425" cy="1143000"/>
          </a:xfrm>
        </p:spPr>
        <p:txBody>
          <a:bodyPr/>
          <a:lstStyle/>
          <a:p>
            <a:pPr algn="l" eaLnBrk="1" hangingPunct="1"/>
            <a:r>
              <a:rPr lang="zh-CN" altLang="en-US" b="0" dirty="0">
                <a:latin typeface="Arial" charset="0"/>
                <a:ea typeface="ＭＳ Ｐゴシック" charset="0"/>
                <a:cs typeface="ＭＳ Ｐゴシック" charset="0"/>
              </a:rPr>
              <a:t>受洗者</a:t>
            </a:r>
            <a:endParaRPr lang="en-US" b="0" dirty="0">
              <a:latin typeface="Arial" charset="0"/>
              <a:ea typeface="ＭＳ Ｐゴシック" charset="0"/>
              <a:cs typeface="ＭＳ Ｐゴシック" charset="0"/>
            </a:endParaRPr>
          </a:p>
        </p:txBody>
      </p:sp>
      <p:sp>
        <p:nvSpPr>
          <p:cNvPr id="433154" name="Text Box 3"/>
          <p:cNvSpPr txBox="1">
            <a:spLocks noChangeArrowheads="1"/>
          </p:cNvSpPr>
          <p:nvPr/>
        </p:nvSpPr>
        <p:spPr bwMode="auto">
          <a:xfrm>
            <a:off x="4419600" y="609600"/>
            <a:ext cx="419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pPr>
            <a:r>
              <a:rPr lang="en-US" altLang="zh-CN" sz="2800" dirty="0">
                <a:solidFill>
                  <a:srgbClr val="000000"/>
                </a:solidFill>
                <a:latin typeface="Arial" charset="0"/>
              </a:rPr>
              <a:t>(</a:t>
            </a:r>
            <a:r>
              <a:rPr lang="zh-CN" altLang="en-US" sz="2800" dirty="0">
                <a:solidFill>
                  <a:srgbClr val="000000"/>
                </a:solidFill>
                <a:latin typeface="Arial" charset="0"/>
              </a:rPr>
              <a:t>婴儿洗礼</a:t>
            </a:r>
            <a:r>
              <a:rPr lang="en-US" altLang="zh-CN" sz="2800" dirty="0">
                <a:solidFill>
                  <a:srgbClr val="000000"/>
                </a:solidFill>
                <a:latin typeface="Arial" charset="0"/>
              </a:rPr>
              <a:t>)</a:t>
            </a:r>
          </a:p>
        </p:txBody>
      </p:sp>
      <p:sp>
        <p:nvSpPr>
          <p:cNvPr id="433155" name="Text Box 4"/>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lnSpc>
                <a:spcPct val="100000"/>
              </a:lnSpc>
              <a:spcBef>
                <a:spcPct val="50000"/>
              </a:spcBef>
              <a:buClrTx/>
              <a:buSzTx/>
              <a:buFontTx/>
              <a:buNone/>
            </a:pPr>
            <a:endParaRPr lang="en-US" sz="1800">
              <a:solidFill>
                <a:srgbClr val="000000"/>
              </a:solidFill>
              <a:latin typeface="Arial" charset="0"/>
            </a:endParaRPr>
          </a:p>
        </p:txBody>
      </p:sp>
      <p:sp>
        <p:nvSpPr>
          <p:cNvPr id="433156" name="Text Box 5"/>
          <p:cNvSpPr txBox="1">
            <a:spLocks noChangeArrowheads="1"/>
          </p:cNvSpPr>
          <p:nvPr/>
        </p:nvSpPr>
        <p:spPr bwMode="auto">
          <a:xfrm>
            <a:off x="1066800" y="54102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endParaRPr lang="en-US" sz="2800">
              <a:solidFill>
                <a:srgbClr val="000000"/>
              </a:solidFill>
              <a:latin typeface="Arial" charset="0"/>
            </a:endParaRPr>
          </a:p>
        </p:txBody>
      </p:sp>
      <p:sp>
        <p:nvSpPr>
          <p:cNvPr id="433157" name="Text Box 7"/>
          <p:cNvSpPr txBox="1">
            <a:spLocks noChangeArrowheads="1"/>
          </p:cNvSpPr>
          <p:nvPr/>
        </p:nvSpPr>
        <p:spPr bwMode="auto">
          <a:xfrm>
            <a:off x="609600" y="5486400"/>
            <a:ext cx="792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zh-CN" altLang="en-US" sz="2800" dirty="0">
                <a:solidFill>
                  <a:srgbClr val="000000"/>
                </a:solidFill>
                <a:latin typeface="Arial" charset="0"/>
              </a:rPr>
              <a:t>支持者声称，圣经中提到的“全家受洗”包括婴儿。</a:t>
            </a:r>
          </a:p>
        </p:txBody>
      </p:sp>
      <p:sp>
        <p:nvSpPr>
          <p:cNvPr id="433158"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a:lnSpc>
                <a:spcPct val="100000"/>
              </a:lnSpc>
              <a:buClrTx/>
              <a:buSzTx/>
              <a:buFontTx/>
              <a:buNone/>
            </a:pPr>
            <a:r>
              <a:rPr lang="en-US" b="1">
                <a:solidFill>
                  <a:srgbClr val="000000"/>
                </a:solidFill>
                <a:latin typeface="Tahoma" charset="0"/>
              </a:rPr>
              <a:t>244d</a:t>
            </a:r>
          </a:p>
        </p:txBody>
      </p:sp>
      <p:pic>
        <p:nvPicPr>
          <p:cNvPr id="433159" name="Picture 9" descr="Peter-teaches-Cornelius'-househ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0" y="1371600"/>
            <a:ext cx="56610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71678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2"/>
          <p:cNvSpPr>
            <a:spLocks noGrp="1" noChangeArrowheads="1"/>
          </p:cNvSpPr>
          <p:nvPr>
            <p:ph type="title"/>
          </p:nvPr>
        </p:nvSpPr>
        <p:spPr>
          <a:xfrm>
            <a:off x="0" y="1084263"/>
            <a:ext cx="9144000" cy="1143000"/>
          </a:xfrm>
        </p:spPr>
        <p:txBody>
          <a:bodyPr/>
          <a:lstStyle/>
          <a:p>
            <a:pPr eaLnBrk="1" hangingPunct="1"/>
            <a:r>
              <a:rPr lang="zh-CN" altLang="en-US" sz="4000" dirty="0">
                <a:latin typeface="Arial" charset="0"/>
                <a:ea typeface="ＭＳ Ｐゴシック" charset="0"/>
                <a:cs typeface="ＭＳ Ｐゴシック" charset="0"/>
              </a:rPr>
              <a:t>信徒洗礼的支持者认为，受洗者不应是婴儿，因为</a:t>
            </a:r>
            <a:r>
              <a:rPr lang="en-US" altLang="zh-CN" sz="4000" dirty="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sp>
        <p:nvSpPr>
          <p:cNvPr id="435202" name="Text Box 3"/>
          <p:cNvSpPr txBox="1">
            <a:spLocks noChangeArrowheads="1"/>
          </p:cNvSpPr>
          <p:nvPr/>
        </p:nvSpPr>
        <p:spPr bwMode="auto">
          <a:xfrm>
            <a:off x="1042988" y="3446463"/>
            <a:ext cx="45481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lnSpc>
                <a:spcPct val="100000"/>
              </a:lnSpc>
              <a:spcBef>
                <a:spcPct val="50000"/>
              </a:spcBef>
              <a:buClrTx/>
              <a:buSzTx/>
              <a:buFontTx/>
              <a:buChar char="•"/>
            </a:pPr>
            <a:r>
              <a:rPr lang="zh-CN" altLang="en-US" sz="3200" b="1" dirty="0">
                <a:solidFill>
                  <a:srgbClr val="000000"/>
                </a:solidFill>
                <a:latin typeface="Arial" charset="0"/>
              </a:rPr>
              <a:t>洗礼见证了信徒生命中已经发生的事情。</a:t>
            </a:r>
          </a:p>
        </p:txBody>
      </p:sp>
      <p:pic>
        <p:nvPicPr>
          <p:cNvPr id="435203" name="Picture 7" descr="infant_bapti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91200" y="2714625"/>
            <a:ext cx="2971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4"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a:lnSpc>
                <a:spcPct val="100000"/>
              </a:lnSpc>
              <a:buClrTx/>
              <a:buSzTx/>
              <a:buFontTx/>
              <a:buNone/>
            </a:pPr>
            <a:r>
              <a:rPr lang="en-US" b="1">
                <a:solidFill>
                  <a:srgbClr val="000000"/>
                </a:solidFill>
                <a:latin typeface="Tahoma" charset="0"/>
              </a:rPr>
              <a:t>244e</a:t>
            </a:r>
          </a:p>
        </p:txBody>
      </p:sp>
    </p:spTree>
    <p:extLst>
      <p:ext uri="{BB962C8B-B14F-4D97-AF65-F5344CB8AC3E}">
        <p14:creationId xmlns:p14="http://schemas.microsoft.com/office/powerpoint/2010/main" val="93086511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7250" name="Picture 7" descr="beachimmer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Rectangle 2"/>
          <p:cNvSpPr>
            <a:spLocks noGrp="1" noChangeArrowheads="1"/>
          </p:cNvSpPr>
          <p:nvPr>
            <p:ph type="title"/>
          </p:nvPr>
        </p:nvSpPr>
        <p:spPr>
          <a:xfrm>
            <a:off x="0" y="0"/>
            <a:ext cx="8534400" cy="1905000"/>
          </a:xfrm>
        </p:spPr>
        <p:txBody>
          <a:bodyPr/>
          <a:lstStyle/>
          <a:p>
            <a:pPr eaLnBrk="1" hangingPunct="1">
              <a:defRPr/>
            </a:pPr>
            <a:r>
              <a:rPr lang="zh-CN" altLang="en-US" sz="6600" dirty="0">
                <a:solidFill>
                  <a:schemeClr val="bg1"/>
                </a:solidFill>
                <a:effectLst>
                  <a:outerShdw blurRad="38100" dist="38100" dir="2700000" algn="tl">
                    <a:srgbClr val="808080"/>
                  </a:outerShdw>
                </a:effectLst>
                <a:latin typeface="Arial" charset="0"/>
                <a:ea typeface="ＭＳ Ｐゴシック" charset="0"/>
                <a:cs typeface="ＭＳ Ｐゴシック" charset="0"/>
              </a:rPr>
              <a:t>为什么浸礼是正确的方式？</a:t>
            </a:r>
            <a:endParaRPr lang="en-US" sz="6600" dirty="0">
              <a:effectLst>
                <a:outerShdw blurRad="38100" dist="38100" dir="2700000" algn="tl">
                  <a:srgbClr val="FFFFFF"/>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6172701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7" name="Picture 4" descr="droppedbaptism.jpg"/>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298" name="Rectangle 2"/>
          <p:cNvSpPr>
            <a:spLocks noGrp="1" noChangeArrowheads="1"/>
          </p:cNvSpPr>
          <p:nvPr>
            <p:ph type="title"/>
          </p:nvPr>
        </p:nvSpPr>
        <p:spPr>
          <a:xfrm>
            <a:off x="0" y="533400"/>
            <a:ext cx="9144000" cy="1143000"/>
          </a:xfrm>
          <a:solidFill>
            <a:schemeClr val="tx1"/>
          </a:solidFill>
        </p:spPr>
        <p:txBody>
          <a:bodyPr/>
          <a:lstStyle/>
          <a:p>
            <a:pPr eaLnBrk="1" hangingPunct="1"/>
            <a:r>
              <a:rPr lang="en-US" altLang="zh-CN" sz="3200" dirty="0">
                <a:solidFill>
                  <a:schemeClr val="bg1"/>
                </a:solidFill>
                <a:latin typeface="Arial" charset="0"/>
                <a:ea typeface="ＭＳ Ｐゴシック" charset="0"/>
                <a:cs typeface="ＭＳ Ｐゴシック" charset="0"/>
              </a:rPr>
              <a:t>《</a:t>
            </a:r>
            <a:r>
              <a:rPr lang="zh-CN" altLang="en-US" sz="3200" dirty="0">
                <a:solidFill>
                  <a:schemeClr val="bg1"/>
                </a:solidFill>
                <a:latin typeface="Arial" charset="0"/>
                <a:ea typeface="ＭＳ Ｐゴシック" charset="0"/>
                <a:cs typeface="ＭＳ Ｐゴシック" charset="0"/>
              </a:rPr>
              <a:t>使徒行传</a:t>
            </a:r>
            <a:r>
              <a:rPr lang="en-US" altLang="zh-CN" sz="3200" dirty="0">
                <a:solidFill>
                  <a:schemeClr val="bg1"/>
                </a:solidFill>
                <a:latin typeface="Arial" charset="0"/>
                <a:ea typeface="ＭＳ Ｐゴシック" charset="0"/>
                <a:cs typeface="ＭＳ Ｐゴシック" charset="0"/>
              </a:rPr>
              <a:t>》</a:t>
            </a:r>
            <a:r>
              <a:rPr lang="zh-CN" altLang="en-US" sz="3200" dirty="0">
                <a:solidFill>
                  <a:schemeClr val="bg1"/>
                </a:solidFill>
                <a:latin typeface="Arial" charset="0"/>
                <a:ea typeface="ＭＳ Ｐゴシック" charset="0"/>
                <a:cs typeface="ＭＳ Ｐゴシック" charset="0"/>
              </a:rPr>
              <a:t>中“先信而后受洗”的模式</a:t>
            </a:r>
            <a:endParaRPr lang="en-US" sz="3600" dirty="0">
              <a:latin typeface="Arial" charset="0"/>
              <a:ea typeface="ＭＳ Ｐゴシック" charset="0"/>
              <a:cs typeface="ＭＳ Ｐゴシック" charset="0"/>
            </a:endParaRPr>
          </a:p>
        </p:txBody>
      </p:sp>
      <p:sp>
        <p:nvSpPr>
          <p:cNvPr id="439299" name="Rectangle 3"/>
          <p:cNvSpPr>
            <a:spLocks noChangeArrowheads="1"/>
          </p:cNvSpPr>
          <p:nvPr/>
        </p:nvSpPr>
        <p:spPr bwMode="auto">
          <a:xfrm>
            <a:off x="228600" y="1752600"/>
            <a:ext cx="8915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100000"/>
              </a:lnSpc>
              <a:buClrTx/>
              <a:buSzTx/>
            </a:pPr>
            <a:r>
              <a:rPr lang="zh-CN" altLang="en-US" sz="3200" b="1" dirty="0">
                <a:solidFill>
                  <a:srgbClr val="000000"/>
                </a:solidFill>
                <a:latin typeface="Arial" charset="0"/>
                <a:ea typeface="ＭＳ Ｐゴシック" charset="0"/>
              </a:rPr>
              <a:t>彼得：“悔改</a:t>
            </a:r>
            <a:r>
              <a:rPr lang="en-US" altLang="zh-CN" sz="3200" b="1" dirty="0">
                <a:solidFill>
                  <a:srgbClr val="000000"/>
                </a:solidFill>
                <a:latin typeface="Arial" charset="0"/>
                <a:ea typeface="ＭＳ Ｐゴシック" charset="0"/>
              </a:rPr>
              <a:t>……</a:t>
            </a:r>
            <a:r>
              <a:rPr lang="zh-CN" altLang="en-US" sz="3200" b="1" dirty="0">
                <a:solidFill>
                  <a:srgbClr val="000000"/>
                </a:solidFill>
                <a:latin typeface="Arial" charset="0"/>
                <a:ea typeface="ＭＳ Ｐゴシック" charset="0"/>
              </a:rPr>
              <a:t>三千人受洗”（</a:t>
            </a:r>
            <a:r>
              <a:rPr lang="en-US" altLang="zh-CN" sz="3200" b="1" dirty="0">
                <a:solidFill>
                  <a:srgbClr val="000000"/>
                </a:solidFill>
                <a:latin typeface="Arial" charset="0"/>
                <a:ea typeface="ＭＳ Ｐゴシック" charset="0"/>
              </a:rPr>
              <a:t>2:38, 41</a:t>
            </a:r>
            <a:r>
              <a:rPr lang="zh-CN" altLang="en-US" sz="3200" b="1" dirty="0">
                <a:solidFill>
                  <a:srgbClr val="000000"/>
                </a:solidFill>
                <a:latin typeface="Arial" charset="0"/>
                <a:ea typeface="ＭＳ Ｐゴシック" charset="0"/>
              </a:rPr>
              <a:t>）</a:t>
            </a:r>
            <a:endParaRPr lang="en-US" altLang="zh-CN" sz="3200" b="1" dirty="0">
              <a:solidFill>
                <a:srgbClr val="000000"/>
              </a:solidFill>
              <a:latin typeface="Arial" charset="0"/>
              <a:ea typeface="ＭＳ Ｐゴシック" charset="0"/>
            </a:endParaRPr>
          </a:p>
          <a:p>
            <a:pPr defTabSz="914400">
              <a:lnSpc>
                <a:spcPct val="100000"/>
              </a:lnSpc>
              <a:buClrTx/>
              <a:buSzTx/>
            </a:pPr>
            <a:r>
              <a:rPr lang="zh-CN" altLang="en-US" sz="3200" b="1" dirty="0">
                <a:solidFill>
                  <a:srgbClr val="000000"/>
                </a:solidFill>
                <a:latin typeface="Arial" charset="0"/>
                <a:ea typeface="ＭＳ Ｐゴシック" charset="0"/>
              </a:rPr>
              <a:t>撒玛利亚人 “信了</a:t>
            </a:r>
            <a:r>
              <a:rPr lang="en-US" altLang="zh-CN" sz="3200" b="1" dirty="0">
                <a:solidFill>
                  <a:srgbClr val="000000"/>
                </a:solidFill>
                <a:latin typeface="Arial" charset="0"/>
                <a:ea typeface="ＭＳ Ｐゴシック" charset="0"/>
              </a:rPr>
              <a:t>……</a:t>
            </a:r>
            <a:r>
              <a:rPr lang="zh-CN" altLang="en-US" sz="3200" b="1" dirty="0">
                <a:solidFill>
                  <a:srgbClr val="000000"/>
                </a:solidFill>
                <a:latin typeface="Arial" charset="0"/>
                <a:ea typeface="ＭＳ Ｐゴシック" charset="0"/>
              </a:rPr>
              <a:t>受洗”（</a:t>
            </a:r>
            <a:r>
              <a:rPr lang="en-US" altLang="zh-CN" sz="3200" b="1" dirty="0">
                <a:solidFill>
                  <a:srgbClr val="000000"/>
                </a:solidFill>
                <a:latin typeface="Arial" charset="0"/>
                <a:ea typeface="ＭＳ Ｐゴシック" charset="0"/>
              </a:rPr>
              <a:t>8:12</a:t>
            </a:r>
            <a:r>
              <a:rPr lang="zh-CN" altLang="en-US" sz="3200" b="1" dirty="0">
                <a:solidFill>
                  <a:srgbClr val="000000"/>
                </a:solidFill>
                <a:latin typeface="Arial" charset="0"/>
                <a:ea typeface="ＭＳ Ｐゴシック" charset="0"/>
              </a:rPr>
              <a:t>）</a:t>
            </a:r>
            <a:endParaRPr lang="en-US" altLang="zh-CN" sz="3200" b="1" dirty="0">
              <a:solidFill>
                <a:srgbClr val="000000"/>
              </a:solidFill>
              <a:latin typeface="Arial" charset="0"/>
              <a:ea typeface="ＭＳ Ｐゴシック" charset="0"/>
            </a:endParaRPr>
          </a:p>
          <a:p>
            <a:pPr defTabSz="914400">
              <a:lnSpc>
                <a:spcPct val="100000"/>
              </a:lnSpc>
              <a:buClrTx/>
              <a:buSzTx/>
            </a:pPr>
            <a:r>
              <a:rPr lang="zh-CN" altLang="en-US" sz="3200" b="1" dirty="0">
                <a:solidFill>
                  <a:srgbClr val="000000"/>
                </a:solidFill>
                <a:latin typeface="Arial" charset="0"/>
                <a:ea typeface="ＭＳ Ｐゴシック" charset="0"/>
              </a:rPr>
              <a:t>太监 “信了</a:t>
            </a:r>
            <a:r>
              <a:rPr lang="en-US" altLang="zh-CN" sz="3200" b="1" dirty="0">
                <a:solidFill>
                  <a:srgbClr val="000000"/>
                </a:solidFill>
                <a:latin typeface="Arial" charset="0"/>
                <a:ea typeface="ＭＳ Ｐゴシック" charset="0"/>
              </a:rPr>
              <a:t>……</a:t>
            </a:r>
            <a:r>
              <a:rPr lang="zh-CN" altLang="en-US" sz="3200" b="1" dirty="0">
                <a:solidFill>
                  <a:srgbClr val="000000"/>
                </a:solidFill>
                <a:latin typeface="Arial" charset="0"/>
                <a:ea typeface="ＭＳ Ｐゴシック" charset="0"/>
              </a:rPr>
              <a:t>受洗”（</a:t>
            </a:r>
            <a:r>
              <a:rPr lang="en-US" altLang="zh-CN" sz="3200" b="1" dirty="0">
                <a:solidFill>
                  <a:srgbClr val="000000"/>
                </a:solidFill>
                <a:latin typeface="Arial" charset="0"/>
                <a:ea typeface="ＭＳ Ｐゴシック" charset="0"/>
              </a:rPr>
              <a:t>8:36-38</a:t>
            </a:r>
            <a:r>
              <a:rPr lang="zh-CN" altLang="en-US" sz="3200" b="1" dirty="0">
                <a:solidFill>
                  <a:srgbClr val="000000"/>
                </a:solidFill>
                <a:latin typeface="Arial" charset="0"/>
                <a:ea typeface="ＭＳ Ｐゴシック" charset="0"/>
              </a:rPr>
              <a:t>）</a:t>
            </a:r>
            <a:endParaRPr lang="en-US" altLang="zh-CN" sz="3200" b="1" dirty="0">
              <a:solidFill>
                <a:srgbClr val="000000"/>
              </a:solidFill>
              <a:latin typeface="Arial" charset="0"/>
              <a:ea typeface="ＭＳ Ｐゴシック" charset="0"/>
            </a:endParaRPr>
          </a:p>
          <a:p>
            <a:pPr defTabSz="914400">
              <a:lnSpc>
                <a:spcPct val="100000"/>
              </a:lnSpc>
              <a:buClrTx/>
              <a:buSzTx/>
            </a:pPr>
            <a:r>
              <a:rPr lang="zh-CN" altLang="en-US" sz="3200" b="1" dirty="0">
                <a:solidFill>
                  <a:srgbClr val="000000"/>
                </a:solidFill>
                <a:latin typeface="Arial" charset="0"/>
                <a:ea typeface="ＭＳ Ｐゴシック" charset="0"/>
              </a:rPr>
              <a:t>保罗 “信了</a:t>
            </a:r>
            <a:r>
              <a:rPr lang="en-US" altLang="zh-CN" sz="3200" b="1" dirty="0">
                <a:solidFill>
                  <a:srgbClr val="000000"/>
                </a:solidFill>
                <a:latin typeface="Arial" charset="0"/>
                <a:ea typeface="ＭＳ Ｐゴシック" charset="0"/>
              </a:rPr>
              <a:t>……</a:t>
            </a:r>
            <a:r>
              <a:rPr lang="zh-CN" altLang="en-US" sz="3200" b="1" dirty="0">
                <a:solidFill>
                  <a:srgbClr val="000000"/>
                </a:solidFill>
                <a:latin typeface="Arial" charset="0"/>
                <a:ea typeface="ＭＳ Ｐゴシック" charset="0"/>
              </a:rPr>
              <a:t>受洗”（</a:t>
            </a:r>
            <a:r>
              <a:rPr lang="en-US" altLang="zh-CN" sz="3200" b="1" dirty="0">
                <a:solidFill>
                  <a:srgbClr val="000000"/>
                </a:solidFill>
                <a:latin typeface="Arial" charset="0"/>
                <a:ea typeface="ＭＳ Ｐゴシック" charset="0"/>
              </a:rPr>
              <a:t>9:18</a:t>
            </a:r>
            <a:r>
              <a:rPr lang="zh-CN" altLang="en-US" sz="3200" b="1" dirty="0">
                <a:solidFill>
                  <a:srgbClr val="000000"/>
                </a:solidFill>
                <a:latin typeface="Arial" charset="0"/>
                <a:ea typeface="ＭＳ Ｐゴシック" charset="0"/>
              </a:rPr>
              <a:t>）</a:t>
            </a:r>
            <a:endParaRPr lang="en-US" altLang="zh-CN" sz="3200" b="1" dirty="0">
              <a:solidFill>
                <a:srgbClr val="000000"/>
              </a:solidFill>
              <a:latin typeface="Arial" charset="0"/>
              <a:ea typeface="ＭＳ Ｐゴシック" charset="0"/>
            </a:endParaRPr>
          </a:p>
          <a:p>
            <a:pPr defTabSz="914400">
              <a:lnSpc>
                <a:spcPct val="100000"/>
              </a:lnSpc>
              <a:buClrTx/>
              <a:buSzTx/>
            </a:pPr>
            <a:r>
              <a:rPr lang="zh-CN" altLang="en-US" sz="3200" b="1" dirty="0">
                <a:solidFill>
                  <a:srgbClr val="000000"/>
                </a:solidFill>
                <a:latin typeface="Arial" charset="0"/>
                <a:ea typeface="ＭＳ Ｐゴシック" charset="0"/>
              </a:rPr>
              <a:t>哥尼流 “信了</a:t>
            </a:r>
            <a:r>
              <a:rPr lang="en-US" altLang="zh-CN" sz="3200" b="1" dirty="0">
                <a:solidFill>
                  <a:srgbClr val="000000"/>
                </a:solidFill>
                <a:latin typeface="Arial" charset="0"/>
                <a:ea typeface="ＭＳ Ｐゴシック" charset="0"/>
              </a:rPr>
              <a:t>……</a:t>
            </a:r>
            <a:r>
              <a:rPr lang="zh-CN" altLang="en-US" sz="3200" b="1" dirty="0">
                <a:solidFill>
                  <a:srgbClr val="000000"/>
                </a:solidFill>
                <a:latin typeface="Arial" charset="0"/>
                <a:ea typeface="ＭＳ Ｐゴシック" charset="0"/>
              </a:rPr>
              <a:t>受洗”（</a:t>
            </a:r>
            <a:r>
              <a:rPr lang="en-US" altLang="zh-CN" sz="3200" b="1" dirty="0">
                <a:solidFill>
                  <a:srgbClr val="000000"/>
                </a:solidFill>
                <a:latin typeface="Arial" charset="0"/>
                <a:ea typeface="ＭＳ Ｐゴシック" charset="0"/>
              </a:rPr>
              <a:t>10:47</a:t>
            </a:r>
            <a:r>
              <a:rPr lang="zh-CN" altLang="en-US" sz="3200" b="1" dirty="0">
                <a:solidFill>
                  <a:srgbClr val="000000"/>
                </a:solidFill>
                <a:latin typeface="Arial" charset="0"/>
                <a:ea typeface="ＭＳ Ｐゴシック" charset="0"/>
              </a:rPr>
              <a:t>）</a:t>
            </a:r>
            <a:endParaRPr lang="en-US" altLang="zh-CN" sz="3200" b="1" dirty="0">
              <a:solidFill>
                <a:srgbClr val="000000"/>
              </a:solidFill>
              <a:latin typeface="Arial" charset="0"/>
              <a:ea typeface="ＭＳ Ｐゴシック" charset="0"/>
            </a:endParaRPr>
          </a:p>
          <a:p>
            <a:pPr defTabSz="914400">
              <a:lnSpc>
                <a:spcPct val="100000"/>
              </a:lnSpc>
              <a:buClrTx/>
              <a:buSzTx/>
            </a:pPr>
            <a:r>
              <a:rPr lang="zh-CN" altLang="en-US" sz="3200" b="1" dirty="0">
                <a:solidFill>
                  <a:srgbClr val="000000"/>
                </a:solidFill>
                <a:latin typeface="Arial" charset="0"/>
                <a:ea typeface="ＭＳ Ｐゴシック" charset="0"/>
              </a:rPr>
              <a:t>狱卒 “信了</a:t>
            </a:r>
            <a:r>
              <a:rPr lang="en-US" altLang="zh-CN" sz="3200" b="1" dirty="0">
                <a:solidFill>
                  <a:srgbClr val="000000"/>
                </a:solidFill>
                <a:latin typeface="Arial" charset="0"/>
                <a:ea typeface="ＭＳ Ｐゴシック" charset="0"/>
              </a:rPr>
              <a:t>……</a:t>
            </a:r>
            <a:r>
              <a:rPr lang="zh-CN" altLang="en-US" sz="3200" b="1" dirty="0">
                <a:solidFill>
                  <a:srgbClr val="000000"/>
                </a:solidFill>
                <a:latin typeface="Arial" charset="0"/>
                <a:ea typeface="ＭＳ Ｐゴシック" charset="0"/>
              </a:rPr>
              <a:t>受洗”（</a:t>
            </a:r>
            <a:r>
              <a:rPr lang="en-US" altLang="zh-CN" sz="3200" b="1" dirty="0">
                <a:solidFill>
                  <a:srgbClr val="000000"/>
                </a:solidFill>
                <a:latin typeface="Arial" charset="0"/>
                <a:ea typeface="ＭＳ Ｐゴシック" charset="0"/>
              </a:rPr>
              <a:t>16:14-15, 33</a:t>
            </a:r>
            <a:r>
              <a:rPr lang="zh-CN" altLang="en-US" sz="3200" b="1" dirty="0">
                <a:solidFill>
                  <a:srgbClr val="000000"/>
                </a:solidFill>
                <a:latin typeface="Arial" charset="0"/>
                <a:ea typeface="ＭＳ Ｐゴシック" charset="0"/>
              </a:rPr>
              <a:t>）</a:t>
            </a:r>
            <a:endParaRPr lang="en-US" altLang="zh-CN" sz="3200" b="1" dirty="0">
              <a:solidFill>
                <a:srgbClr val="000000"/>
              </a:solidFill>
              <a:latin typeface="Arial" charset="0"/>
              <a:ea typeface="ＭＳ Ｐゴシック" charset="0"/>
            </a:endParaRPr>
          </a:p>
          <a:p>
            <a:pPr defTabSz="914400">
              <a:lnSpc>
                <a:spcPct val="100000"/>
              </a:lnSpc>
              <a:buClrTx/>
              <a:buSzTx/>
            </a:pPr>
            <a:r>
              <a:rPr lang="zh-CN" altLang="en-US" sz="3200" b="1" dirty="0">
                <a:solidFill>
                  <a:srgbClr val="000000"/>
                </a:solidFill>
                <a:latin typeface="Arial" charset="0"/>
                <a:ea typeface="ＭＳ Ｐゴシック" charset="0"/>
              </a:rPr>
              <a:t>基利司布 “信了</a:t>
            </a:r>
            <a:r>
              <a:rPr lang="en-US" altLang="zh-CN" sz="3200" b="1" dirty="0">
                <a:solidFill>
                  <a:srgbClr val="000000"/>
                </a:solidFill>
                <a:latin typeface="Arial" charset="0"/>
                <a:ea typeface="ＭＳ Ｐゴシック" charset="0"/>
              </a:rPr>
              <a:t>……</a:t>
            </a:r>
            <a:r>
              <a:rPr lang="zh-CN" altLang="en-US" sz="3200" b="1" dirty="0">
                <a:solidFill>
                  <a:srgbClr val="000000"/>
                </a:solidFill>
                <a:latin typeface="Arial" charset="0"/>
                <a:ea typeface="ＭＳ Ｐゴシック" charset="0"/>
              </a:rPr>
              <a:t>受洗”（</a:t>
            </a:r>
            <a:r>
              <a:rPr lang="en-US" altLang="zh-CN" sz="3200" b="1" dirty="0">
                <a:solidFill>
                  <a:srgbClr val="000000"/>
                </a:solidFill>
                <a:latin typeface="Arial" charset="0"/>
                <a:ea typeface="ＭＳ Ｐゴシック" charset="0"/>
              </a:rPr>
              <a:t>18:8</a:t>
            </a:r>
            <a:r>
              <a:rPr lang="zh-CN" altLang="en-US" sz="3200" b="1" dirty="0">
                <a:solidFill>
                  <a:srgbClr val="000000"/>
                </a:solidFill>
                <a:latin typeface="Arial" charset="0"/>
                <a:ea typeface="ＭＳ Ｐゴシック" charset="0"/>
              </a:rPr>
              <a:t>）</a:t>
            </a:r>
            <a:endParaRPr lang="en-US" altLang="zh-CN" sz="3200" b="1" dirty="0">
              <a:solidFill>
                <a:srgbClr val="000000"/>
              </a:solidFill>
              <a:latin typeface="Arial" charset="0"/>
              <a:ea typeface="ＭＳ Ｐゴシック" charset="0"/>
            </a:endParaRPr>
          </a:p>
          <a:p>
            <a:pPr defTabSz="914400">
              <a:lnSpc>
                <a:spcPct val="100000"/>
              </a:lnSpc>
              <a:buClrTx/>
              <a:buSzTx/>
            </a:pPr>
            <a:r>
              <a:rPr lang="zh-CN" altLang="en-US" sz="3200" b="1" dirty="0">
                <a:solidFill>
                  <a:srgbClr val="000000"/>
                </a:solidFill>
                <a:latin typeface="Arial" charset="0"/>
                <a:ea typeface="ＭＳ Ｐゴシック" charset="0"/>
              </a:rPr>
              <a:t>约翰的门徒 “信了</a:t>
            </a:r>
            <a:r>
              <a:rPr lang="en-US" altLang="zh-CN" sz="3200" b="1" dirty="0">
                <a:solidFill>
                  <a:srgbClr val="000000"/>
                </a:solidFill>
                <a:latin typeface="Arial" charset="0"/>
                <a:ea typeface="ＭＳ Ｐゴシック" charset="0"/>
              </a:rPr>
              <a:t>……</a:t>
            </a:r>
            <a:r>
              <a:rPr lang="zh-CN" altLang="en-US" sz="3200" b="1" dirty="0">
                <a:solidFill>
                  <a:srgbClr val="000000"/>
                </a:solidFill>
                <a:latin typeface="Arial" charset="0"/>
                <a:ea typeface="ＭＳ Ｐゴシック" charset="0"/>
              </a:rPr>
              <a:t>受洗”（</a:t>
            </a:r>
            <a:r>
              <a:rPr lang="en-US" altLang="zh-CN" sz="3200" b="1" dirty="0">
                <a:solidFill>
                  <a:srgbClr val="000000"/>
                </a:solidFill>
                <a:latin typeface="Arial" charset="0"/>
                <a:ea typeface="ＭＳ Ｐゴシック" charset="0"/>
              </a:rPr>
              <a:t>19:5</a:t>
            </a:r>
            <a:r>
              <a:rPr lang="zh-CN" altLang="en-US" sz="3200" b="1" dirty="0">
                <a:solidFill>
                  <a:srgbClr val="000000"/>
                </a:solidFill>
                <a:latin typeface="Arial" charset="0"/>
                <a:ea typeface="ＭＳ Ｐゴシック" charset="0"/>
              </a:rPr>
              <a:t>）</a:t>
            </a:r>
            <a:endParaRPr lang="en-US" sz="3200" b="1" dirty="0">
              <a:solidFill>
                <a:srgbClr val="000000"/>
              </a:solidFill>
              <a:latin typeface="Arial" charset="0"/>
              <a:ea typeface="ＭＳ Ｐゴシック" charset="0"/>
            </a:endParaRPr>
          </a:p>
        </p:txBody>
      </p:sp>
      <p:sp>
        <p:nvSpPr>
          <p:cNvPr id="439300" name="TextBox 3"/>
          <p:cNvSpPr txBox="1">
            <a:spLocks noChangeArrowheads="1"/>
          </p:cNvSpPr>
          <p:nvPr/>
        </p:nvSpPr>
        <p:spPr bwMode="auto">
          <a:xfrm>
            <a:off x="6300788" y="0"/>
            <a:ext cx="2601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a:lnSpc>
                <a:spcPct val="100000"/>
              </a:lnSpc>
              <a:buClrTx/>
              <a:buSzTx/>
              <a:buFontTx/>
              <a:buNone/>
            </a:pPr>
            <a:r>
              <a:rPr lang="en-US" b="1">
                <a:solidFill>
                  <a:srgbClr val="000000"/>
                </a:solidFill>
                <a:latin typeface="Arial" charset="0"/>
                <a:cs typeface="Arial" charset="0"/>
              </a:rPr>
              <a:t>244e-f</a:t>
            </a:r>
          </a:p>
        </p:txBody>
      </p:sp>
    </p:spTree>
    <p:extLst>
      <p:ext uri="{BB962C8B-B14F-4D97-AF65-F5344CB8AC3E}">
        <p14:creationId xmlns:p14="http://schemas.microsoft.com/office/powerpoint/2010/main" val="412151551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2" descr="gpw-20041016"/>
          <p:cNvPicPr>
            <a:picLocks noChangeAspect="1" noChangeArrowheads="1"/>
          </p:cNvPicPr>
          <p:nvPr/>
        </p:nvPicPr>
        <p:blipFill>
          <a:blip r:embed="rId3">
            <a:lum bright="-34000"/>
            <a:extLst>
              <a:ext uri="{28A0092B-C50C-407E-A947-70E740481C1C}">
                <a14:useLocalDpi xmlns:a14="http://schemas.microsoft.com/office/drawing/2010/main" val="0"/>
              </a:ext>
            </a:extLst>
          </a:blip>
          <a:srcRect/>
          <a:stretch>
            <a:fillRect/>
          </a:stretch>
        </p:blipFill>
        <p:spPr bwMode="auto">
          <a:xfrm>
            <a:off x="0" y="-69850"/>
            <a:ext cx="9144000"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228600" y="430213"/>
            <a:ext cx="8458200" cy="1017587"/>
          </a:xfrm>
        </p:spPr>
        <p:txBody>
          <a:bodyPr/>
          <a:lstStyle/>
          <a:p>
            <a:pPr eaLnBrk="1" hangingPunct="1">
              <a:defRPr/>
            </a:pPr>
            <a:r>
              <a:rPr lang="en-US"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baptize</a:t>
            </a:r>
            <a:r>
              <a:rPr lang="en-US"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 </a:t>
            </a:r>
            <a:r>
              <a:rPr lang="zh-CN" altLang="en-US" b="1" dirty="0">
                <a:latin typeface="Arial" charset="0"/>
                <a:ea typeface="ＭＳ Ｐゴシック" charset="0"/>
                <a:cs typeface="ＭＳ Ｐゴシック" charset="0"/>
              </a:rPr>
              <a:t>是什么意思</a:t>
            </a:r>
            <a:r>
              <a:rPr lang="en-US" b="1"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18435" name="Rectangle 3"/>
          <p:cNvSpPr>
            <a:spLocks noGrp="1" noChangeArrowheads="1"/>
          </p:cNvSpPr>
          <p:nvPr>
            <p:ph type="body" idx="1"/>
          </p:nvPr>
        </p:nvSpPr>
        <p:spPr>
          <a:xfrm>
            <a:off x="304800" y="1981200"/>
            <a:ext cx="8305800" cy="4648200"/>
          </a:xfrm>
        </p:spPr>
        <p:txBody>
          <a:bodyPr/>
          <a:lstStyle/>
          <a:p>
            <a:pPr eaLnBrk="1" hangingPunct="1">
              <a:defRPr/>
            </a:pPr>
            <a:r>
              <a:rPr lang="zh-CN" altLang="en-US" sz="6000" dirty="0">
                <a:ea typeface="宋体" charset="0"/>
                <a:cs typeface="宋体" charset="0"/>
              </a:rPr>
              <a:t>语言学</a:t>
            </a:r>
            <a:r>
              <a:rPr lang="en-US" altLang="zh-CN" sz="6000" dirty="0">
                <a:ea typeface="宋体" charset="0"/>
                <a:cs typeface="宋体" charset="0"/>
              </a:rPr>
              <a:t>: </a:t>
            </a:r>
            <a:r>
              <a:rPr lang="en-US" altLang="zh-CN" sz="6000" b="1" dirty="0" err="1">
                <a:latin typeface="Bwgrki"/>
                <a:ea typeface="宋体" charset="0"/>
                <a:cs typeface="Bwgrki"/>
              </a:rPr>
              <a:t>bapti,zw</a:t>
            </a:r>
            <a:r>
              <a:rPr lang="en-US" altLang="zh-CN" sz="6000" b="1" dirty="0">
                <a:latin typeface="Bwgrki"/>
                <a:ea typeface="宋体" charset="0"/>
                <a:cs typeface="Bwgrki"/>
              </a:rPr>
              <a:t> </a:t>
            </a:r>
            <a:r>
              <a:rPr lang="zh-CN" altLang="en-US" sz="6000" b="1" dirty="0">
                <a:latin typeface="Bwgrki"/>
                <a:ea typeface="宋体" charset="0"/>
                <a:cs typeface="Bwgrki"/>
              </a:rPr>
              <a:t>的</a:t>
            </a:r>
            <a:r>
              <a:rPr lang="zh-CN" altLang="en-US" sz="6000" b="1" dirty="0">
                <a:ea typeface="宋体" charset="0"/>
                <a:cs typeface="宋体" charset="0"/>
              </a:rPr>
              <a:t>意思是”浸，浸泡，洗，下落，湿透，淹没</a:t>
            </a:r>
            <a:r>
              <a:rPr lang="en-US" altLang="zh-CN" sz="6000" b="1" dirty="0">
                <a:ea typeface="宋体" charset="0"/>
                <a:cs typeface="宋体" charset="0"/>
              </a:rPr>
              <a:t>…</a:t>
            </a:r>
            <a:r>
              <a:rPr lang="zh-CN" altLang="en-US" sz="6000" b="1" dirty="0">
                <a:ea typeface="宋体" charset="0"/>
                <a:cs typeface="宋体" charset="0"/>
              </a:rPr>
              <a:t>浸泡” </a:t>
            </a:r>
            <a:r>
              <a:rPr lang="en-US" altLang="zh-CN" sz="6000" dirty="0">
                <a:ea typeface="宋体" charset="0"/>
                <a:cs typeface="宋体" charset="0"/>
              </a:rPr>
              <a:t>(BAGD 131c)</a:t>
            </a:r>
            <a:endParaRPr lang="en-US" altLang="zh-TW" sz="6000" dirty="0">
              <a:ea typeface="宋体" charset="0"/>
              <a:cs typeface="宋体" charset="0"/>
            </a:endParaRPr>
          </a:p>
        </p:txBody>
      </p:sp>
      <p:sp>
        <p:nvSpPr>
          <p:cNvPr id="176132" name="Text Box 4"/>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hangingPunct="0">
              <a:lnSpc>
                <a:spcPct val="100000"/>
              </a:lnSpc>
              <a:buClrTx/>
              <a:buSzTx/>
              <a:buFontTx/>
              <a:buNone/>
            </a:pPr>
            <a:r>
              <a:rPr lang="en-US" sz="2000" b="1">
                <a:solidFill>
                  <a:srgbClr val="060400"/>
                </a:solidFill>
              </a:rPr>
              <a:t>141</a:t>
            </a:r>
          </a:p>
        </p:txBody>
      </p:sp>
    </p:spTree>
    <p:extLst>
      <p:ext uri="{BB962C8B-B14F-4D97-AF65-F5344CB8AC3E}">
        <p14:creationId xmlns:p14="http://schemas.microsoft.com/office/powerpoint/2010/main" val="3792162384"/>
      </p:ext>
    </p:extLst>
  </p:cSld>
  <p:clrMapOvr>
    <a:masterClrMapping/>
  </p:clrMapOvr>
  <p:transition spd="slow"/>
</p:sld>
</file>

<file path=ppt/slides/slide2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1</a:t>
            </a:r>
          </a:p>
        </p:txBody>
      </p:sp>
      <p:sp>
        <p:nvSpPr>
          <p:cNvPr id="43010" name="Text Box 2"/>
          <p:cNvSpPr txBox="1">
            <a:spLocks noChangeArrowheads="1"/>
          </p:cNvSpPr>
          <p:nvPr/>
        </p:nvSpPr>
        <p:spPr bwMode="auto">
          <a:xfrm>
            <a:off x="8078788" y="228600"/>
            <a:ext cx="8413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244c</a:t>
            </a:r>
          </a:p>
        </p:txBody>
      </p:sp>
      <p:sp>
        <p:nvSpPr>
          <p:cNvPr id="43011" name="Text Box 3"/>
          <p:cNvSpPr txBox="1">
            <a:spLocks noChangeArrowheads="1"/>
          </p:cNvSpPr>
          <p:nvPr/>
        </p:nvSpPr>
        <p:spPr bwMode="auto">
          <a:xfrm>
            <a:off x="3571875" y="0"/>
            <a:ext cx="20097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dirty="0">
                <a:solidFill>
                  <a:srgbClr val="FFFFFF"/>
                </a:solidFill>
                <a:latin typeface="Arial" charset="0"/>
                <a:ea typeface="新細明體" charset="0"/>
                <a:cs typeface="新細明體" charset="0"/>
              </a:rPr>
              <a:t>浸禮總論</a:t>
            </a:r>
          </a:p>
        </p:txBody>
      </p:sp>
      <p:grpSp>
        <p:nvGrpSpPr>
          <p:cNvPr id="102404" name="Group 4"/>
          <p:cNvGrpSpPr>
            <a:grpSpLocks/>
          </p:cNvGrpSpPr>
          <p:nvPr/>
        </p:nvGrpSpPr>
        <p:grpSpPr bwMode="auto">
          <a:xfrm>
            <a:off x="0" y="688975"/>
            <a:ext cx="9140825" cy="6169025"/>
            <a:chOff x="0" y="432"/>
            <a:chExt cx="5758" cy="3886"/>
          </a:xfrm>
        </p:grpSpPr>
        <p:sp>
          <p:nvSpPr>
            <p:cNvPr id="43013" name="Rectangle 5"/>
            <p:cNvSpPr>
              <a:spLocks noChangeArrowheads="1"/>
            </p:cNvSpPr>
            <p:nvPr/>
          </p:nvSpPr>
          <p:spPr bwMode="auto">
            <a:xfrm>
              <a:off x="0" y="432"/>
              <a:ext cx="883" cy="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3014" name="Rectangle 6"/>
            <p:cNvSpPr>
              <a:spLocks noChangeArrowheads="1"/>
            </p:cNvSpPr>
            <p:nvPr/>
          </p:nvSpPr>
          <p:spPr bwMode="auto">
            <a:xfrm>
              <a:off x="0" y="875"/>
              <a:ext cx="883" cy="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擁護者</a:t>
              </a:r>
            </a:p>
          </p:txBody>
        </p:sp>
        <p:sp>
          <p:nvSpPr>
            <p:cNvPr id="43015" name="Rectangle 7"/>
            <p:cNvSpPr>
              <a:spLocks noChangeArrowheads="1"/>
            </p:cNvSpPr>
            <p:nvPr/>
          </p:nvSpPr>
          <p:spPr bwMode="auto">
            <a:xfrm>
              <a:off x="0" y="1469"/>
              <a:ext cx="883" cy="13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en-GB" altLang="zh-TW" sz="2000" b="1">
                <a:solidFill>
                  <a:srgbClr val="000000"/>
                </a:solidFill>
                <a:latin typeface="Arial Narrow" pitchFamily="34" charset="0"/>
                <a:ea typeface="新細明體" charset="-120"/>
              </a:endParaRPr>
            </a:p>
            <a:p>
              <a:pPr algn="ctr" eaLnBrk="1" hangingPunct="1">
                <a:lnSpc>
                  <a:spcPct val="100000"/>
                </a:lnSpc>
                <a:buFont typeface="Arial Narrow" pitchFamily="34" charset="0"/>
                <a:buNone/>
              </a:pPr>
              <a:r>
                <a:rPr lang="zh-TW" altLang="en-GB" sz="2000" b="1">
                  <a:solidFill>
                    <a:srgbClr val="000000"/>
                  </a:solidFill>
                  <a:latin typeface="Arial Narrow" pitchFamily="34" charset="0"/>
                  <a:ea typeface="新細明體" charset="-120"/>
                </a:rPr>
                <a:t>目的</a:t>
              </a:r>
            </a:p>
          </p:txBody>
        </p:sp>
        <p:sp>
          <p:nvSpPr>
            <p:cNvPr id="43016" name="Rectangle 8"/>
            <p:cNvSpPr>
              <a:spLocks noChangeArrowheads="1"/>
            </p:cNvSpPr>
            <p:nvPr/>
          </p:nvSpPr>
          <p:spPr bwMode="auto">
            <a:xfrm>
              <a:off x="0" y="2850"/>
              <a:ext cx="883" cy="1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支持以上所說的目的</a:t>
              </a:r>
            </a:p>
          </p:txBody>
        </p:sp>
        <p:grpSp>
          <p:nvGrpSpPr>
            <p:cNvPr id="102409" name="Group 9"/>
            <p:cNvGrpSpPr>
              <a:grpSpLocks/>
            </p:cNvGrpSpPr>
            <p:nvPr/>
          </p:nvGrpSpPr>
          <p:grpSpPr bwMode="auto">
            <a:xfrm>
              <a:off x="836" y="432"/>
              <a:ext cx="2343" cy="441"/>
              <a:chOff x="836" y="432"/>
              <a:chExt cx="2343" cy="441"/>
            </a:xfrm>
          </p:grpSpPr>
          <p:sp>
            <p:nvSpPr>
              <p:cNvPr id="43018" name="Rectangle 10"/>
              <p:cNvSpPr>
                <a:spLocks noChangeArrowheads="1"/>
              </p:cNvSpPr>
              <p:nvPr/>
            </p:nvSpPr>
            <p:spPr bwMode="auto">
              <a:xfrm>
                <a:off x="882" y="432"/>
                <a:ext cx="2252" cy="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zh-TW" altLang="en-GB" sz="2400" b="1" dirty="0">
                  <a:solidFill>
                    <a:srgbClr val="000000"/>
                  </a:solidFill>
                  <a:latin typeface="Arial Narrow" pitchFamily="34" charset="0"/>
                  <a:ea typeface="新細明體" charset="-120"/>
                </a:endParaRPr>
              </a:p>
              <a:p>
                <a:pPr algn="ctr" eaLnBrk="1" hangingPunct="1">
                  <a:lnSpc>
                    <a:spcPct val="100000"/>
                  </a:lnSpc>
                  <a:buFont typeface="Arial Narrow" pitchFamily="34" charset="0"/>
                  <a:buNone/>
                </a:pPr>
                <a:r>
                  <a:rPr lang="en-GB" altLang="zh-TW" sz="2400" b="1" dirty="0">
                    <a:solidFill>
                      <a:srgbClr val="000000"/>
                    </a:solidFill>
                    <a:latin typeface="Arial Narrow" pitchFamily="34" charset="0"/>
                    <a:ea typeface="新細明體" charset="-120"/>
                  </a:rPr>
                  <a:t> </a:t>
                </a:r>
                <a:r>
                  <a:rPr lang="zh-TW" altLang="en-GB" sz="2400" b="1" dirty="0">
                    <a:solidFill>
                      <a:srgbClr val="000000"/>
                    </a:solidFill>
                    <a:latin typeface="Arial Narrow" pitchFamily="34" charset="0"/>
                    <a:ea typeface="新細明體" charset="-120"/>
                  </a:rPr>
                  <a:t>嬰兒</a:t>
                </a:r>
              </a:p>
              <a:p>
                <a:pPr algn="ctr" eaLnBrk="1" hangingPunct="1">
                  <a:lnSpc>
                    <a:spcPct val="100000"/>
                  </a:lnSpc>
                  <a:buFont typeface="Arial Narrow" pitchFamily="34" charset="0"/>
                  <a:buNone/>
                </a:pPr>
                <a:endParaRPr lang="zh-TW" altLang="en-GB" sz="2400" b="1" dirty="0">
                  <a:solidFill>
                    <a:srgbClr val="000000"/>
                  </a:solidFill>
                  <a:latin typeface="Arial Narrow" pitchFamily="34" charset="0"/>
                  <a:ea typeface="新細明體" charset="-120"/>
                </a:endParaRPr>
              </a:p>
            </p:txBody>
          </p:sp>
          <p:sp>
            <p:nvSpPr>
              <p:cNvPr id="43019" name="Rectangle 11"/>
              <p:cNvSpPr>
                <a:spLocks noChangeArrowheads="1"/>
              </p:cNvSpPr>
              <p:nvPr/>
            </p:nvSpPr>
            <p:spPr bwMode="auto">
              <a:xfrm>
                <a:off x="836" y="432"/>
                <a:ext cx="2344" cy="44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2410" name="Group 12"/>
            <p:cNvGrpSpPr>
              <a:grpSpLocks/>
            </p:cNvGrpSpPr>
            <p:nvPr/>
          </p:nvGrpSpPr>
          <p:grpSpPr bwMode="auto">
            <a:xfrm>
              <a:off x="3182" y="432"/>
              <a:ext cx="2576" cy="441"/>
              <a:chOff x="3182" y="432"/>
              <a:chExt cx="2576" cy="441"/>
            </a:xfrm>
          </p:grpSpPr>
          <p:sp>
            <p:nvSpPr>
              <p:cNvPr id="43021" name="Rectangle 13"/>
              <p:cNvSpPr>
                <a:spLocks noChangeArrowheads="1"/>
              </p:cNvSpPr>
              <p:nvPr/>
            </p:nvSpPr>
            <p:spPr bwMode="auto">
              <a:xfrm>
                <a:off x="3228" y="432"/>
                <a:ext cx="2484" cy="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信徒</a:t>
                </a:r>
              </a:p>
            </p:txBody>
          </p:sp>
          <p:sp>
            <p:nvSpPr>
              <p:cNvPr id="43022" name="Rectangle 14"/>
              <p:cNvSpPr>
                <a:spLocks noChangeArrowheads="1"/>
              </p:cNvSpPr>
              <p:nvPr/>
            </p:nvSpPr>
            <p:spPr bwMode="auto">
              <a:xfrm>
                <a:off x="3182" y="432"/>
                <a:ext cx="2577" cy="44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2411" name="Group 15"/>
            <p:cNvGrpSpPr>
              <a:grpSpLocks/>
            </p:cNvGrpSpPr>
            <p:nvPr/>
          </p:nvGrpSpPr>
          <p:grpSpPr bwMode="auto">
            <a:xfrm>
              <a:off x="836" y="875"/>
              <a:ext cx="2343" cy="593"/>
              <a:chOff x="836" y="875"/>
              <a:chExt cx="2343" cy="593"/>
            </a:xfrm>
          </p:grpSpPr>
          <p:sp>
            <p:nvSpPr>
              <p:cNvPr id="43024" name="Rectangle 16"/>
              <p:cNvSpPr>
                <a:spLocks noChangeArrowheads="1"/>
              </p:cNvSpPr>
              <p:nvPr/>
            </p:nvSpPr>
            <p:spPr bwMode="auto">
              <a:xfrm>
                <a:off x="882" y="875"/>
                <a:ext cx="2252"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b="1">
                    <a:solidFill>
                      <a:srgbClr val="000000"/>
                    </a:solidFill>
                    <a:latin typeface="Arial Narrow" pitchFamily="34" charset="0"/>
                    <a:ea typeface="新細明體" charset="-120"/>
                  </a:rPr>
                  <a:t>天主教，路德宗，長老會，改革宗，聖公會，衛理公會，及一些福音自傳教會</a:t>
                </a:r>
              </a:p>
            </p:txBody>
          </p:sp>
          <p:sp>
            <p:nvSpPr>
              <p:cNvPr id="43025" name="Rectangle 17"/>
              <p:cNvSpPr>
                <a:spLocks noChangeArrowheads="1"/>
              </p:cNvSpPr>
              <p:nvPr/>
            </p:nvSpPr>
            <p:spPr bwMode="auto">
              <a:xfrm>
                <a:off x="836" y="875"/>
                <a:ext cx="2344" cy="59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2412" name="Group 18"/>
            <p:cNvGrpSpPr>
              <a:grpSpLocks/>
            </p:cNvGrpSpPr>
            <p:nvPr/>
          </p:nvGrpSpPr>
          <p:grpSpPr bwMode="auto">
            <a:xfrm>
              <a:off x="3182" y="875"/>
              <a:ext cx="2576" cy="593"/>
              <a:chOff x="3182" y="875"/>
              <a:chExt cx="2576" cy="593"/>
            </a:xfrm>
          </p:grpSpPr>
          <p:sp>
            <p:nvSpPr>
              <p:cNvPr id="43027" name="Rectangle 19"/>
              <p:cNvSpPr>
                <a:spLocks noChangeArrowheads="1"/>
              </p:cNvSpPr>
              <p:nvPr/>
            </p:nvSpPr>
            <p:spPr bwMode="auto">
              <a:xfrm>
                <a:off x="3228" y="875"/>
                <a:ext cx="2484"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浸信會，聖經會，弟兄會，五旬宗，福音自傳會</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部份</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，大部份為獨立教會。</a:t>
                </a:r>
              </a:p>
            </p:txBody>
          </p:sp>
          <p:sp>
            <p:nvSpPr>
              <p:cNvPr id="43028" name="Rectangle 20"/>
              <p:cNvSpPr>
                <a:spLocks noChangeArrowheads="1"/>
              </p:cNvSpPr>
              <p:nvPr/>
            </p:nvSpPr>
            <p:spPr bwMode="auto">
              <a:xfrm>
                <a:off x="3182" y="875"/>
                <a:ext cx="2577" cy="59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2413" name="Group 21"/>
            <p:cNvGrpSpPr>
              <a:grpSpLocks/>
            </p:cNvGrpSpPr>
            <p:nvPr/>
          </p:nvGrpSpPr>
          <p:grpSpPr bwMode="auto">
            <a:xfrm>
              <a:off x="836" y="1469"/>
              <a:ext cx="2343" cy="1380"/>
              <a:chOff x="836" y="1469"/>
              <a:chExt cx="2343" cy="1380"/>
            </a:xfrm>
          </p:grpSpPr>
          <p:sp>
            <p:nvSpPr>
              <p:cNvPr id="43030" name="Rectangle 22"/>
              <p:cNvSpPr>
                <a:spLocks noChangeArrowheads="1"/>
              </p:cNvSpPr>
              <p:nvPr/>
            </p:nvSpPr>
            <p:spPr bwMode="auto">
              <a:xfrm>
                <a:off x="882" y="1469"/>
                <a:ext cx="2252" cy="1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a:lnSpc>
                    <a:spcPct val="100000"/>
                  </a:lnSpc>
                  <a:buFont typeface="Arial Narrow" pitchFamily="34" charset="0"/>
                  <a:buNone/>
                </a:pPr>
                <a:r>
                  <a:rPr lang="zh-TW" altLang="en-GB" sz="1800" b="1">
                    <a:solidFill>
                      <a:srgbClr val="000000"/>
                    </a:solidFill>
                    <a:latin typeface="Arial Narrow" pitchFamily="34" charset="0"/>
                    <a:ea typeface="新細明體" charset="-120"/>
                  </a:rPr>
                  <a:t>三個觀點</a:t>
                </a:r>
                <a:r>
                  <a:rPr lang="en-GB" altLang="zh-TW" sz="1800" b="1">
                    <a:solidFill>
                      <a:srgbClr val="000000"/>
                    </a:solidFill>
                    <a:latin typeface="Arial Narrow" pitchFamily="34" charset="0"/>
                    <a:ea typeface="新細明體" charset="-120"/>
                  </a:rPr>
                  <a:t>:</a:t>
                </a:r>
              </a:p>
              <a:p>
                <a:pPr algn="ctr">
                  <a:lnSpc>
                    <a:spcPct val="100000"/>
                  </a:lnSpc>
                  <a:buFont typeface="Arial Narrow" pitchFamily="34" charset="0"/>
                  <a:buNone/>
                </a:pPr>
                <a:r>
                  <a:rPr lang="en-GB" altLang="zh-TW" sz="1800" b="1">
                    <a:solidFill>
                      <a:srgbClr val="000000"/>
                    </a:solidFill>
                    <a:latin typeface="Arial Narrow" pitchFamily="34" charset="0"/>
                    <a:ea typeface="新細明體" charset="-120"/>
                  </a:rPr>
                  <a:t>1</a:t>
                </a:r>
                <a:r>
                  <a:rPr lang="zh-TW" altLang="en-GB" sz="1800" b="1">
                    <a:solidFill>
                      <a:srgbClr val="000000"/>
                    </a:solidFill>
                    <a:latin typeface="Arial Narrow" pitchFamily="34" charset="0"/>
                    <a:ea typeface="新細明體" charset="-120"/>
                  </a:rPr>
                  <a:t>。天主教</a:t>
                </a:r>
                <a:r>
                  <a:rPr lang="en-GB" altLang="zh-TW" sz="1800" b="1">
                    <a:solidFill>
                      <a:srgbClr val="000000"/>
                    </a:solidFill>
                    <a:latin typeface="Arial Narrow" pitchFamily="34" charset="0"/>
                    <a:ea typeface="新細明體" charset="-120"/>
                  </a:rPr>
                  <a:t>:</a:t>
                </a:r>
                <a:r>
                  <a:rPr lang="zh-TW" altLang="en-GB" sz="1800" b="1">
                    <a:solidFill>
                      <a:srgbClr val="000000"/>
                    </a:solidFill>
                    <a:latin typeface="Arial Narrow" pitchFamily="34" charset="0"/>
                    <a:ea typeface="新細明體" charset="-120"/>
                  </a:rPr>
                  <a:t>得救與恩典的方法，與接受浸禮的信心不同。</a:t>
                </a:r>
                <a:r>
                  <a:rPr lang="en-GB" altLang="zh-TW" sz="1800" b="1">
                    <a:solidFill>
                      <a:srgbClr val="000000"/>
                    </a:solidFill>
                    <a:latin typeface="Arial Narrow" pitchFamily="34" charset="0"/>
                    <a:ea typeface="新細明體" charset="-120"/>
                  </a:rPr>
                  <a:t>(</a:t>
                </a:r>
                <a:r>
                  <a:rPr lang="zh-TW" altLang="en-GB" sz="1800" b="1">
                    <a:solidFill>
                      <a:srgbClr val="000000"/>
                    </a:solidFill>
                    <a:latin typeface="Arial Narrow" pitchFamily="34" charset="0"/>
                    <a:ea typeface="新細明體" charset="-120"/>
                  </a:rPr>
                  <a:t>浸禮</a:t>
                </a:r>
                <a:r>
                  <a:rPr lang="en-GB" altLang="zh-TW" sz="1800" b="1">
                    <a:solidFill>
                      <a:srgbClr val="000000"/>
                    </a:solidFill>
                    <a:latin typeface="Arial Narrow" pitchFamily="34" charset="0"/>
                    <a:ea typeface="新細明體" charset="-120"/>
                  </a:rPr>
                  <a:t>)</a:t>
                </a:r>
              </a:p>
              <a:p>
                <a:pPr algn="ctr">
                  <a:lnSpc>
                    <a:spcPct val="100000"/>
                  </a:lnSpc>
                  <a:buFont typeface="Arial Narrow" pitchFamily="34" charset="0"/>
                  <a:buNone/>
                </a:pPr>
                <a:r>
                  <a:rPr lang="en-GB" altLang="zh-TW" sz="1800" b="1">
                    <a:solidFill>
                      <a:srgbClr val="000000"/>
                    </a:solidFill>
                    <a:latin typeface="Arial Narrow" pitchFamily="34" charset="0"/>
                    <a:ea typeface="新細明體" charset="-120"/>
                  </a:rPr>
                  <a:t>2</a:t>
                </a:r>
                <a:r>
                  <a:rPr lang="zh-TW" altLang="en-GB" sz="1800" b="1">
                    <a:solidFill>
                      <a:srgbClr val="000000"/>
                    </a:solidFill>
                    <a:latin typeface="Arial Narrow" pitchFamily="34" charset="0"/>
                    <a:ea typeface="新細明體" charset="-120"/>
                  </a:rPr>
                  <a:t>。路德宗</a:t>
                </a:r>
                <a:r>
                  <a:rPr lang="en-GB" altLang="zh-TW" sz="1800" b="1">
                    <a:solidFill>
                      <a:srgbClr val="000000"/>
                    </a:solidFill>
                    <a:latin typeface="Arial Narrow" pitchFamily="34" charset="0"/>
                    <a:ea typeface="新細明體" charset="-120"/>
                  </a:rPr>
                  <a:t>:</a:t>
                </a:r>
                <a:r>
                  <a:rPr lang="zh-TW" altLang="en-GB" sz="1800" b="1">
                    <a:solidFill>
                      <a:srgbClr val="000000"/>
                    </a:solidFill>
                    <a:latin typeface="Arial Narrow" pitchFamily="34" charset="0"/>
                    <a:ea typeface="新細明體" charset="-120"/>
                  </a:rPr>
                  <a:t>得</a:t>
                </a:r>
                <a:r>
                  <a:rPr lang="zh-TW" altLang="en-GB" sz="1800" b="1">
                    <a:solidFill>
                      <a:srgbClr val="000000"/>
                    </a:solidFill>
                  </a:rPr>
                  <a:t>救的恩典的方法，假設接受者有信心的領受。</a:t>
                </a:r>
              </a:p>
              <a:p>
                <a:pPr algn="ctr">
                  <a:lnSpc>
                    <a:spcPct val="100000"/>
                  </a:lnSpc>
                  <a:buFont typeface="Arial Narrow" pitchFamily="34" charset="0"/>
                  <a:buNone/>
                </a:pPr>
                <a:r>
                  <a:rPr lang="en-GB" altLang="zh-TW" sz="1800" b="1">
                    <a:solidFill>
                      <a:srgbClr val="000000"/>
                    </a:solidFill>
                  </a:rPr>
                  <a:t>3</a:t>
                </a:r>
                <a:r>
                  <a:rPr lang="zh-TW" altLang="en-GB" sz="1800" b="1">
                    <a:solidFill>
                      <a:srgbClr val="000000"/>
                    </a:solidFill>
                  </a:rPr>
                  <a:t>。其它，不是得救的恩典，但是有約的印證和記號。</a:t>
                </a:r>
              </a:p>
            </p:txBody>
          </p:sp>
          <p:sp>
            <p:nvSpPr>
              <p:cNvPr id="43031" name="Rectangle 23"/>
              <p:cNvSpPr>
                <a:spLocks noChangeArrowheads="1"/>
              </p:cNvSpPr>
              <p:nvPr/>
            </p:nvSpPr>
            <p:spPr bwMode="auto">
              <a:xfrm>
                <a:off x="836" y="1469"/>
                <a:ext cx="2344" cy="138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2414" name="Group 24"/>
            <p:cNvGrpSpPr>
              <a:grpSpLocks/>
            </p:cNvGrpSpPr>
            <p:nvPr/>
          </p:nvGrpSpPr>
          <p:grpSpPr bwMode="auto">
            <a:xfrm>
              <a:off x="3182" y="1469"/>
              <a:ext cx="2576" cy="1380"/>
              <a:chOff x="3182" y="1469"/>
              <a:chExt cx="2576" cy="1380"/>
            </a:xfrm>
          </p:grpSpPr>
          <p:sp>
            <p:nvSpPr>
              <p:cNvPr id="43033" name="Rectangle 25"/>
              <p:cNvSpPr>
                <a:spLocks noChangeArrowheads="1"/>
              </p:cNvSpPr>
              <p:nvPr/>
            </p:nvSpPr>
            <p:spPr bwMode="auto">
              <a:xfrm>
                <a:off x="3228" y="1469"/>
                <a:ext cx="2484" cy="1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聯合觀點</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受浸是得救的象徵，外在的徵兆，裏面因信耶穌之真實的表現。</a:t>
                </a:r>
              </a:p>
            </p:txBody>
          </p:sp>
          <p:sp>
            <p:nvSpPr>
              <p:cNvPr id="43034" name="Rectangle 26"/>
              <p:cNvSpPr>
                <a:spLocks noChangeArrowheads="1"/>
              </p:cNvSpPr>
              <p:nvPr/>
            </p:nvSpPr>
            <p:spPr bwMode="auto">
              <a:xfrm>
                <a:off x="3182" y="1469"/>
                <a:ext cx="2577" cy="138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2415" name="Group 27"/>
            <p:cNvGrpSpPr>
              <a:grpSpLocks/>
            </p:cNvGrpSpPr>
            <p:nvPr/>
          </p:nvGrpSpPr>
          <p:grpSpPr bwMode="auto">
            <a:xfrm>
              <a:off x="836" y="2850"/>
              <a:ext cx="2343" cy="1467"/>
              <a:chOff x="836" y="2850"/>
              <a:chExt cx="2343" cy="1467"/>
            </a:xfrm>
          </p:grpSpPr>
          <p:sp>
            <p:nvSpPr>
              <p:cNvPr id="43036" name="Rectangle 28"/>
              <p:cNvSpPr>
                <a:spLocks noChangeArrowheads="1"/>
              </p:cNvSpPr>
              <p:nvPr/>
            </p:nvSpPr>
            <p:spPr bwMode="auto">
              <a:xfrm>
                <a:off x="882" y="2850"/>
                <a:ext cx="2252" cy="1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b="1">
                    <a:solidFill>
                      <a:srgbClr val="000000"/>
                    </a:solidFill>
                    <a:latin typeface="Arial Narrow" charset="0"/>
                    <a:ea typeface="新細明體" charset="0"/>
                    <a:cs typeface="新細明體" charset="0"/>
                  </a:rPr>
                  <a:t>浸禮在下列的經文都有談論，</a:t>
                </a:r>
                <a:r>
                  <a:rPr lang="en-GB" altLang="zh-TW" sz="1800" b="1">
                    <a:solidFill>
                      <a:srgbClr val="000000"/>
                    </a:solidFill>
                    <a:latin typeface="Arial Narrow" charset="0"/>
                    <a:ea typeface="新細明體" charset="0"/>
                    <a:cs typeface="新細明體" charset="0"/>
                  </a:rPr>
                  <a:t>(</a:t>
                </a:r>
                <a:r>
                  <a:rPr lang="zh-TW" altLang="en-GB" sz="1800" b="1">
                    <a:solidFill>
                      <a:srgbClr val="000000"/>
                    </a:solidFill>
                    <a:latin typeface="Arial Narrow" charset="0"/>
                    <a:ea typeface="新細明體" charset="0"/>
                    <a:cs typeface="新細明體" charset="0"/>
                  </a:rPr>
                  <a:t>可</a:t>
                </a:r>
                <a:r>
                  <a:rPr lang="en-GB" altLang="zh-TW" sz="1800" b="1">
                    <a:solidFill>
                      <a:srgbClr val="000000"/>
                    </a:solidFill>
                    <a:latin typeface="Arial Narrow" charset="0"/>
                    <a:ea typeface="新細明體" charset="0"/>
                    <a:cs typeface="新細明體" charset="0"/>
                  </a:rPr>
                  <a:t>16:16</a:t>
                </a:r>
                <a:r>
                  <a:rPr lang="zh-TW" altLang="en-GB" sz="1800" b="1">
                    <a:solidFill>
                      <a:srgbClr val="000000"/>
                    </a:solidFill>
                    <a:latin typeface="Arial Narrow" charset="0"/>
                    <a:ea typeface="新細明體" charset="0"/>
                    <a:cs typeface="新細明體" charset="0"/>
                  </a:rPr>
                  <a:t>，約</a:t>
                </a:r>
                <a:r>
                  <a:rPr lang="en-GB" altLang="zh-TW" sz="1800" b="1">
                    <a:solidFill>
                      <a:srgbClr val="000000"/>
                    </a:solidFill>
                    <a:latin typeface="Arial Narrow" charset="0"/>
                    <a:ea typeface="新細明體" charset="0"/>
                    <a:cs typeface="新細明體" charset="0"/>
                  </a:rPr>
                  <a:t>3:5</a:t>
                </a:r>
                <a:r>
                  <a:rPr lang="zh-TW" altLang="en-GB" sz="1800" b="1">
                    <a:solidFill>
                      <a:srgbClr val="000000"/>
                    </a:solidFill>
                    <a:latin typeface="Arial Narrow" charset="0"/>
                    <a:ea typeface="新細明體" charset="0"/>
                    <a:cs typeface="新細明體" charset="0"/>
                  </a:rPr>
                  <a:t>，徒</a:t>
                </a:r>
                <a:r>
                  <a:rPr lang="en-GB" altLang="zh-TW" sz="1800" b="1">
                    <a:solidFill>
                      <a:srgbClr val="000000"/>
                    </a:solidFill>
                    <a:latin typeface="Arial Narrow" charset="0"/>
                    <a:ea typeface="新細明體" charset="0"/>
                    <a:cs typeface="新細明體" charset="0"/>
                  </a:rPr>
                  <a:t>2:38</a:t>
                </a:r>
                <a:r>
                  <a:rPr lang="zh-TW" altLang="en-GB" sz="1800" b="1">
                    <a:solidFill>
                      <a:srgbClr val="000000"/>
                    </a:solidFill>
                    <a:latin typeface="Arial Narrow" charset="0"/>
                    <a:ea typeface="新細明體" charset="0"/>
                    <a:cs typeface="新細明體" charset="0"/>
                  </a:rPr>
                  <a:t>，多</a:t>
                </a:r>
                <a:r>
                  <a:rPr lang="en-GB" altLang="zh-TW" sz="1800" b="1">
                    <a:solidFill>
                      <a:srgbClr val="000000"/>
                    </a:solidFill>
                    <a:latin typeface="Arial Narrow" charset="0"/>
                    <a:ea typeface="新細明體" charset="0"/>
                    <a:cs typeface="新細明體" charset="0"/>
                  </a:rPr>
                  <a:t>3:5</a:t>
                </a:r>
                <a:r>
                  <a:rPr lang="zh-TW" altLang="en-GB" sz="1800" b="1">
                    <a:solidFill>
                      <a:srgbClr val="000000"/>
                    </a:solidFill>
                    <a:latin typeface="Arial Narrow" charset="0"/>
                    <a:ea typeface="新細明體" charset="0"/>
                    <a:cs typeface="新細明體" charset="0"/>
                  </a:rPr>
                  <a:t>，彼前</a:t>
                </a:r>
                <a:r>
                  <a:rPr lang="en-GB" altLang="zh-TW" sz="1800" b="1">
                    <a:solidFill>
                      <a:srgbClr val="000000"/>
                    </a:solidFill>
                    <a:latin typeface="Arial Narrow" charset="0"/>
                    <a:ea typeface="新細明體" charset="0"/>
                    <a:cs typeface="新細明體" charset="0"/>
                  </a:rPr>
                  <a:t>3:21)</a:t>
                </a: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b="1">
                    <a:solidFill>
                      <a:srgbClr val="000000"/>
                    </a:solidFill>
                    <a:latin typeface="Arial Narrow" charset="0"/>
                    <a:ea typeface="新細明體" charset="0"/>
                    <a:cs typeface="新細明體" charset="0"/>
                  </a:rPr>
                  <a:t>(</a:t>
                </a:r>
                <a:r>
                  <a:rPr lang="zh-TW" altLang="en-GB" sz="1800" b="1">
                    <a:solidFill>
                      <a:srgbClr val="000000"/>
                    </a:solidFill>
                    <a:latin typeface="Arial Narrow" charset="0"/>
                    <a:ea typeface="新細明體" charset="0"/>
                    <a:cs typeface="新細明體" charset="0"/>
                  </a:rPr>
                  <a:t>浸禮被</a:t>
                </a:r>
                <a:r>
                  <a:rPr lang="en-GB" altLang="zh-TW" sz="1800" b="1">
                    <a:solidFill>
                      <a:srgbClr val="000000"/>
                    </a:solidFill>
                    <a:latin typeface="Arial Narrow" charset="0"/>
                    <a:ea typeface="新細明體" charset="0"/>
                    <a:cs typeface="新細明體" charset="0"/>
                  </a:rPr>
                  <a:t>Ronald K.Y.Fung)</a:t>
                </a:r>
                <a:r>
                  <a:rPr lang="zh-TW" altLang="en-GB" sz="1800" b="1">
                    <a:solidFill>
                      <a:srgbClr val="000000"/>
                    </a:solidFill>
                    <a:latin typeface="Arial Narrow" charset="0"/>
                    <a:ea typeface="新細明體" charset="0"/>
                    <a:cs typeface="新細明體" charset="0"/>
                  </a:rPr>
                  <a:t>否定，在加拉太書， </a:t>
                </a:r>
                <a:r>
                  <a:rPr lang="en-GB" altLang="zh-TW" sz="1800" b="1">
                    <a:solidFill>
                      <a:srgbClr val="000000"/>
                    </a:solidFill>
                    <a:latin typeface="Times New Roman" charset="0"/>
                    <a:ea typeface="細明體" charset="0"/>
                  </a:rPr>
                  <a:t>NICNT, 173-74</a:t>
                </a:r>
              </a:p>
            </p:txBody>
          </p:sp>
          <p:sp>
            <p:nvSpPr>
              <p:cNvPr id="43037" name="Rectangle 29"/>
              <p:cNvSpPr>
                <a:spLocks noChangeArrowheads="1"/>
              </p:cNvSpPr>
              <p:nvPr/>
            </p:nvSpPr>
            <p:spPr bwMode="auto">
              <a:xfrm>
                <a:off x="836" y="2850"/>
                <a:ext cx="2344" cy="146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2416" name="Group 30"/>
            <p:cNvGrpSpPr>
              <a:grpSpLocks/>
            </p:cNvGrpSpPr>
            <p:nvPr/>
          </p:nvGrpSpPr>
          <p:grpSpPr bwMode="auto">
            <a:xfrm>
              <a:off x="3182" y="2850"/>
              <a:ext cx="2576" cy="1467"/>
              <a:chOff x="3182" y="2850"/>
              <a:chExt cx="2576" cy="1467"/>
            </a:xfrm>
          </p:grpSpPr>
          <p:sp>
            <p:nvSpPr>
              <p:cNvPr id="43039" name="Rectangle 31"/>
              <p:cNvSpPr>
                <a:spLocks noChangeArrowheads="1"/>
              </p:cNvSpPr>
              <p:nvPr/>
            </p:nvSpPr>
            <p:spPr bwMode="auto">
              <a:xfrm>
                <a:off x="3228" y="2850"/>
                <a:ext cx="2484" cy="1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浸禮與得蒙救贖是連在一起的，但受浸並不會帶來救贖。</a:t>
                </a:r>
                <a:r>
                  <a:rPr lang="zh-TW" altLang="en-GB" sz="2000" b="1">
                    <a:solidFill>
                      <a:srgbClr val="000000"/>
                    </a:solidFill>
                    <a:latin typeface="Times New Roman" charset="0"/>
                    <a:ea typeface="細明體" charset="0"/>
                  </a:rPr>
                  <a:t>得蒙救贖是由於信心</a:t>
                </a:r>
                <a:r>
                  <a:rPr lang="en-GB" altLang="zh-TW" sz="2000" b="1">
                    <a:solidFill>
                      <a:srgbClr val="000000"/>
                    </a:solidFill>
                    <a:latin typeface="Times New Roman" charset="0"/>
                    <a:ea typeface="細明體" charset="0"/>
                  </a:rPr>
                  <a:t>(</a:t>
                </a:r>
                <a:r>
                  <a:rPr lang="zh-TW" altLang="en-GB" sz="2000" b="1">
                    <a:solidFill>
                      <a:srgbClr val="000000"/>
                    </a:solidFill>
                    <a:latin typeface="Times New Roman" charset="0"/>
                    <a:ea typeface="細明體" charset="0"/>
                  </a:rPr>
                  <a:t>約</a:t>
                </a:r>
                <a:r>
                  <a:rPr lang="en-GB" altLang="zh-TW" sz="2000" b="1">
                    <a:solidFill>
                      <a:srgbClr val="000000"/>
                    </a:solidFill>
                    <a:latin typeface="Times New Roman" charset="0"/>
                    <a:ea typeface="細明體" charset="0"/>
                  </a:rPr>
                  <a:t>3:16</a:t>
                </a:r>
                <a:r>
                  <a:rPr lang="zh-TW" altLang="en-GB" sz="2000" b="1">
                    <a:solidFill>
                      <a:srgbClr val="000000"/>
                    </a:solidFill>
                    <a:latin typeface="Times New Roman" charset="0"/>
                    <a:ea typeface="細明體" charset="0"/>
                  </a:rPr>
                  <a:t>，羅</a:t>
                </a:r>
                <a:r>
                  <a:rPr lang="en-GB" altLang="zh-TW" sz="2000" b="1">
                    <a:solidFill>
                      <a:srgbClr val="000000"/>
                    </a:solidFill>
                    <a:latin typeface="Times New Roman" charset="0"/>
                    <a:ea typeface="細明體" charset="0"/>
                  </a:rPr>
                  <a:t>10:9-10</a:t>
                </a:r>
                <a:r>
                  <a:rPr lang="zh-TW" altLang="en-GB" sz="2000" b="1">
                    <a:solidFill>
                      <a:srgbClr val="000000"/>
                    </a:solidFill>
                    <a:latin typeface="Times New Roman" charset="0"/>
                    <a:ea typeface="細明體" charset="0"/>
                  </a:rPr>
                  <a:t>，弗</a:t>
                </a:r>
                <a:r>
                  <a:rPr lang="en-GB" altLang="zh-TW" sz="2000" b="1">
                    <a:solidFill>
                      <a:srgbClr val="000000"/>
                    </a:solidFill>
                    <a:latin typeface="Times New Roman" charset="0"/>
                    <a:ea typeface="細明體" charset="0"/>
                  </a:rPr>
                  <a:t>2:8-9)</a:t>
                </a:r>
                <a:r>
                  <a:rPr lang="zh-TW" altLang="en-GB" sz="2000" b="1">
                    <a:solidFill>
                      <a:srgbClr val="000000"/>
                    </a:solidFill>
                    <a:latin typeface="Times New Roman" charset="0"/>
                    <a:ea typeface="細明體" charset="0"/>
                  </a:rPr>
                  <a:t>，新約的受浸常常是在決志之後。但得救與受浸是獨立的事件，由於受浸並不是常常由決志來決定的</a:t>
                </a:r>
                <a:r>
                  <a:rPr lang="en-GB" altLang="zh-TW" sz="2000" b="1">
                    <a:solidFill>
                      <a:srgbClr val="000000"/>
                    </a:solidFill>
                    <a:latin typeface="Times New Roman" charset="0"/>
                    <a:ea typeface="細明體" charset="0"/>
                  </a:rPr>
                  <a:t>(</a:t>
                </a:r>
                <a:r>
                  <a:rPr lang="zh-TW" altLang="en-GB" sz="2000" b="1">
                    <a:solidFill>
                      <a:srgbClr val="000000"/>
                    </a:solidFill>
                    <a:latin typeface="Times New Roman" charset="0"/>
                    <a:ea typeface="細明體" charset="0"/>
                  </a:rPr>
                  <a:t>徒</a:t>
                </a:r>
                <a:r>
                  <a:rPr lang="en-GB" altLang="zh-TW" sz="2000" b="1">
                    <a:solidFill>
                      <a:srgbClr val="000000"/>
                    </a:solidFill>
                    <a:latin typeface="Times New Roman" charset="0"/>
                    <a:ea typeface="細明體" charset="0"/>
                  </a:rPr>
                  <a:t>3:19</a:t>
                </a:r>
                <a:r>
                  <a:rPr lang="zh-TW" altLang="en-GB" sz="2000" b="1">
                    <a:solidFill>
                      <a:srgbClr val="000000"/>
                    </a:solidFill>
                    <a:latin typeface="Times New Roman" charset="0"/>
                    <a:ea typeface="細明體" charset="0"/>
                  </a:rPr>
                  <a:t>，</a:t>
                </a:r>
                <a:r>
                  <a:rPr lang="en-GB" altLang="zh-TW" sz="2000" b="1">
                    <a:solidFill>
                      <a:srgbClr val="000000"/>
                    </a:solidFill>
                    <a:latin typeface="Times New Roman" charset="0"/>
                    <a:ea typeface="細明體" charset="0"/>
                  </a:rPr>
                  <a:t>16:31</a:t>
                </a:r>
                <a:r>
                  <a:rPr lang="en-GB" altLang="zh-TW" sz="1800">
                    <a:solidFill>
                      <a:srgbClr val="000000"/>
                    </a:solidFill>
                    <a:latin typeface="Times New Roman" charset="0"/>
                    <a:ea typeface="細明體" charset="0"/>
                  </a:rPr>
                  <a:t>)</a:t>
                </a:r>
              </a:p>
            </p:txBody>
          </p:sp>
          <p:sp>
            <p:nvSpPr>
              <p:cNvPr id="43040" name="Rectangle 32"/>
              <p:cNvSpPr>
                <a:spLocks noChangeArrowheads="1"/>
              </p:cNvSpPr>
              <p:nvPr/>
            </p:nvSpPr>
            <p:spPr bwMode="auto">
              <a:xfrm>
                <a:off x="3182" y="2850"/>
                <a:ext cx="2577" cy="146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755650" y="260350"/>
            <a:ext cx="7543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2</a:t>
            </a:r>
          </a:p>
        </p:txBody>
      </p:sp>
      <p:sp>
        <p:nvSpPr>
          <p:cNvPr id="44034" name="Text Box 2"/>
          <p:cNvSpPr txBox="1">
            <a:spLocks noChangeArrowheads="1"/>
          </p:cNvSpPr>
          <p:nvPr/>
        </p:nvSpPr>
        <p:spPr bwMode="auto">
          <a:xfrm>
            <a:off x="7850188" y="228600"/>
            <a:ext cx="1112837"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244c-d</a:t>
            </a:r>
          </a:p>
        </p:txBody>
      </p:sp>
      <p:sp>
        <p:nvSpPr>
          <p:cNvPr id="44035" name="Text Box 3"/>
          <p:cNvSpPr txBox="1">
            <a:spLocks noChangeArrowheads="1"/>
          </p:cNvSpPr>
          <p:nvPr/>
        </p:nvSpPr>
        <p:spPr bwMode="auto">
          <a:xfrm>
            <a:off x="3570288" y="0"/>
            <a:ext cx="30892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受浸結論</a:t>
            </a:r>
          </a:p>
        </p:txBody>
      </p:sp>
      <p:grpSp>
        <p:nvGrpSpPr>
          <p:cNvPr id="104452" name="Group 4"/>
          <p:cNvGrpSpPr>
            <a:grpSpLocks/>
          </p:cNvGrpSpPr>
          <p:nvPr/>
        </p:nvGrpSpPr>
        <p:grpSpPr bwMode="auto">
          <a:xfrm>
            <a:off x="1625600" y="704850"/>
            <a:ext cx="3576638" cy="4244975"/>
            <a:chOff x="1024" y="444"/>
            <a:chExt cx="2253" cy="2674"/>
          </a:xfrm>
        </p:grpSpPr>
        <p:sp>
          <p:nvSpPr>
            <p:cNvPr id="44037" name="Rectangle 5"/>
            <p:cNvSpPr>
              <a:spLocks noChangeArrowheads="1"/>
            </p:cNvSpPr>
            <p:nvPr/>
          </p:nvSpPr>
          <p:spPr bwMode="auto">
            <a:xfrm>
              <a:off x="1069" y="444"/>
              <a:ext cx="2165" cy="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受浸是約的記號</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西</a:t>
              </a:r>
              <a:r>
                <a:rPr lang="en-GB" altLang="zh-TW" b="1">
                  <a:solidFill>
                    <a:srgbClr val="000000"/>
                  </a:solidFill>
                  <a:latin typeface="Arial Narrow" charset="0"/>
                  <a:ea typeface="新細明體" charset="0"/>
                  <a:cs typeface="新細明體" charset="0"/>
                </a:rPr>
                <a:t>2:12)</a:t>
              </a:r>
              <a:r>
                <a:rPr lang="zh-TW" altLang="en-GB" b="1">
                  <a:solidFill>
                    <a:srgbClr val="000000"/>
                  </a:solidFill>
                  <a:latin typeface="Arial Narrow" charset="0"/>
                  <a:ea typeface="新細明體" charset="0"/>
                  <a:cs typeface="新細明體" charset="0"/>
                </a:rPr>
                <a:t>，這表明</a:t>
              </a:r>
              <a:r>
                <a:rPr lang="zh-TW" altLang="en-GB" b="1">
                  <a:solidFill>
                    <a:srgbClr val="000000"/>
                  </a:solidFill>
                  <a:latin typeface="Times New Roman" charset="0"/>
                  <a:ea typeface="細明體" charset="0"/>
                </a:rPr>
                <a:t>受浸者加入神的社區</a:t>
              </a:r>
            </a:p>
          </p:txBody>
        </p:sp>
        <p:sp>
          <p:nvSpPr>
            <p:cNvPr id="44038" name="Rectangle 6"/>
            <p:cNvSpPr>
              <a:spLocks noChangeArrowheads="1"/>
            </p:cNvSpPr>
            <p:nvPr/>
          </p:nvSpPr>
          <p:spPr bwMode="auto">
            <a:xfrm>
              <a:off x="1024" y="444"/>
              <a:ext cx="2254" cy="26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4453" name="Group 7"/>
          <p:cNvGrpSpPr>
            <a:grpSpLocks/>
          </p:cNvGrpSpPr>
          <p:nvPr/>
        </p:nvGrpSpPr>
        <p:grpSpPr bwMode="auto">
          <a:xfrm>
            <a:off x="5211763" y="692150"/>
            <a:ext cx="3930650" cy="4244975"/>
            <a:chOff x="3283" y="436"/>
            <a:chExt cx="2476" cy="2674"/>
          </a:xfrm>
        </p:grpSpPr>
        <p:sp>
          <p:nvSpPr>
            <p:cNvPr id="44040" name="Rectangle 8"/>
            <p:cNvSpPr>
              <a:spLocks noChangeArrowheads="1"/>
            </p:cNvSpPr>
            <p:nvPr/>
          </p:nvSpPr>
          <p:spPr bwMode="auto">
            <a:xfrm>
              <a:off x="3328" y="436"/>
              <a:ext cx="2388" cy="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b="1">
                  <a:solidFill>
                    <a:srgbClr val="000000"/>
                  </a:solidFill>
                  <a:latin typeface="Arial Narrow" pitchFamily="34" charset="0"/>
                  <a:ea typeface="新細明體" charset="-120"/>
                </a:rPr>
                <a:t>新約的證明，不是受浸，而是領受主的聖餐。</a:t>
              </a:r>
              <a:r>
                <a:rPr lang="en-GB" altLang="zh-TW" sz="2000" b="1">
                  <a:solidFill>
                    <a:srgbClr val="000000"/>
                  </a:solidFill>
                  <a:latin typeface="Arial Narrow" pitchFamily="34" charset="0"/>
                  <a:ea typeface="新細明體" charset="-120"/>
                </a:rPr>
                <a:t>(</a:t>
              </a:r>
              <a:r>
                <a:rPr lang="zh-TW" altLang="en-GB" sz="2000" b="1">
                  <a:solidFill>
                    <a:srgbClr val="000000"/>
                  </a:solidFill>
                  <a:latin typeface="Arial Narrow" pitchFamily="34" charset="0"/>
                  <a:ea typeface="新細明體" charset="-120"/>
                </a:rPr>
                <a:t>林前</a:t>
              </a:r>
              <a:r>
                <a:rPr lang="en-GB" altLang="zh-TW" sz="2000" b="1">
                  <a:solidFill>
                    <a:srgbClr val="000000"/>
                  </a:solidFill>
                  <a:latin typeface="Arial Narrow" pitchFamily="34" charset="0"/>
                  <a:ea typeface="新細明體" charset="-120"/>
                </a:rPr>
                <a:t>11:25)</a:t>
              </a:r>
            </a:p>
            <a:p>
              <a:pPr algn="ctr">
                <a:lnSpc>
                  <a:spcPct val="100000"/>
                </a:lnSpc>
                <a:buFont typeface="Arial Narrow" pitchFamily="34" charset="0"/>
                <a:buNone/>
              </a:pPr>
              <a:r>
                <a:rPr lang="zh-TW" altLang="en-GB" sz="2000" b="1">
                  <a:solidFill>
                    <a:srgbClr val="000000"/>
                  </a:solidFill>
                  <a:latin typeface="Arial Narrow" pitchFamily="34" charset="0"/>
                  <a:ea typeface="新細明體" charset="-120"/>
                </a:rPr>
                <a:t>西</a:t>
              </a:r>
              <a:r>
                <a:rPr lang="en-GB" altLang="zh-TW" sz="2000" b="1">
                  <a:solidFill>
                    <a:srgbClr val="000000"/>
                  </a:solidFill>
                  <a:latin typeface="Arial Narrow" pitchFamily="34" charset="0"/>
                  <a:ea typeface="新細明體" charset="-120"/>
                </a:rPr>
                <a:t>2:11-12</a:t>
              </a:r>
              <a:r>
                <a:rPr lang="zh-TW" altLang="en-GB" sz="2000" b="1">
                  <a:solidFill>
                    <a:srgbClr val="000000"/>
                  </a:solidFill>
                  <a:latin typeface="Arial Narrow" pitchFamily="34" charset="0"/>
                  <a:ea typeface="新細明體" charset="-120"/>
                </a:rPr>
                <a:t>與受浸有關的不是肉身的割禮，而是”屬靈”上的</a:t>
              </a:r>
              <a:r>
                <a:rPr lang="zh-TW" altLang="en-GB" sz="2000" b="1">
                  <a:solidFill>
                    <a:srgbClr val="000000"/>
                  </a:solidFill>
                </a:rPr>
                <a:t>割禮，或得救。同樣，在新約那裏表明受浸如何與約有關呢</a:t>
              </a:r>
              <a:r>
                <a:rPr lang="en-GB" altLang="zh-TW" sz="2000" b="1">
                  <a:solidFill>
                    <a:srgbClr val="000000"/>
                  </a:solidFill>
                </a:rPr>
                <a:t>?</a:t>
              </a:r>
              <a:r>
                <a:rPr lang="zh-TW" altLang="en-GB" sz="2000" b="1">
                  <a:solidFill>
                    <a:srgbClr val="000000"/>
                  </a:solidFill>
                </a:rPr>
                <a:t>例如</a:t>
              </a:r>
              <a:r>
                <a:rPr lang="en-GB" altLang="zh-TW" sz="2000" b="1">
                  <a:solidFill>
                    <a:srgbClr val="000000"/>
                  </a:solidFill>
                </a:rPr>
                <a:t>:(</a:t>
              </a:r>
              <a:r>
                <a:rPr lang="zh-TW" altLang="en-GB" sz="2000" b="1">
                  <a:solidFill>
                    <a:srgbClr val="000000"/>
                  </a:solidFill>
                </a:rPr>
                <a:t>亞伯拉罕的約</a:t>
              </a:r>
              <a:r>
                <a:rPr lang="en-GB" altLang="zh-TW" sz="2000" b="1">
                  <a:solidFill>
                    <a:srgbClr val="000000"/>
                  </a:solidFill>
                </a:rPr>
                <a:t>)</a:t>
              </a:r>
              <a:r>
                <a:rPr lang="zh-TW" altLang="en-GB" sz="2000" b="1">
                  <a:solidFill>
                    <a:srgbClr val="000000"/>
                  </a:solidFill>
                </a:rPr>
                <a:t>，在左邊所引起的辯論，在歌羅西書中沒有一句與受浸有關的。</a:t>
              </a:r>
            </a:p>
          </p:txBody>
        </p:sp>
        <p:sp>
          <p:nvSpPr>
            <p:cNvPr id="44041" name="Rectangle 9"/>
            <p:cNvSpPr>
              <a:spLocks noChangeArrowheads="1"/>
            </p:cNvSpPr>
            <p:nvPr/>
          </p:nvSpPr>
          <p:spPr bwMode="auto">
            <a:xfrm>
              <a:off x="3283" y="436"/>
              <a:ext cx="2477" cy="26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4454" name="Group 10"/>
          <p:cNvGrpSpPr>
            <a:grpSpLocks/>
          </p:cNvGrpSpPr>
          <p:nvPr/>
        </p:nvGrpSpPr>
        <p:grpSpPr bwMode="auto">
          <a:xfrm>
            <a:off x="1630363" y="4953000"/>
            <a:ext cx="3576637" cy="1897063"/>
            <a:chOff x="1027" y="3120"/>
            <a:chExt cx="2253" cy="1195"/>
          </a:xfrm>
        </p:grpSpPr>
        <p:sp>
          <p:nvSpPr>
            <p:cNvPr id="44043" name="Rectangle 11"/>
            <p:cNvSpPr>
              <a:spLocks noChangeArrowheads="1"/>
            </p:cNvSpPr>
            <p:nvPr/>
          </p:nvSpPr>
          <p:spPr bwMode="auto">
            <a:xfrm>
              <a:off x="1071" y="3120"/>
              <a:ext cx="2165" cy="1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en-GB" altLang="zh-TW" sz="2000">
                <a:solidFill>
                  <a:srgbClr val="000000"/>
                </a:solidFill>
                <a:latin typeface="Arial Narrow" pitchFamily="34" charset="0"/>
                <a:ea typeface="新細明體" charset="-120"/>
              </a:endParaRPr>
            </a:p>
            <a:p>
              <a:pPr algn="ctr" eaLnBrk="1" hangingPunct="1">
                <a:lnSpc>
                  <a:spcPct val="100000"/>
                </a:lnSpc>
                <a:buFont typeface="Arial Narrow" pitchFamily="34" charset="0"/>
                <a:buNone/>
              </a:pPr>
              <a:r>
                <a:rPr lang="zh-TW" altLang="en-GB" b="1">
                  <a:solidFill>
                    <a:srgbClr val="000000"/>
                  </a:solidFill>
                  <a:latin typeface="Arial Narrow" pitchFamily="34" charset="0"/>
                  <a:ea typeface="新細明體" charset="-120"/>
                </a:rPr>
                <a:t>受浸是約的印記。</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徒</a:t>
              </a:r>
              <a:r>
                <a:rPr lang="en-GB" altLang="zh-TW" b="1">
                  <a:solidFill>
                    <a:srgbClr val="000000"/>
                  </a:solidFill>
                  <a:latin typeface="Arial Narrow" pitchFamily="34" charset="0"/>
                  <a:ea typeface="新細明體" charset="-120"/>
                </a:rPr>
                <a:t>15:1</a:t>
              </a:r>
              <a:r>
                <a:rPr lang="zh-TW" altLang="en-GB" b="1">
                  <a:solidFill>
                    <a:srgbClr val="000000"/>
                  </a:solidFill>
                  <a:latin typeface="Arial Narrow" pitchFamily="34" charset="0"/>
                  <a:ea typeface="新細明體" charset="-120"/>
                </a:rPr>
                <a:t>，</a:t>
              </a:r>
              <a:r>
                <a:rPr lang="en-GB" altLang="zh-TW" b="1">
                  <a:solidFill>
                    <a:srgbClr val="000000"/>
                  </a:solidFill>
                  <a:latin typeface="Arial Narrow" pitchFamily="34" charset="0"/>
                  <a:ea typeface="新細明體" charset="-120"/>
                </a:rPr>
                <a:t>21:21</a:t>
              </a:r>
              <a:r>
                <a:rPr lang="zh-TW" altLang="en-GB" b="1">
                  <a:solidFill>
                    <a:srgbClr val="000000"/>
                  </a:solidFill>
                  <a:latin typeface="Arial Narrow" pitchFamily="34" charset="0"/>
                  <a:ea typeface="新細明體" charset="-120"/>
                </a:rPr>
                <a:t>，加</a:t>
              </a:r>
              <a:r>
                <a:rPr lang="en-GB" altLang="zh-TW" b="1">
                  <a:solidFill>
                    <a:srgbClr val="000000"/>
                  </a:solidFill>
                  <a:latin typeface="Arial Narrow" pitchFamily="34" charset="0"/>
                  <a:ea typeface="新細明體" charset="-120"/>
                </a:rPr>
                <a:t>2:3-5)</a:t>
              </a:r>
            </a:p>
          </p:txBody>
        </p:sp>
        <p:sp>
          <p:nvSpPr>
            <p:cNvPr id="44044" name="Rectangle 12"/>
            <p:cNvSpPr>
              <a:spLocks noChangeArrowheads="1"/>
            </p:cNvSpPr>
            <p:nvPr/>
          </p:nvSpPr>
          <p:spPr bwMode="auto">
            <a:xfrm>
              <a:off x="1027" y="3120"/>
              <a:ext cx="2254" cy="11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4455" name="Group 13"/>
          <p:cNvGrpSpPr>
            <a:grpSpLocks/>
          </p:cNvGrpSpPr>
          <p:nvPr/>
        </p:nvGrpSpPr>
        <p:grpSpPr bwMode="auto">
          <a:xfrm>
            <a:off x="5210175" y="4953000"/>
            <a:ext cx="3930650" cy="1897063"/>
            <a:chOff x="3282" y="3120"/>
            <a:chExt cx="2476" cy="1195"/>
          </a:xfrm>
        </p:grpSpPr>
        <p:sp>
          <p:nvSpPr>
            <p:cNvPr id="44046" name="Rectangle 14"/>
            <p:cNvSpPr>
              <a:spLocks noChangeArrowheads="1"/>
            </p:cNvSpPr>
            <p:nvPr/>
          </p:nvSpPr>
          <p:spPr bwMode="auto">
            <a:xfrm>
              <a:off x="3327" y="3120"/>
              <a:ext cx="2387" cy="1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左邊的經文所說的割禮與現在所必需無關，也沒有說到受浸，而是聖靈</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弗</a:t>
              </a:r>
              <a:r>
                <a:rPr lang="en-GB" altLang="zh-TW" sz="2400" b="1">
                  <a:solidFill>
                    <a:srgbClr val="000000"/>
                  </a:solidFill>
                  <a:latin typeface="Arial Narrow" charset="0"/>
                  <a:ea typeface="新細明體" charset="0"/>
                  <a:cs typeface="新細明體" charset="0"/>
                </a:rPr>
                <a:t>1:13-14)</a:t>
              </a:r>
            </a:p>
          </p:txBody>
        </p:sp>
        <p:sp>
          <p:nvSpPr>
            <p:cNvPr id="44047" name="Rectangle 15"/>
            <p:cNvSpPr>
              <a:spLocks noChangeArrowheads="1"/>
            </p:cNvSpPr>
            <p:nvPr/>
          </p:nvSpPr>
          <p:spPr bwMode="auto">
            <a:xfrm>
              <a:off x="3282" y="3120"/>
              <a:ext cx="2477" cy="11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
        <p:nvSpPr>
          <p:cNvPr id="44048" name="Rectangle 16"/>
          <p:cNvSpPr>
            <a:spLocks noChangeArrowheads="1"/>
          </p:cNvSpPr>
          <p:nvPr/>
        </p:nvSpPr>
        <p:spPr bwMode="auto">
          <a:xfrm>
            <a:off x="0" y="811213"/>
            <a:ext cx="1346200" cy="636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目的</a:t>
            </a:r>
            <a:endParaRPr lang="en-GB" altLang="zh-TW" sz="2400" b="1">
              <a:solidFill>
                <a:srgbClr val="000000"/>
              </a:solidFill>
              <a:latin typeface="Arial Narrow" pitchFamily="34" charset="0"/>
              <a:ea typeface="新細明體" charset="-120"/>
            </a:endParaRPr>
          </a:p>
          <a:p>
            <a:pPr algn="ctr">
              <a:lnSpc>
                <a:spcPct val="100000"/>
              </a:lnSpc>
              <a:buFont typeface="Arial Narrow" pitchFamily="34" charset="0"/>
              <a:buNone/>
            </a:pP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繼續</a:t>
            </a:r>
            <a:r>
              <a:rPr lang="en-GB" altLang="zh-TW" sz="2400" b="1">
                <a:solidFill>
                  <a:srgbClr val="000000"/>
                </a:solidFill>
                <a:latin typeface="Arial Narrow" pitchFamily="34" charset="0"/>
                <a:ea typeface="新細明體" charset="-12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3</a:t>
            </a:r>
          </a:p>
        </p:txBody>
      </p:sp>
      <p:sp>
        <p:nvSpPr>
          <p:cNvPr id="45058" name="Text Box 2"/>
          <p:cNvSpPr txBox="1">
            <a:spLocks noChangeArrowheads="1"/>
          </p:cNvSpPr>
          <p:nvPr/>
        </p:nvSpPr>
        <p:spPr bwMode="auto">
          <a:xfrm>
            <a:off x="7850188" y="228600"/>
            <a:ext cx="1112837"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244c-d</a:t>
            </a:r>
          </a:p>
        </p:txBody>
      </p:sp>
      <p:sp>
        <p:nvSpPr>
          <p:cNvPr id="45059" name="Text Box 3"/>
          <p:cNvSpPr txBox="1">
            <a:spLocks noChangeArrowheads="1"/>
          </p:cNvSpPr>
          <p:nvPr/>
        </p:nvSpPr>
        <p:spPr bwMode="auto">
          <a:xfrm>
            <a:off x="3563938" y="152400"/>
            <a:ext cx="3168650"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受浸的結論</a:t>
            </a:r>
          </a:p>
        </p:txBody>
      </p:sp>
      <p:sp>
        <p:nvSpPr>
          <p:cNvPr id="45060" name="Rectangle 4"/>
          <p:cNvSpPr>
            <a:spLocks noChangeArrowheads="1"/>
          </p:cNvSpPr>
          <p:nvPr/>
        </p:nvSpPr>
        <p:spPr bwMode="auto">
          <a:xfrm>
            <a:off x="0" y="811213"/>
            <a:ext cx="1619250" cy="636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en-GB" altLang="zh-TW" sz="2000">
              <a:solidFill>
                <a:srgbClr val="000000"/>
              </a:solidFill>
              <a:latin typeface="Arial Narrow" pitchFamily="34" charset="0"/>
              <a:ea typeface="新細明體" charset="-120"/>
            </a:endParaRPr>
          </a:p>
          <a:p>
            <a:pPr algn="ctr">
              <a:lnSpc>
                <a:spcPct val="100000"/>
              </a:lnSpc>
              <a:buFont typeface="Arial Narrow" pitchFamily="34" charset="0"/>
              <a:buNone/>
            </a:pPr>
            <a:r>
              <a:rPr lang="zh-TW" altLang="en-GB" sz="2400" b="1">
                <a:solidFill>
                  <a:srgbClr val="000000"/>
                </a:solidFill>
                <a:latin typeface="Arial Narrow" pitchFamily="34" charset="0"/>
                <a:ea typeface="新細明體" charset="-120"/>
              </a:rPr>
              <a:t>目的</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繼續</a:t>
            </a:r>
            <a:r>
              <a:rPr lang="en-GB" altLang="zh-TW" sz="2000">
                <a:solidFill>
                  <a:srgbClr val="000000"/>
                </a:solidFill>
                <a:latin typeface="Arial Narrow" pitchFamily="34" charset="0"/>
                <a:ea typeface="新細明體" charset="-120"/>
              </a:rPr>
              <a:t>)</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grpSp>
        <p:nvGrpSpPr>
          <p:cNvPr id="106501" name="Group 5"/>
          <p:cNvGrpSpPr>
            <a:grpSpLocks/>
          </p:cNvGrpSpPr>
          <p:nvPr/>
        </p:nvGrpSpPr>
        <p:grpSpPr bwMode="auto">
          <a:xfrm>
            <a:off x="1630363" y="914400"/>
            <a:ext cx="3576637" cy="1851025"/>
            <a:chOff x="1027" y="576"/>
            <a:chExt cx="2253" cy="1166"/>
          </a:xfrm>
        </p:grpSpPr>
        <p:sp>
          <p:nvSpPr>
            <p:cNvPr id="45062" name="Rectangle 6"/>
            <p:cNvSpPr>
              <a:spLocks noChangeArrowheads="1"/>
            </p:cNvSpPr>
            <p:nvPr/>
          </p:nvSpPr>
          <p:spPr bwMode="auto">
            <a:xfrm>
              <a:off x="1071" y="576"/>
              <a:ext cx="2165" cy="1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浸禮的中心思想是從罪中得潔淨</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西</a:t>
              </a:r>
              <a:r>
                <a:rPr lang="en-GB" altLang="zh-TW" b="1">
                  <a:solidFill>
                    <a:srgbClr val="000000"/>
                  </a:solidFill>
                  <a:latin typeface="Arial Narrow" charset="0"/>
                  <a:ea typeface="新細明體" charset="0"/>
                  <a:cs typeface="新細明體" charset="0"/>
                </a:rPr>
                <a:t>2:11-12</a:t>
              </a:r>
              <a:r>
                <a:rPr lang="en-GB" altLang="zh-TW">
                  <a:solidFill>
                    <a:srgbClr val="000000"/>
                  </a:solidFill>
                  <a:latin typeface="Arial Narrow" charset="0"/>
                  <a:ea typeface="新細明體" charset="0"/>
                  <a:cs typeface="新細明體" charset="0"/>
                </a:rPr>
                <a:t>)</a:t>
              </a:r>
            </a:p>
          </p:txBody>
        </p:sp>
        <p:sp>
          <p:nvSpPr>
            <p:cNvPr id="45063" name="Rectangle 7"/>
            <p:cNvSpPr>
              <a:spLocks noChangeArrowheads="1"/>
            </p:cNvSpPr>
            <p:nvPr/>
          </p:nvSpPr>
          <p:spPr bwMode="auto">
            <a:xfrm>
              <a:off x="1027" y="576"/>
              <a:ext cx="2254" cy="116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6502" name="Group 8"/>
          <p:cNvGrpSpPr>
            <a:grpSpLocks/>
          </p:cNvGrpSpPr>
          <p:nvPr/>
        </p:nvGrpSpPr>
        <p:grpSpPr bwMode="auto">
          <a:xfrm>
            <a:off x="5210175" y="914400"/>
            <a:ext cx="3930650" cy="1851025"/>
            <a:chOff x="3282" y="576"/>
            <a:chExt cx="2476" cy="1166"/>
          </a:xfrm>
        </p:grpSpPr>
        <p:sp>
          <p:nvSpPr>
            <p:cNvPr id="45065" name="Rectangle 9"/>
            <p:cNvSpPr>
              <a:spLocks noChangeArrowheads="1"/>
            </p:cNvSpPr>
            <p:nvPr/>
          </p:nvSpPr>
          <p:spPr bwMode="auto">
            <a:xfrm>
              <a:off x="3327" y="576"/>
              <a:ext cx="2388" cy="1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受浸表明罪赦免，更表明與耶穌同死同復活</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羅</a:t>
              </a:r>
              <a:r>
                <a:rPr lang="en-GB" altLang="zh-TW" b="1">
                  <a:solidFill>
                    <a:srgbClr val="000000"/>
                  </a:solidFill>
                  <a:latin typeface="Arial Narrow" charset="0"/>
                  <a:ea typeface="新細明體" charset="0"/>
                  <a:cs typeface="新細明體" charset="0"/>
                </a:rPr>
                <a:t>6:1-7)</a:t>
              </a:r>
            </a:p>
          </p:txBody>
        </p:sp>
        <p:sp>
          <p:nvSpPr>
            <p:cNvPr id="45066" name="Rectangle 10"/>
            <p:cNvSpPr>
              <a:spLocks noChangeArrowheads="1"/>
            </p:cNvSpPr>
            <p:nvPr/>
          </p:nvSpPr>
          <p:spPr bwMode="auto">
            <a:xfrm>
              <a:off x="3282" y="576"/>
              <a:ext cx="2477" cy="116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6503" name="Group 11"/>
          <p:cNvGrpSpPr>
            <a:grpSpLocks/>
          </p:cNvGrpSpPr>
          <p:nvPr/>
        </p:nvGrpSpPr>
        <p:grpSpPr bwMode="auto">
          <a:xfrm>
            <a:off x="1630363" y="2768600"/>
            <a:ext cx="3576637" cy="2486025"/>
            <a:chOff x="1027" y="1744"/>
            <a:chExt cx="2253" cy="1566"/>
          </a:xfrm>
        </p:grpSpPr>
        <p:sp>
          <p:nvSpPr>
            <p:cNvPr id="45068" name="Rectangle 12"/>
            <p:cNvSpPr>
              <a:spLocks noChangeArrowheads="1"/>
            </p:cNvSpPr>
            <p:nvPr/>
          </p:nvSpPr>
          <p:spPr bwMode="auto">
            <a:xfrm>
              <a:off x="1071" y="1744"/>
              <a:ext cx="2165" cy="1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接受浸禮只是一個低指標的象徵，它是按照新約的規定。</a:t>
              </a:r>
            </a:p>
          </p:txBody>
        </p:sp>
        <p:sp>
          <p:nvSpPr>
            <p:cNvPr id="45069" name="Rectangle 13"/>
            <p:cNvSpPr>
              <a:spLocks noChangeArrowheads="1"/>
            </p:cNvSpPr>
            <p:nvPr/>
          </p:nvSpPr>
          <p:spPr bwMode="auto">
            <a:xfrm>
              <a:off x="1027" y="1744"/>
              <a:ext cx="2254" cy="156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6504" name="Group 14"/>
          <p:cNvGrpSpPr>
            <a:grpSpLocks/>
          </p:cNvGrpSpPr>
          <p:nvPr/>
        </p:nvGrpSpPr>
        <p:grpSpPr bwMode="auto">
          <a:xfrm>
            <a:off x="5210175" y="2768600"/>
            <a:ext cx="3930650" cy="2486025"/>
            <a:chOff x="3282" y="1744"/>
            <a:chExt cx="2476" cy="1566"/>
          </a:xfrm>
        </p:grpSpPr>
        <p:sp>
          <p:nvSpPr>
            <p:cNvPr id="45071" name="Rectangle 15"/>
            <p:cNvSpPr>
              <a:spLocks noChangeArrowheads="1"/>
            </p:cNvSpPr>
            <p:nvPr/>
          </p:nvSpPr>
          <p:spPr bwMode="auto">
            <a:xfrm>
              <a:off x="3327" y="1744"/>
              <a:ext cx="2388" cy="1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只是基督徒接受浸禮，這高層次的浸禮與得救有關。左邊的說明認為不是重要的證明，但這是與領聖餐有關的。</a:t>
              </a:r>
            </a:p>
          </p:txBody>
        </p:sp>
        <p:sp>
          <p:nvSpPr>
            <p:cNvPr id="45072" name="Rectangle 16"/>
            <p:cNvSpPr>
              <a:spLocks noChangeArrowheads="1"/>
            </p:cNvSpPr>
            <p:nvPr/>
          </p:nvSpPr>
          <p:spPr bwMode="auto">
            <a:xfrm>
              <a:off x="3282" y="1744"/>
              <a:ext cx="2477" cy="156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6505" name="Group 17"/>
          <p:cNvGrpSpPr>
            <a:grpSpLocks/>
          </p:cNvGrpSpPr>
          <p:nvPr/>
        </p:nvGrpSpPr>
        <p:grpSpPr bwMode="auto">
          <a:xfrm>
            <a:off x="1630363" y="5257800"/>
            <a:ext cx="3576637" cy="1597025"/>
            <a:chOff x="1027" y="3312"/>
            <a:chExt cx="2253" cy="1006"/>
          </a:xfrm>
        </p:grpSpPr>
        <p:sp>
          <p:nvSpPr>
            <p:cNvPr id="45074" name="Rectangle 18"/>
            <p:cNvSpPr>
              <a:spLocks noChangeArrowheads="1"/>
            </p:cNvSpPr>
            <p:nvPr/>
          </p:nvSpPr>
          <p:spPr bwMode="auto">
            <a:xfrm>
              <a:off x="1071" y="3312"/>
              <a:ext cx="2165" cy="1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這賊無受浸不是一個好的例子。由於主引用這例外的。</a:t>
              </a:r>
            </a:p>
          </p:txBody>
        </p:sp>
        <p:sp>
          <p:nvSpPr>
            <p:cNvPr id="45075" name="Rectangle 19"/>
            <p:cNvSpPr>
              <a:spLocks noChangeArrowheads="1"/>
            </p:cNvSpPr>
            <p:nvPr/>
          </p:nvSpPr>
          <p:spPr bwMode="auto">
            <a:xfrm>
              <a:off x="1027" y="3312"/>
              <a:ext cx="2254" cy="100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6506" name="Group 20"/>
          <p:cNvGrpSpPr>
            <a:grpSpLocks/>
          </p:cNvGrpSpPr>
          <p:nvPr/>
        </p:nvGrpSpPr>
        <p:grpSpPr bwMode="auto">
          <a:xfrm>
            <a:off x="5213350" y="5260975"/>
            <a:ext cx="3930650" cy="1597025"/>
            <a:chOff x="3282" y="3312"/>
            <a:chExt cx="2476" cy="1006"/>
          </a:xfrm>
        </p:grpSpPr>
        <p:sp>
          <p:nvSpPr>
            <p:cNvPr id="45077" name="Rectangle 21"/>
            <p:cNvSpPr>
              <a:spLocks noChangeArrowheads="1"/>
            </p:cNvSpPr>
            <p:nvPr/>
          </p:nvSpPr>
          <p:spPr bwMode="auto">
            <a:xfrm>
              <a:off x="3327" y="3312"/>
              <a:ext cx="2388" cy="1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天主教和路得宗認為必須受浸才得救，但他沒有受浸</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路</a:t>
              </a:r>
              <a:r>
                <a:rPr lang="en-GB" altLang="zh-TW" b="1">
                  <a:solidFill>
                    <a:srgbClr val="000000"/>
                  </a:solidFill>
                  <a:latin typeface="Arial Narrow" charset="0"/>
                  <a:ea typeface="新細明體" charset="0"/>
                  <a:cs typeface="新細明體" charset="0"/>
                </a:rPr>
                <a:t>23:40-3)</a:t>
              </a:r>
            </a:p>
          </p:txBody>
        </p:sp>
        <p:sp>
          <p:nvSpPr>
            <p:cNvPr id="45078" name="Rectangle 22"/>
            <p:cNvSpPr>
              <a:spLocks noChangeArrowheads="1"/>
            </p:cNvSpPr>
            <p:nvPr/>
          </p:nvSpPr>
          <p:spPr bwMode="auto">
            <a:xfrm>
              <a:off x="3282" y="3312"/>
              <a:ext cx="2477" cy="100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4</a:t>
            </a:r>
          </a:p>
        </p:txBody>
      </p:sp>
      <p:sp>
        <p:nvSpPr>
          <p:cNvPr id="46082" name="Text Box 2"/>
          <p:cNvSpPr txBox="1">
            <a:spLocks noChangeArrowheads="1"/>
          </p:cNvSpPr>
          <p:nvPr/>
        </p:nvSpPr>
        <p:spPr bwMode="auto">
          <a:xfrm>
            <a:off x="7977188"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244d</a:t>
            </a:r>
          </a:p>
        </p:txBody>
      </p:sp>
      <p:sp>
        <p:nvSpPr>
          <p:cNvPr id="46083" name="Text Box 3"/>
          <p:cNvSpPr txBox="1">
            <a:spLocks noChangeArrowheads="1"/>
          </p:cNvSpPr>
          <p:nvPr/>
        </p:nvSpPr>
        <p:spPr bwMode="auto">
          <a:xfrm>
            <a:off x="3341688" y="0"/>
            <a:ext cx="24669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受浸的結論</a:t>
            </a:r>
          </a:p>
        </p:txBody>
      </p:sp>
      <p:sp>
        <p:nvSpPr>
          <p:cNvPr id="46084" name="Rectangle 4"/>
          <p:cNvSpPr>
            <a:spLocks noChangeArrowheads="1"/>
          </p:cNvSpPr>
          <p:nvPr/>
        </p:nvSpPr>
        <p:spPr bwMode="auto">
          <a:xfrm>
            <a:off x="0" y="685800"/>
            <a:ext cx="1401763" cy="74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主題</a:t>
            </a:r>
          </a:p>
        </p:txBody>
      </p:sp>
      <p:sp>
        <p:nvSpPr>
          <p:cNvPr id="46085" name="Rectangle 5"/>
          <p:cNvSpPr>
            <a:spLocks noChangeArrowheads="1"/>
          </p:cNvSpPr>
          <p:nvPr/>
        </p:nvSpPr>
        <p:spPr bwMode="auto">
          <a:xfrm>
            <a:off x="0" y="1431925"/>
            <a:ext cx="1401763" cy="100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600" b="1">
                <a:solidFill>
                  <a:srgbClr val="000000"/>
                </a:solidFill>
                <a:latin typeface="Arial Narrow" charset="0"/>
                <a:ea typeface="新細明體" charset="0"/>
                <a:cs typeface="新細明體" charset="0"/>
              </a:rPr>
              <a:t>支持以上所說的主題</a:t>
            </a:r>
          </a:p>
        </p:txBody>
      </p:sp>
      <p:sp>
        <p:nvSpPr>
          <p:cNvPr id="46086" name="Rectangle 6"/>
          <p:cNvSpPr>
            <a:spLocks noChangeArrowheads="1"/>
          </p:cNvSpPr>
          <p:nvPr/>
        </p:nvSpPr>
        <p:spPr bwMode="auto">
          <a:xfrm>
            <a:off x="0" y="2435225"/>
            <a:ext cx="1401763"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46087" name="Rectangle 7"/>
          <p:cNvSpPr>
            <a:spLocks noChangeArrowheads="1"/>
          </p:cNvSpPr>
          <p:nvPr/>
        </p:nvSpPr>
        <p:spPr bwMode="auto">
          <a:xfrm>
            <a:off x="0" y="4594225"/>
            <a:ext cx="1401763" cy="1131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46088" name="Rectangle 8"/>
          <p:cNvSpPr>
            <a:spLocks noChangeArrowheads="1"/>
          </p:cNvSpPr>
          <p:nvPr/>
        </p:nvSpPr>
        <p:spPr bwMode="auto">
          <a:xfrm>
            <a:off x="0" y="5726113"/>
            <a:ext cx="1401763" cy="113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grpSp>
        <p:nvGrpSpPr>
          <p:cNvPr id="108553" name="Group 9"/>
          <p:cNvGrpSpPr>
            <a:grpSpLocks/>
          </p:cNvGrpSpPr>
          <p:nvPr/>
        </p:nvGrpSpPr>
        <p:grpSpPr bwMode="auto">
          <a:xfrm>
            <a:off x="1327150" y="685800"/>
            <a:ext cx="3721100" cy="835025"/>
            <a:chOff x="836" y="432"/>
            <a:chExt cx="2344" cy="526"/>
          </a:xfrm>
        </p:grpSpPr>
        <p:sp>
          <p:nvSpPr>
            <p:cNvPr id="46090" name="Rectangle 10"/>
            <p:cNvSpPr>
              <a:spLocks noChangeArrowheads="1"/>
            </p:cNvSpPr>
            <p:nvPr/>
          </p:nvSpPr>
          <p:spPr bwMode="auto">
            <a:xfrm>
              <a:off x="882" y="432"/>
              <a:ext cx="2252" cy="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嬰兒在基督裏</a:t>
              </a:r>
              <a:r>
                <a:rPr lang="zh-TW" altLang="en-GB" sz="2400" b="1">
                  <a:solidFill>
                    <a:srgbClr val="000000"/>
                  </a:solidFill>
                  <a:latin typeface="Times New Roman" charset="0"/>
                  <a:ea typeface="細明體" charset="0"/>
                </a:rPr>
                <a:t>沒有</a:t>
              </a:r>
              <a:r>
                <a:rPr lang="zh-TW" altLang="en-GB" sz="2400" b="1">
                  <a:solidFill>
                    <a:srgbClr val="000000"/>
                  </a:solidFill>
                  <a:latin typeface="Arial Narrow" charset="0"/>
                  <a:ea typeface="新細明體" charset="0"/>
                  <a:cs typeface="新細明體" charset="0"/>
                </a:rPr>
                <a:t>個人的信心可以受浸。</a:t>
              </a:r>
            </a:p>
          </p:txBody>
        </p:sp>
        <p:sp>
          <p:nvSpPr>
            <p:cNvPr id="46091" name="Rectangle 11"/>
            <p:cNvSpPr>
              <a:spLocks noChangeArrowheads="1"/>
            </p:cNvSpPr>
            <p:nvPr/>
          </p:nvSpPr>
          <p:spPr bwMode="auto">
            <a:xfrm>
              <a:off x="836" y="432"/>
              <a:ext cx="2345" cy="52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8554" name="Group 12"/>
          <p:cNvGrpSpPr>
            <a:grpSpLocks/>
          </p:cNvGrpSpPr>
          <p:nvPr/>
        </p:nvGrpSpPr>
        <p:grpSpPr bwMode="auto">
          <a:xfrm>
            <a:off x="5053013" y="692150"/>
            <a:ext cx="4089400" cy="835025"/>
            <a:chOff x="3183" y="436"/>
            <a:chExt cx="2576" cy="526"/>
          </a:xfrm>
        </p:grpSpPr>
        <p:sp>
          <p:nvSpPr>
            <p:cNvPr id="46093" name="Rectangle 13"/>
            <p:cNvSpPr>
              <a:spLocks noChangeArrowheads="1"/>
            </p:cNvSpPr>
            <p:nvPr/>
          </p:nvSpPr>
          <p:spPr bwMode="auto">
            <a:xfrm>
              <a:off x="3229" y="436"/>
              <a:ext cx="2484" cy="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信徒們可受浸</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嬰兒和未得救除外</a:t>
              </a:r>
              <a:r>
                <a:rPr lang="en-GB" altLang="zh-TW" sz="2400" b="1">
                  <a:solidFill>
                    <a:srgbClr val="000000"/>
                  </a:solidFill>
                  <a:latin typeface="Arial Narrow" pitchFamily="34" charset="0"/>
                  <a:ea typeface="新細明體" charset="-120"/>
                </a:rPr>
                <a:t>)</a:t>
              </a:r>
            </a:p>
          </p:txBody>
        </p:sp>
        <p:sp>
          <p:nvSpPr>
            <p:cNvPr id="46094" name="Rectangle 14"/>
            <p:cNvSpPr>
              <a:spLocks noChangeArrowheads="1"/>
            </p:cNvSpPr>
            <p:nvPr/>
          </p:nvSpPr>
          <p:spPr bwMode="auto">
            <a:xfrm>
              <a:off x="3183" y="436"/>
              <a:ext cx="2577" cy="52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8555" name="Group 15"/>
          <p:cNvGrpSpPr>
            <a:grpSpLocks/>
          </p:cNvGrpSpPr>
          <p:nvPr/>
        </p:nvGrpSpPr>
        <p:grpSpPr bwMode="auto">
          <a:xfrm>
            <a:off x="1327150" y="1524000"/>
            <a:ext cx="3721100" cy="1368425"/>
            <a:chOff x="836" y="960"/>
            <a:chExt cx="2344" cy="862"/>
          </a:xfrm>
        </p:grpSpPr>
        <p:sp>
          <p:nvSpPr>
            <p:cNvPr id="46096" name="Rectangle 16"/>
            <p:cNvSpPr>
              <a:spLocks noChangeArrowheads="1"/>
            </p:cNvSpPr>
            <p:nvPr/>
          </p:nvSpPr>
          <p:spPr bwMode="auto">
            <a:xfrm>
              <a:off x="882" y="960"/>
              <a:ext cx="2252" cy="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zh-TW" altLang="en-GB" sz="2400">
                <a:solidFill>
                  <a:srgbClr val="000000"/>
                </a:solidFill>
                <a:latin typeface="Arial Narrow" pitchFamily="34" charset="0"/>
                <a:ea typeface="新細明體" charset="-120"/>
              </a:endParaRPr>
            </a:p>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受浸與割禮是相對應的，嬰兒可行割禮，因些也可以受浸禮。</a:t>
              </a:r>
            </a:p>
            <a:p>
              <a:pPr algn="ctr" eaLnBrk="1" hangingPunct="1">
                <a:lnSpc>
                  <a:spcPct val="100000"/>
                </a:lnSpc>
                <a:buFont typeface="Arial Narrow" pitchFamily="34" charset="0"/>
                <a:buNone/>
              </a:pPr>
              <a:endParaRPr lang="zh-TW" altLang="en-GB" sz="2400" b="1">
                <a:solidFill>
                  <a:srgbClr val="000000"/>
                </a:solidFill>
                <a:latin typeface="Arial Narrow" pitchFamily="34" charset="0"/>
                <a:ea typeface="新細明體" charset="-120"/>
              </a:endParaRPr>
            </a:p>
          </p:txBody>
        </p:sp>
        <p:sp>
          <p:nvSpPr>
            <p:cNvPr id="46097" name="Rectangle 17"/>
            <p:cNvSpPr>
              <a:spLocks noChangeArrowheads="1"/>
            </p:cNvSpPr>
            <p:nvPr/>
          </p:nvSpPr>
          <p:spPr bwMode="auto">
            <a:xfrm>
              <a:off x="836" y="960"/>
              <a:ext cx="2345" cy="86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8556" name="Group 18"/>
          <p:cNvGrpSpPr>
            <a:grpSpLocks/>
          </p:cNvGrpSpPr>
          <p:nvPr/>
        </p:nvGrpSpPr>
        <p:grpSpPr bwMode="auto">
          <a:xfrm>
            <a:off x="5051425" y="1524000"/>
            <a:ext cx="4089400" cy="1368425"/>
            <a:chOff x="3182" y="960"/>
            <a:chExt cx="2576" cy="862"/>
          </a:xfrm>
        </p:grpSpPr>
        <p:sp>
          <p:nvSpPr>
            <p:cNvPr id="46099" name="Rectangle 19"/>
            <p:cNvSpPr>
              <a:spLocks noChangeArrowheads="1"/>
            </p:cNvSpPr>
            <p:nvPr/>
          </p:nvSpPr>
          <p:spPr bwMode="auto">
            <a:xfrm>
              <a:off x="3228" y="960"/>
              <a:ext cx="2484" cy="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左邊的思考方式是錯誤的。同時，只有兒童才能行割禮。</a:t>
              </a:r>
            </a:p>
          </p:txBody>
        </p:sp>
        <p:sp>
          <p:nvSpPr>
            <p:cNvPr id="46100" name="Rectangle 20"/>
            <p:cNvSpPr>
              <a:spLocks noChangeArrowheads="1"/>
            </p:cNvSpPr>
            <p:nvPr/>
          </p:nvSpPr>
          <p:spPr bwMode="auto">
            <a:xfrm>
              <a:off x="3182" y="960"/>
              <a:ext cx="2577" cy="86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8557" name="Group 21"/>
          <p:cNvGrpSpPr>
            <a:grpSpLocks/>
          </p:cNvGrpSpPr>
          <p:nvPr/>
        </p:nvGrpSpPr>
        <p:grpSpPr bwMode="auto">
          <a:xfrm>
            <a:off x="1327150" y="2895600"/>
            <a:ext cx="3721100" cy="3959225"/>
            <a:chOff x="836" y="1824"/>
            <a:chExt cx="2344" cy="2494"/>
          </a:xfrm>
        </p:grpSpPr>
        <p:sp>
          <p:nvSpPr>
            <p:cNvPr id="46102" name="Rectangle 22"/>
            <p:cNvSpPr>
              <a:spLocks noChangeArrowheads="1"/>
            </p:cNvSpPr>
            <p:nvPr/>
          </p:nvSpPr>
          <p:spPr bwMode="auto">
            <a:xfrm>
              <a:off x="882" y="1824"/>
              <a:ext cx="2252" cy="24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嬰兒浸洗大能力，它代表神的恩典。新約怎能取代老人，排除兒童，況且神也拯救動物</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創</a:t>
              </a:r>
              <a:r>
                <a:rPr lang="en-GB" altLang="zh-TW" b="1">
                  <a:solidFill>
                    <a:srgbClr val="000000"/>
                  </a:solidFill>
                  <a:latin typeface="Arial Narrow" charset="0"/>
                  <a:ea typeface="新細明體" charset="0"/>
                  <a:cs typeface="新細明體" charset="0"/>
                </a:rPr>
                <a:t>9:10)</a:t>
              </a:r>
              <a:r>
                <a:rPr lang="zh-TW" altLang="en-GB" b="1">
                  <a:solidFill>
                    <a:srgbClr val="000000"/>
                  </a:solidFill>
                  <a:latin typeface="Arial Narrow" charset="0"/>
                  <a:ea typeface="新細明體" charset="0"/>
                  <a:cs typeface="新細明體" charset="0"/>
                </a:rPr>
                <a:t>兒童對衪是寶貴。</a:t>
              </a:r>
            </a:p>
          </p:txBody>
        </p:sp>
        <p:sp>
          <p:nvSpPr>
            <p:cNvPr id="46103" name="Rectangle 23"/>
            <p:cNvSpPr>
              <a:spLocks noChangeArrowheads="1"/>
            </p:cNvSpPr>
            <p:nvPr/>
          </p:nvSpPr>
          <p:spPr bwMode="auto">
            <a:xfrm>
              <a:off x="836" y="1824"/>
              <a:ext cx="2345" cy="249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8558" name="Group 24"/>
          <p:cNvGrpSpPr>
            <a:grpSpLocks/>
          </p:cNvGrpSpPr>
          <p:nvPr/>
        </p:nvGrpSpPr>
        <p:grpSpPr bwMode="auto">
          <a:xfrm>
            <a:off x="5051425" y="2895600"/>
            <a:ext cx="4089400" cy="3959225"/>
            <a:chOff x="3182" y="1824"/>
            <a:chExt cx="2576" cy="2494"/>
          </a:xfrm>
        </p:grpSpPr>
        <p:sp>
          <p:nvSpPr>
            <p:cNvPr id="46105" name="Rectangle 25"/>
            <p:cNvSpPr>
              <a:spLocks noChangeArrowheads="1"/>
            </p:cNvSpPr>
            <p:nvPr/>
          </p:nvSpPr>
          <p:spPr bwMode="auto">
            <a:xfrm>
              <a:off x="3228" y="1824"/>
              <a:ext cx="2484" cy="24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神的恩典如何臨到嬰兒</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他無法意識到罪的權勢，如一個常常犯罪的人。恩典臨到成人時，是如何的奇妙。兒童在舊約的得救不是因為割禮，而是由於信心</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創</a:t>
              </a:r>
              <a:r>
                <a:rPr lang="en-GB" altLang="zh-TW" sz="2000" b="1">
                  <a:solidFill>
                    <a:srgbClr val="000000"/>
                  </a:solidFill>
                  <a:latin typeface="Arial Narrow" charset="0"/>
                  <a:ea typeface="新細明體" charset="0"/>
                  <a:cs typeface="新細明體" charset="0"/>
                </a:rPr>
                <a:t>15:6)</a:t>
              </a:r>
              <a:r>
                <a:rPr lang="zh-TW" altLang="en-GB" sz="2000" b="1">
                  <a:solidFill>
                    <a:srgbClr val="000000"/>
                  </a:solidFill>
                  <a:latin typeface="Arial Narrow" charset="0"/>
                  <a:ea typeface="新細明體" charset="0"/>
                  <a:cs typeface="新細明體" charset="0"/>
                </a:rPr>
                <a:t>。同樣，在新約也是因為信心的接受，而不是因為受浸，</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羅</a:t>
              </a:r>
              <a:r>
                <a:rPr lang="en-GB" altLang="zh-TW" sz="2000" b="1">
                  <a:solidFill>
                    <a:srgbClr val="000000"/>
                  </a:solidFill>
                  <a:latin typeface="Arial Narrow" charset="0"/>
                  <a:ea typeface="新細明體" charset="0"/>
                  <a:cs typeface="新細明體" charset="0"/>
                </a:rPr>
                <a:t>4:1-25)</a:t>
              </a:r>
              <a:r>
                <a:rPr lang="zh-TW" altLang="en-GB" sz="2000" b="1">
                  <a:solidFill>
                    <a:srgbClr val="000000"/>
                  </a:solidFill>
                  <a:latin typeface="Arial Narrow" charset="0"/>
                  <a:ea typeface="新細明體" charset="0"/>
                  <a:cs typeface="新細明體" charset="0"/>
                </a:rPr>
                <a:t>。另外，怎樣將拒絕嬰兒浸禮，而說到動物。動物不需受浸，二者有不存在的比較。</a:t>
              </a:r>
            </a:p>
          </p:txBody>
        </p:sp>
        <p:sp>
          <p:nvSpPr>
            <p:cNvPr id="46106" name="Rectangle 26"/>
            <p:cNvSpPr>
              <a:spLocks noChangeArrowheads="1"/>
            </p:cNvSpPr>
            <p:nvPr/>
          </p:nvSpPr>
          <p:spPr bwMode="auto">
            <a:xfrm>
              <a:off x="3182" y="1824"/>
              <a:ext cx="2577" cy="249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5" name="Group 83"/>
          <p:cNvGraphicFramePr>
            <a:graphicFrameLocks noGrp="1"/>
          </p:cNvGraphicFramePr>
          <p:nvPr>
            <p:extLst>
              <p:ext uri="{D42A27DB-BD31-4B8C-83A1-F6EECF244321}">
                <p14:modId xmlns:p14="http://schemas.microsoft.com/office/powerpoint/2010/main" val="1652478782"/>
              </p:ext>
            </p:extLst>
          </p:nvPr>
        </p:nvGraphicFramePr>
        <p:xfrm>
          <a:off x="0" y="652463"/>
          <a:ext cx="9144000" cy="5976939"/>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Kaiti SC" charset="-122"/>
                          <a:ea typeface="Kaiti SC" charset="-122"/>
                          <a:cs typeface="Kaiti SC" charset="-122"/>
                        </a:rPr>
                        <a:t> </a:t>
                      </a:r>
                      <a:r>
                        <a:rPr kumimoji="0" lang="en-US" altLang="zh-CN" sz="20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日期</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书</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卷</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Kaiti SC" charset="-122"/>
                          <a:ea typeface="Kaiti SC" charset="-122"/>
                          <a:cs typeface="Kaiti SC" charset="-122"/>
                        </a:rPr>
                        <a:t> </a:t>
                      </a:r>
                      <a:r>
                        <a:rPr lang="zh-TW" altLang="en-US" sz="2000" b="1" dirty="0">
                          <a:solidFill>
                            <a:schemeClr val="tx1"/>
                          </a:solidFill>
                          <a:latin typeface="Kaiti SC" charset="-122"/>
                          <a:ea typeface="Kaiti SC" charset="-122"/>
                          <a:cs typeface="Kaiti SC" charset="-122"/>
                        </a:rPr>
                        <a:t>关键</a:t>
                      </a:r>
                      <a:r>
                        <a:rPr lang="zh-CN" altLang="en-US" sz="2000" b="1" dirty="0">
                          <a:solidFill>
                            <a:schemeClr val="tx1"/>
                          </a:solidFill>
                          <a:latin typeface="Kaiti SC" charset="-122"/>
                          <a:ea typeface="Kaiti SC" charset="-122"/>
                          <a:cs typeface="Kaiti SC" charset="-122"/>
                        </a:rPr>
                        <a:t>字</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保</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罗</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的生</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平</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TW" altLang="en-US" sz="2000" b="1" dirty="0">
                          <a:solidFill>
                            <a:schemeClr val="tx1"/>
                          </a:solidFill>
                          <a:latin typeface="Kaiti SC" charset="-122"/>
                          <a:ea typeface="Kaiti SC" charset="-122"/>
                          <a:cs typeface="Kaiti SC" charset="-122"/>
                        </a:rPr>
                        <a:t>关键信条</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60</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2C1102"/>
                          </a:solidFill>
                          <a:latin typeface="Kaiti SC" charset="-122"/>
                          <a:ea typeface="Kaiti SC" charset="-122"/>
                          <a:cs typeface="Kaiti SC" charset="-122"/>
                        </a:rPr>
                        <a:t>以</a:t>
                      </a:r>
                      <a:r>
                        <a:rPr lang="en-US" altLang="en-US" sz="2000" dirty="0">
                          <a:solidFill>
                            <a:srgbClr val="2C1102"/>
                          </a:solidFill>
                          <a:latin typeface="Kaiti SC" charset="-122"/>
                          <a:ea typeface="Kaiti SC" charset="-122"/>
                          <a:cs typeface="Kaiti SC" charset="-122"/>
                        </a:rPr>
                        <a:t>弗</a:t>
                      </a:r>
                      <a:r>
                        <a:rPr lang="zh-CN" altLang="en-US" sz="2000" dirty="0">
                          <a:solidFill>
                            <a:srgbClr val="2C1102"/>
                          </a:solidFill>
                          <a:latin typeface="Kaiti SC" charset="-122"/>
                          <a:ea typeface="Kaiti SC" charset="-122"/>
                          <a:cs typeface="Kaiti SC" charset="-122"/>
                        </a:rPr>
                        <a:t>所书</a:t>
                      </a:r>
                      <a:endParaRPr lang="en-US" sz="2000" dirty="0">
                        <a:solidFill>
                          <a:srgbClr val="2C1102"/>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合一</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第一次入狱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伦</a:t>
                      </a:r>
                      <a:b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b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r>
                        <a:rPr lang="zh-TW" altLang="en-US" sz="1800" kern="1200" dirty="0">
                          <a:solidFill>
                            <a:srgbClr val="000000"/>
                          </a:solidFill>
                          <a:latin typeface="Kaiti SC" charset="-122"/>
                          <a:ea typeface="Kaiti SC" charset="-122"/>
                          <a:cs typeface="Kaiti SC" charset="-122"/>
                        </a:rPr>
                        <a:t>主管</a:t>
                      </a: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7016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61</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defRPr/>
                      </a:pPr>
                      <a:r>
                        <a:rPr lang="ja-JP" altLang="en-US" sz="2000" b="0" dirty="0">
                          <a:solidFill>
                            <a:schemeClr val="bg2"/>
                          </a:solidFill>
                          <a:latin typeface="Kaiti SC" charset="-122"/>
                          <a:ea typeface="Kaiti SC" charset="-122"/>
                          <a:cs typeface="Kaiti SC" charset="-122"/>
                        </a:rPr>
                        <a:t>歌罗西书</a:t>
                      </a:r>
                      <a:endParaRPr lang="en-US" sz="2000" b="0" dirty="0">
                        <a:solidFill>
                          <a:schemeClr val="bg2"/>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神性</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第一次入狱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伦</a:t>
                      </a:r>
                      <a:b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b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神</a:t>
                      </a: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61</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腓利门书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饶恕</a:t>
                      </a:r>
                      <a:endParaRPr lang="en-US" sz="18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第一次入狱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伦</a:t>
                      </a:r>
                      <a:b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b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r>
                        <a:rPr lang="zh-TW" altLang="en-US" sz="1800" kern="1200" dirty="0">
                          <a:solidFill>
                            <a:srgbClr val="000000"/>
                          </a:solidFill>
                          <a:latin typeface="Kaiti SC" charset="-122"/>
                          <a:ea typeface="Kaiti SC" charset="-122"/>
                          <a:cs typeface="Kaiti SC" charset="-122"/>
                        </a:rPr>
                        <a:t>和解</a:t>
                      </a:r>
                      <a:r>
                        <a:rPr lang="zh-CN" altLang="en-US" sz="1800" kern="1200" dirty="0">
                          <a:solidFill>
                            <a:srgbClr val="000000"/>
                          </a:solidFill>
                          <a:latin typeface="Kaiti SC" charset="-122"/>
                          <a:ea typeface="Kaiti SC" charset="-122"/>
                          <a:cs typeface="Kaiti SC" charset="-122"/>
                        </a:rPr>
                        <a:t>人</a:t>
                      </a: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62</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腓利比书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态度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第一次入狱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伦</a:t>
                      </a:r>
                      <a:b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b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榜样</a:t>
                      </a: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62</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使徒行传</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主权</a:t>
                      </a:r>
                      <a:r>
                        <a:rPr lang="en-US" altLang="zh-CN" sz="2000" dirty="0">
                          <a:solidFill>
                            <a:srgbClr val="000000"/>
                          </a:solidFill>
                          <a:latin typeface="Kaiti SC" charset="-122"/>
                          <a:ea typeface="Kaiti SC" charset="-122"/>
                          <a:cs typeface="Kaiti SC" charset="-122"/>
                        </a:rPr>
                        <a:t>2</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宣教</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62</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提前书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秩序</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第四次行程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64</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彼前书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b="1" dirty="0">
                          <a:solidFill>
                            <a:srgbClr val="000000"/>
                          </a:solidFill>
                          <a:latin typeface="Kaiti SC" charset="-122"/>
                          <a:ea typeface="Kaiti SC" charset="-122"/>
                          <a:cs typeface="Kaiti SC" charset="-122"/>
                        </a:rPr>
                        <a:t>受苦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64</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彼后书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知识</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64-68</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马可书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门徒</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0229" name="Rectangle 84"/>
          <p:cNvSpPr>
            <a:spLocks noGrp="1" noChangeArrowheads="1"/>
          </p:cNvSpPr>
          <p:nvPr>
            <p:ph type="title" idx="4294967295"/>
          </p:nvPr>
        </p:nvSpPr>
        <p:spPr>
          <a:xfrm>
            <a:off x="2146489" y="0"/>
            <a:ext cx="4852610" cy="523220"/>
          </a:xfrm>
          <a:solidFill>
            <a:schemeClr val="bg2"/>
          </a:solidFill>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p>
            <a:pPr eaLnBrk="1" hangingPunct="1"/>
            <a:r>
              <a:rPr lang="zh-CN" altLang="en-US" sz="2800" b="1" dirty="0">
                <a:solidFill>
                  <a:schemeClr val="tx1"/>
                </a:solidFill>
                <a:effectLst/>
                <a:latin typeface="Kaiti SC" charset="-122"/>
                <a:ea typeface="Kaiti SC" charset="-122"/>
                <a:cs typeface="Kaiti SC" charset="-122"/>
              </a:rPr>
              <a:t>新约新约书卷的关键词关键字</a:t>
            </a:r>
            <a:endParaRPr lang="en-US" sz="2800" b="1" dirty="0">
              <a:solidFill>
                <a:schemeClr val="tx1"/>
              </a:solidFill>
              <a:effectLst/>
              <a:latin typeface="Kaiti SC" charset="-122"/>
              <a:ea typeface="Kaiti SC" charset="-122"/>
              <a:cs typeface="Kaiti SC" charset="-122"/>
            </a:endParaRPr>
          </a:p>
        </p:txBody>
      </p:sp>
      <p:sp>
        <p:nvSpPr>
          <p:cNvPr id="220230" name="Text Box 3"/>
          <p:cNvSpPr txBox="1">
            <a:spLocks noChangeArrowheads="1"/>
          </p:cNvSpPr>
          <p:nvPr/>
        </p:nvSpPr>
        <p:spPr bwMode="auto">
          <a:xfrm>
            <a:off x="8578850" y="4445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lnSpc>
                <a:spcPct val="100000"/>
              </a:lnSpc>
              <a:buClrTx/>
              <a:buSzTx/>
              <a:buFontTx/>
              <a:buNone/>
            </a:pPr>
            <a:r>
              <a:rPr lang="en-US" b="1">
                <a:solidFill>
                  <a:srgbClr val="FFFFFF"/>
                </a:solidFill>
                <a:latin typeface="Arial" charset="0"/>
                <a:cs typeface="Arial" charset="0"/>
              </a:rPr>
              <a:t>24</a:t>
            </a:r>
          </a:p>
        </p:txBody>
      </p:sp>
    </p:spTree>
    <p:extLst>
      <p:ext uri="{BB962C8B-B14F-4D97-AF65-F5344CB8AC3E}">
        <p14:creationId xmlns:p14="http://schemas.microsoft.com/office/powerpoint/2010/main" val="25302083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5</a:t>
            </a:r>
          </a:p>
        </p:txBody>
      </p:sp>
      <p:sp>
        <p:nvSpPr>
          <p:cNvPr id="47106" name="Text Box 2"/>
          <p:cNvSpPr txBox="1">
            <a:spLocks noChangeArrowheads="1"/>
          </p:cNvSpPr>
          <p:nvPr/>
        </p:nvSpPr>
        <p:spPr bwMode="auto">
          <a:xfrm>
            <a:off x="7977188"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244d</a:t>
            </a:r>
          </a:p>
        </p:txBody>
      </p:sp>
      <p:sp>
        <p:nvSpPr>
          <p:cNvPr id="47107" name="Text Box 3"/>
          <p:cNvSpPr txBox="1">
            <a:spLocks noChangeArrowheads="1"/>
          </p:cNvSpPr>
          <p:nvPr/>
        </p:nvSpPr>
        <p:spPr bwMode="auto">
          <a:xfrm>
            <a:off x="3570288" y="152400"/>
            <a:ext cx="20097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浸禮結論</a:t>
            </a:r>
          </a:p>
        </p:txBody>
      </p:sp>
      <p:sp>
        <p:nvSpPr>
          <p:cNvPr id="47108" name="Rectangle 4"/>
          <p:cNvSpPr>
            <a:spLocks noChangeArrowheads="1"/>
          </p:cNvSpPr>
          <p:nvPr/>
        </p:nvSpPr>
        <p:spPr bwMode="auto">
          <a:xfrm>
            <a:off x="0" y="685800"/>
            <a:ext cx="1401763" cy="74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主題</a:t>
            </a:r>
          </a:p>
        </p:txBody>
      </p:sp>
      <p:sp>
        <p:nvSpPr>
          <p:cNvPr id="47109" name="Rectangle 5"/>
          <p:cNvSpPr>
            <a:spLocks noChangeArrowheads="1"/>
          </p:cNvSpPr>
          <p:nvPr/>
        </p:nvSpPr>
        <p:spPr bwMode="auto">
          <a:xfrm>
            <a:off x="0" y="1844675"/>
            <a:ext cx="1401763" cy="100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Times New Roman" charset="0"/>
                <a:ea typeface="細明體" charset="0"/>
              </a:rPr>
              <a:t>支持以上所說的主題</a:t>
            </a:r>
          </a:p>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2400">
              <a:solidFill>
                <a:srgbClr val="000000"/>
              </a:solidFill>
              <a:latin typeface="Arial Narrow" charset="0"/>
              <a:ea typeface="新細明體" charset="0"/>
              <a:cs typeface="新細明體" charset="0"/>
            </a:endParaRPr>
          </a:p>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1600">
              <a:solidFill>
                <a:srgbClr val="000000"/>
              </a:solidFill>
              <a:latin typeface="Arial Narrow" charset="0"/>
              <a:ea typeface="新細明體" charset="0"/>
              <a:cs typeface="新細明體" charset="0"/>
            </a:endParaRPr>
          </a:p>
        </p:txBody>
      </p:sp>
      <p:sp>
        <p:nvSpPr>
          <p:cNvPr id="47110" name="Rectangle 6"/>
          <p:cNvSpPr>
            <a:spLocks noChangeArrowheads="1"/>
          </p:cNvSpPr>
          <p:nvPr/>
        </p:nvSpPr>
        <p:spPr bwMode="auto">
          <a:xfrm>
            <a:off x="0" y="2435225"/>
            <a:ext cx="1401763"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47111" name="Rectangle 7"/>
          <p:cNvSpPr>
            <a:spLocks noChangeArrowheads="1"/>
          </p:cNvSpPr>
          <p:nvPr/>
        </p:nvSpPr>
        <p:spPr bwMode="auto">
          <a:xfrm>
            <a:off x="0" y="4594225"/>
            <a:ext cx="1401763" cy="1131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47112" name="Rectangle 8"/>
          <p:cNvSpPr>
            <a:spLocks noChangeArrowheads="1"/>
          </p:cNvSpPr>
          <p:nvPr/>
        </p:nvSpPr>
        <p:spPr bwMode="auto">
          <a:xfrm>
            <a:off x="0" y="5726113"/>
            <a:ext cx="1401763" cy="113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grpSp>
        <p:nvGrpSpPr>
          <p:cNvPr id="110601" name="Group 9"/>
          <p:cNvGrpSpPr>
            <a:grpSpLocks/>
          </p:cNvGrpSpPr>
          <p:nvPr/>
        </p:nvGrpSpPr>
        <p:grpSpPr bwMode="auto">
          <a:xfrm>
            <a:off x="1327150" y="827088"/>
            <a:ext cx="3721100" cy="2370137"/>
            <a:chOff x="836" y="521"/>
            <a:chExt cx="2344" cy="1493"/>
          </a:xfrm>
        </p:grpSpPr>
        <p:sp>
          <p:nvSpPr>
            <p:cNvPr id="47114" name="Rectangle 10"/>
            <p:cNvSpPr>
              <a:spLocks noChangeArrowheads="1"/>
            </p:cNvSpPr>
            <p:nvPr/>
          </p:nvSpPr>
          <p:spPr bwMode="auto">
            <a:xfrm>
              <a:off x="882" y="521"/>
              <a:ext cx="2252" cy="14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zh-TW" altLang="en-GB">
                <a:solidFill>
                  <a:srgbClr val="000000"/>
                </a:solidFill>
                <a:latin typeface="Arial Narrow" pitchFamily="34" charset="0"/>
                <a:ea typeface="新細明體" charset="-120"/>
              </a:endParaRPr>
            </a:p>
            <a:p>
              <a:pPr algn="ctr" eaLnBrk="1" hangingPunct="1">
                <a:lnSpc>
                  <a:spcPct val="100000"/>
                </a:lnSpc>
                <a:buFont typeface="Arial Narrow" pitchFamily="34" charset="0"/>
                <a:buNone/>
              </a:pPr>
              <a:r>
                <a:rPr lang="zh-TW" altLang="en-GB" b="1">
                  <a:solidFill>
                    <a:srgbClr val="000000"/>
                  </a:solidFill>
                  <a:latin typeface="Arial Narrow" pitchFamily="34" charset="0"/>
                  <a:ea typeface="新細明體" charset="-120"/>
                </a:rPr>
                <a:t>在新約整個家庭受浸是包括嬰兒的</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徒</a:t>
              </a:r>
              <a:r>
                <a:rPr lang="en-GB" altLang="zh-TW" b="1">
                  <a:solidFill>
                    <a:srgbClr val="000000"/>
                  </a:solidFill>
                  <a:latin typeface="Arial Narrow" pitchFamily="34" charset="0"/>
                  <a:ea typeface="新細明體" charset="-120"/>
                </a:rPr>
                <a:t>10:47-48</a:t>
              </a:r>
              <a:r>
                <a:rPr lang="zh-TW" altLang="en-GB" b="1">
                  <a:solidFill>
                    <a:srgbClr val="000000"/>
                  </a:solidFill>
                  <a:latin typeface="Arial Narrow" pitchFamily="34" charset="0"/>
                  <a:ea typeface="新細明體" charset="-120"/>
                </a:rPr>
                <a:t>，</a:t>
              </a:r>
              <a:r>
                <a:rPr lang="en-GB" altLang="zh-TW" b="1">
                  <a:solidFill>
                    <a:srgbClr val="000000"/>
                  </a:solidFill>
                  <a:latin typeface="Arial Narrow" pitchFamily="34" charset="0"/>
                  <a:ea typeface="新細明體" charset="-120"/>
                </a:rPr>
                <a:t>16:15</a:t>
              </a:r>
              <a:r>
                <a:rPr lang="zh-TW" altLang="en-GB" b="1">
                  <a:solidFill>
                    <a:srgbClr val="000000"/>
                  </a:solidFill>
                  <a:latin typeface="Arial Narrow" pitchFamily="34" charset="0"/>
                  <a:ea typeface="新細明體" charset="-120"/>
                </a:rPr>
                <a:t>，</a:t>
              </a:r>
              <a:r>
                <a:rPr lang="en-GB" altLang="zh-TW" b="1">
                  <a:solidFill>
                    <a:srgbClr val="000000"/>
                  </a:solidFill>
                  <a:latin typeface="Arial Narrow" pitchFamily="34" charset="0"/>
                  <a:ea typeface="新細明體" charset="-120"/>
                </a:rPr>
                <a:t>18:8</a:t>
              </a:r>
              <a:r>
                <a:rPr lang="zh-TW" altLang="en-GB" b="1">
                  <a:solidFill>
                    <a:srgbClr val="000000"/>
                  </a:solidFill>
                  <a:latin typeface="Arial Narrow" pitchFamily="34" charset="0"/>
                  <a:ea typeface="新細明體" charset="-120"/>
                </a:rPr>
                <a:t>，林前</a:t>
              </a:r>
              <a:r>
                <a:rPr lang="en-GB" altLang="zh-TW" b="1">
                  <a:solidFill>
                    <a:srgbClr val="000000"/>
                  </a:solidFill>
                  <a:latin typeface="Arial Narrow" pitchFamily="34" charset="0"/>
                  <a:ea typeface="新細明體" charset="-120"/>
                </a:rPr>
                <a:t>1:16)</a:t>
              </a:r>
            </a:p>
          </p:txBody>
        </p:sp>
        <p:sp>
          <p:nvSpPr>
            <p:cNvPr id="47115" name="Rectangle 11"/>
            <p:cNvSpPr>
              <a:spLocks noChangeArrowheads="1"/>
            </p:cNvSpPr>
            <p:nvPr/>
          </p:nvSpPr>
          <p:spPr bwMode="auto">
            <a:xfrm>
              <a:off x="836" y="521"/>
              <a:ext cx="2345" cy="149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0602" name="Group 12"/>
          <p:cNvGrpSpPr>
            <a:grpSpLocks/>
          </p:cNvGrpSpPr>
          <p:nvPr/>
        </p:nvGrpSpPr>
        <p:grpSpPr bwMode="auto">
          <a:xfrm>
            <a:off x="5051425" y="827088"/>
            <a:ext cx="4089400" cy="2370137"/>
            <a:chOff x="3182" y="521"/>
            <a:chExt cx="2576" cy="1493"/>
          </a:xfrm>
        </p:grpSpPr>
        <p:sp>
          <p:nvSpPr>
            <p:cNvPr id="47117" name="Rectangle 13"/>
            <p:cNvSpPr>
              <a:spLocks noChangeArrowheads="1"/>
            </p:cNvSpPr>
            <p:nvPr/>
          </p:nvSpPr>
          <p:spPr bwMode="auto">
            <a:xfrm>
              <a:off x="3228" y="521"/>
              <a:ext cx="2484" cy="14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每一個家庭全部受浸的經文都是假設。全部的人包括嬰兒都相信受浸</a:t>
              </a:r>
            </a:p>
          </p:txBody>
        </p:sp>
        <p:sp>
          <p:nvSpPr>
            <p:cNvPr id="47118" name="Rectangle 14"/>
            <p:cNvSpPr>
              <a:spLocks noChangeArrowheads="1"/>
            </p:cNvSpPr>
            <p:nvPr/>
          </p:nvSpPr>
          <p:spPr bwMode="auto">
            <a:xfrm>
              <a:off x="3182" y="521"/>
              <a:ext cx="2577" cy="149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0603" name="Group 15"/>
          <p:cNvGrpSpPr>
            <a:grpSpLocks/>
          </p:cNvGrpSpPr>
          <p:nvPr/>
        </p:nvGrpSpPr>
        <p:grpSpPr bwMode="auto">
          <a:xfrm>
            <a:off x="1327150" y="3200400"/>
            <a:ext cx="3721100" cy="1673225"/>
            <a:chOff x="836" y="2016"/>
            <a:chExt cx="2344" cy="1054"/>
          </a:xfrm>
        </p:grpSpPr>
        <p:sp>
          <p:nvSpPr>
            <p:cNvPr id="47120" name="Rectangle 16"/>
            <p:cNvSpPr>
              <a:spLocks noChangeArrowheads="1"/>
            </p:cNvSpPr>
            <p:nvPr/>
          </p:nvSpPr>
          <p:spPr bwMode="auto">
            <a:xfrm>
              <a:off x="882" y="2016"/>
              <a:ext cx="2252" cy="1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從早期教會的歷史中嬰兒受浸已經存在</a:t>
              </a:r>
            </a:p>
          </p:txBody>
        </p:sp>
        <p:sp>
          <p:nvSpPr>
            <p:cNvPr id="47121" name="Rectangle 17"/>
            <p:cNvSpPr>
              <a:spLocks noChangeArrowheads="1"/>
            </p:cNvSpPr>
            <p:nvPr/>
          </p:nvSpPr>
          <p:spPr bwMode="auto">
            <a:xfrm>
              <a:off x="836" y="2016"/>
              <a:ext cx="2345" cy="105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0604" name="Group 18"/>
          <p:cNvGrpSpPr>
            <a:grpSpLocks/>
          </p:cNvGrpSpPr>
          <p:nvPr/>
        </p:nvGrpSpPr>
        <p:grpSpPr bwMode="auto">
          <a:xfrm>
            <a:off x="5051425" y="3200400"/>
            <a:ext cx="4089400" cy="1673225"/>
            <a:chOff x="3182" y="2016"/>
            <a:chExt cx="2576" cy="1054"/>
          </a:xfrm>
        </p:grpSpPr>
        <p:sp>
          <p:nvSpPr>
            <p:cNvPr id="47123" name="Rectangle 19"/>
            <p:cNvSpPr>
              <a:spLocks noChangeArrowheads="1"/>
            </p:cNvSpPr>
            <p:nvPr/>
          </p:nvSpPr>
          <p:spPr bwMode="auto">
            <a:xfrm>
              <a:off x="3228" y="2016"/>
              <a:ext cx="2484" cy="1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從早期非經典浸禮指示，</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二世紀時</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，成人受洗需要</a:t>
              </a:r>
              <a:r>
                <a:rPr lang="en-GB" altLang="zh-TW" sz="2400" b="1">
                  <a:solidFill>
                    <a:srgbClr val="000000"/>
                  </a:solidFill>
                  <a:latin typeface="Arial Narrow" pitchFamily="34" charset="0"/>
                  <a:ea typeface="新細明體" charset="-120"/>
                </a:rPr>
                <a:t>1-2</a:t>
              </a:r>
              <a:r>
                <a:rPr lang="zh-TW" altLang="en-GB" sz="2400" b="1">
                  <a:solidFill>
                    <a:srgbClr val="000000"/>
                  </a:solidFill>
                  <a:latin typeface="Arial Narrow" pitchFamily="34" charset="0"/>
                  <a:ea typeface="新細明體" charset="-120"/>
                </a:rPr>
                <a:t>天的禁食。</a:t>
              </a:r>
              <a:r>
                <a:rPr lang="en-GB" altLang="zh-TW" sz="2400" b="1">
                  <a:solidFill>
                    <a:srgbClr val="000000"/>
                  </a:solidFill>
                  <a:latin typeface="Arial Narrow" pitchFamily="34" charset="0"/>
                  <a:ea typeface="新細明體" charset="-120"/>
                </a:rPr>
                <a:t>(J.B.Lightfoot</a:t>
              </a:r>
              <a:r>
                <a:rPr lang="zh-TW" altLang="en-GB" sz="2400" b="1">
                  <a:solidFill>
                    <a:srgbClr val="000000"/>
                  </a:solidFill>
                  <a:latin typeface="Arial Narrow" pitchFamily="34" charset="0"/>
                  <a:ea typeface="新細明體" charset="-120"/>
                </a:rPr>
                <a:t>之使徒之父親們</a:t>
              </a:r>
              <a:r>
                <a:rPr lang="en-GB" altLang="zh-TW" sz="2400" b="1">
                  <a:solidFill>
                    <a:srgbClr val="000000"/>
                  </a:solidFill>
                  <a:latin typeface="Arial Narrow" pitchFamily="34" charset="0"/>
                  <a:ea typeface="新細明體" charset="-120"/>
                </a:rPr>
                <a:t>)</a:t>
              </a:r>
            </a:p>
          </p:txBody>
        </p:sp>
        <p:sp>
          <p:nvSpPr>
            <p:cNvPr id="47124" name="Rectangle 20"/>
            <p:cNvSpPr>
              <a:spLocks noChangeArrowheads="1"/>
            </p:cNvSpPr>
            <p:nvPr/>
          </p:nvSpPr>
          <p:spPr bwMode="auto">
            <a:xfrm>
              <a:off x="3182" y="2016"/>
              <a:ext cx="2577" cy="105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0605" name="Group 21"/>
          <p:cNvGrpSpPr>
            <a:grpSpLocks/>
          </p:cNvGrpSpPr>
          <p:nvPr/>
        </p:nvGrpSpPr>
        <p:grpSpPr bwMode="auto">
          <a:xfrm>
            <a:off x="1327150" y="4876800"/>
            <a:ext cx="3721100" cy="1597025"/>
            <a:chOff x="836" y="3072"/>
            <a:chExt cx="2344" cy="1006"/>
          </a:xfrm>
        </p:grpSpPr>
        <p:sp>
          <p:nvSpPr>
            <p:cNvPr id="47126" name="Rectangle 22"/>
            <p:cNvSpPr>
              <a:spLocks noChangeArrowheads="1"/>
            </p:cNvSpPr>
            <p:nvPr/>
          </p:nvSpPr>
          <p:spPr bwMode="auto">
            <a:xfrm>
              <a:off x="882" y="3072"/>
              <a:ext cx="2252" cy="1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基督祝福兒童，是包括嬰兒</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可</a:t>
              </a:r>
              <a:r>
                <a:rPr lang="en-GB" altLang="zh-TW" sz="2400" b="1">
                  <a:solidFill>
                    <a:srgbClr val="000000"/>
                  </a:solidFill>
                  <a:latin typeface="Arial Narrow" charset="0"/>
                  <a:ea typeface="新細明體" charset="0"/>
                  <a:cs typeface="新細明體" charset="0"/>
                </a:rPr>
                <a:t>10:13-16)</a:t>
              </a:r>
              <a:r>
                <a:rPr lang="zh-TW" altLang="en-GB" sz="2400" b="1">
                  <a:solidFill>
                    <a:srgbClr val="000000"/>
                  </a:solidFill>
                  <a:latin typeface="Arial Narrow" charset="0"/>
                  <a:ea typeface="新細明體" charset="0"/>
                  <a:cs typeface="新細明體" charset="0"/>
                </a:rPr>
                <a:t>，是表明衪贊同嬰兒浸禮。</a:t>
              </a:r>
            </a:p>
          </p:txBody>
        </p:sp>
        <p:sp>
          <p:nvSpPr>
            <p:cNvPr id="47127" name="Rectangle 23"/>
            <p:cNvSpPr>
              <a:spLocks noChangeArrowheads="1"/>
            </p:cNvSpPr>
            <p:nvPr/>
          </p:nvSpPr>
          <p:spPr bwMode="auto">
            <a:xfrm>
              <a:off x="836" y="3072"/>
              <a:ext cx="2345" cy="100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0606" name="Group 24"/>
          <p:cNvGrpSpPr>
            <a:grpSpLocks/>
          </p:cNvGrpSpPr>
          <p:nvPr/>
        </p:nvGrpSpPr>
        <p:grpSpPr bwMode="auto">
          <a:xfrm>
            <a:off x="5051425" y="4876800"/>
            <a:ext cx="4089400" cy="1597025"/>
            <a:chOff x="3182" y="3072"/>
            <a:chExt cx="2576" cy="1006"/>
          </a:xfrm>
        </p:grpSpPr>
        <p:sp>
          <p:nvSpPr>
            <p:cNvPr id="47129" name="Rectangle 25"/>
            <p:cNvSpPr>
              <a:spLocks noChangeArrowheads="1"/>
            </p:cNvSpPr>
            <p:nvPr/>
          </p:nvSpPr>
          <p:spPr bwMode="auto">
            <a:xfrm>
              <a:off x="3228" y="3072"/>
              <a:ext cx="2484" cy="1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祝福與受浸是二件事情。在左方是表示新約基督祝福兒重，並非贊同受浸。</a:t>
              </a:r>
            </a:p>
          </p:txBody>
        </p:sp>
        <p:sp>
          <p:nvSpPr>
            <p:cNvPr id="47130" name="Rectangle 26"/>
            <p:cNvSpPr>
              <a:spLocks noChangeArrowheads="1"/>
            </p:cNvSpPr>
            <p:nvPr/>
          </p:nvSpPr>
          <p:spPr bwMode="auto">
            <a:xfrm>
              <a:off x="3182" y="3072"/>
              <a:ext cx="2577" cy="100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6</a:t>
            </a:r>
          </a:p>
        </p:txBody>
      </p:sp>
      <p:sp>
        <p:nvSpPr>
          <p:cNvPr id="48130" name="Text Box 2"/>
          <p:cNvSpPr txBox="1">
            <a:spLocks noChangeArrowheads="1"/>
          </p:cNvSpPr>
          <p:nvPr/>
        </p:nvSpPr>
        <p:spPr bwMode="auto">
          <a:xfrm>
            <a:off x="7977188"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244e</a:t>
            </a:r>
          </a:p>
        </p:txBody>
      </p:sp>
      <p:sp>
        <p:nvSpPr>
          <p:cNvPr id="48131" name="Text Box 3"/>
          <p:cNvSpPr txBox="1">
            <a:spLocks noChangeArrowheads="1"/>
          </p:cNvSpPr>
          <p:nvPr/>
        </p:nvSpPr>
        <p:spPr bwMode="auto">
          <a:xfrm>
            <a:off x="3851275" y="188913"/>
            <a:ext cx="24669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浸禮的結論</a:t>
            </a:r>
          </a:p>
        </p:txBody>
      </p:sp>
      <p:sp>
        <p:nvSpPr>
          <p:cNvPr id="48132" name="Rectangle 4"/>
          <p:cNvSpPr>
            <a:spLocks noChangeArrowheads="1"/>
          </p:cNvSpPr>
          <p:nvPr/>
        </p:nvSpPr>
        <p:spPr bwMode="auto">
          <a:xfrm>
            <a:off x="0" y="609600"/>
            <a:ext cx="1401763" cy="110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8133" name="Rectangle 5"/>
          <p:cNvSpPr>
            <a:spLocks noChangeArrowheads="1"/>
          </p:cNvSpPr>
          <p:nvPr/>
        </p:nvSpPr>
        <p:spPr bwMode="auto">
          <a:xfrm>
            <a:off x="0" y="1719263"/>
            <a:ext cx="1401763" cy="1382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主題</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繼續</a:t>
            </a:r>
            <a:r>
              <a:rPr lang="en-GB" altLang="zh-TW" sz="2000">
                <a:solidFill>
                  <a:srgbClr val="000000"/>
                </a:solidFill>
                <a:latin typeface="Arial Narrow" pitchFamily="34" charset="0"/>
                <a:ea typeface="新細明體" charset="-120"/>
              </a:rPr>
              <a:t>)</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8134" name="Rectangle 6"/>
          <p:cNvSpPr>
            <a:spLocks noChangeArrowheads="1"/>
          </p:cNvSpPr>
          <p:nvPr/>
        </p:nvSpPr>
        <p:spPr bwMode="auto">
          <a:xfrm>
            <a:off x="0" y="3101975"/>
            <a:ext cx="1401763" cy="110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8135" name="Rectangle 7"/>
          <p:cNvSpPr>
            <a:spLocks noChangeArrowheads="1"/>
          </p:cNvSpPr>
          <p:nvPr/>
        </p:nvSpPr>
        <p:spPr bwMode="auto">
          <a:xfrm>
            <a:off x="0" y="4211638"/>
            <a:ext cx="1401763" cy="110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8136" name="Rectangle 8"/>
          <p:cNvSpPr>
            <a:spLocks noChangeArrowheads="1"/>
          </p:cNvSpPr>
          <p:nvPr/>
        </p:nvSpPr>
        <p:spPr bwMode="auto">
          <a:xfrm>
            <a:off x="0" y="5321300"/>
            <a:ext cx="1401763" cy="153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grpSp>
        <p:nvGrpSpPr>
          <p:cNvPr id="112649" name="Group 9"/>
          <p:cNvGrpSpPr>
            <a:grpSpLocks/>
          </p:cNvGrpSpPr>
          <p:nvPr/>
        </p:nvGrpSpPr>
        <p:grpSpPr bwMode="auto">
          <a:xfrm>
            <a:off x="1327150" y="990600"/>
            <a:ext cx="3721100" cy="2282825"/>
            <a:chOff x="836" y="624"/>
            <a:chExt cx="2344" cy="1438"/>
          </a:xfrm>
        </p:grpSpPr>
        <p:sp>
          <p:nvSpPr>
            <p:cNvPr id="48138" name="Rectangle 10"/>
            <p:cNvSpPr>
              <a:spLocks noChangeArrowheads="1"/>
            </p:cNvSpPr>
            <p:nvPr/>
          </p:nvSpPr>
          <p:spPr bwMode="auto">
            <a:xfrm>
              <a:off x="882" y="624"/>
              <a:ext cx="2252" cy="1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在新約並沒有禁止為嬰兒受浸，就是容許去行。</a:t>
              </a:r>
            </a:p>
          </p:txBody>
        </p:sp>
        <p:sp>
          <p:nvSpPr>
            <p:cNvPr id="48139" name="Rectangle 11"/>
            <p:cNvSpPr>
              <a:spLocks noChangeArrowheads="1"/>
            </p:cNvSpPr>
            <p:nvPr/>
          </p:nvSpPr>
          <p:spPr bwMode="auto">
            <a:xfrm>
              <a:off x="836" y="624"/>
              <a:ext cx="2345" cy="143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2650" name="Group 12"/>
          <p:cNvGrpSpPr>
            <a:grpSpLocks/>
          </p:cNvGrpSpPr>
          <p:nvPr/>
        </p:nvGrpSpPr>
        <p:grpSpPr bwMode="auto">
          <a:xfrm>
            <a:off x="5051425" y="990600"/>
            <a:ext cx="4089400" cy="2282825"/>
            <a:chOff x="3182" y="624"/>
            <a:chExt cx="2576" cy="1438"/>
          </a:xfrm>
        </p:grpSpPr>
        <p:sp>
          <p:nvSpPr>
            <p:cNvPr id="48141" name="Rectangle 13"/>
            <p:cNvSpPr>
              <a:spLocks noChangeArrowheads="1"/>
            </p:cNvSpPr>
            <p:nvPr/>
          </p:nvSpPr>
          <p:spPr bwMode="auto">
            <a:xfrm>
              <a:off x="3228" y="624"/>
              <a:ext cx="2484" cy="1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沉默不代表贊同</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如我們不能為死人受浸禮，簡單而言，新約沒有禁止</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，新約支持信徒受浸，就是自動禁止嬰兒受浸，因為嬰兒不能相信。</a:t>
              </a:r>
            </a:p>
          </p:txBody>
        </p:sp>
        <p:sp>
          <p:nvSpPr>
            <p:cNvPr id="48142" name="Rectangle 14"/>
            <p:cNvSpPr>
              <a:spLocks noChangeArrowheads="1"/>
            </p:cNvSpPr>
            <p:nvPr/>
          </p:nvSpPr>
          <p:spPr bwMode="auto">
            <a:xfrm>
              <a:off x="3182" y="624"/>
              <a:ext cx="2577" cy="143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2651" name="Group 15"/>
          <p:cNvGrpSpPr>
            <a:grpSpLocks/>
          </p:cNvGrpSpPr>
          <p:nvPr/>
        </p:nvGrpSpPr>
        <p:grpSpPr bwMode="auto">
          <a:xfrm>
            <a:off x="1327150" y="3276600"/>
            <a:ext cx="3721100" cy="2054225"/>
            <a:chOff x="836" y="2064"/>
            <a:chExt cx="2344" cy="1294"/>
          </a:xfrm>
        </p:grpSpPr>
        <p:sp>
          <p:nvSpPr>
            <p:cNvPr id="48144" name="Rectangle 16"/>
            <p:cNvSpPr>
              <a:spLocks noChangeArrowheads="1"/>
            </p:cNvSpPr>
            <p:nvPr/>
          </p:nvSpPr>
          <p:spPr bwMode="auto">
            <a:xfrm>
              <a:off x="882" y="2064"/>
              <a:ext cx="2252" cy="1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8145" name="Rectangle 17"/>
            <p:cNvSpPr>
              <a:spLocks noChangeArrowheads="1"/>
            </p:cNvSpPr>
            <p:nvPr/>
          </p:nvSpPr>
          <p:spPr bwMode="auto">
            <a:xfrm>
              <a:off x="836" y="2064"/>
              <a:ext cx="2345" cy="129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2652" name="Group 18"/>
          <p:cNvGrpSpPr>
            <a:grpSpLocks/>
          </p:cNvGrpSpPr>
          <p:nvPr/>
        </p:nvGrpSpPr>
        <p:grpSpPr bwMode="auto">
          <a:xfrm>
            <a:off x="5051425" y="3276600"/>
            <a:ext cx="4089400" cy="2054225"/>
            <a:chOff x="3182" y="2064"/>
            <a:chExt cx="2576" cy="1294"/>
          </a:xfrm>
        </p:grpSpPr>
        <p:sp>
          <p:nvSpPr>
            <p:cNvPr id="48147" name="Rectangle 19"/>
            <p:cNvSpPr>
              <a:spLocks noChangeArrowheads="1"/>
            </p:cNvSpPr>
            <p:nvPr/>
          </p:nvSpPr>
          <p:spPr bwMode="auto">
            <a:xfrm>
              <a:off x="3228" y="2064"/>
              <a:ext cx="2484" cy="1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大使命的第一順序是産生門徒，然後為他們受浸，</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太</a:t>
              </a:r>
              <a:r>
                <a:rPr lang="en-GB" altLang="zh-TW" sz="2400" b="1">
                  <a:solidFill>
                    <a:srgbClr val="000000"/>
                  </a:solidFill>
                  <a:latin typeface="Arial Narrow" charset="0"/>
                  <a:ea typeface="新細明體" charset="0"/>
                  <a:cs typeface="新細明體" charset="0"/>
                </a:rPr>
                <a:t>28:19-20)</a:t>
              </a:r>
              <a:r>
                <a:rPr lang="zh-TW" altLang="en-GB" sz="2400" b="1">
                  <a:solidFill>
                    <a:srgbClr val="000000"/>
                  </a:solidFill>
                  <a:latin typeface="Arial Narrow" charset="0"/>
                  <a:ea typeface="新細明體" charset="0"/>
                  <a:cs typeface="新細明體" charset="0"/>
                </a:rPr>
                <a:t>，這樣，只是門徒受浸，不包括嬰兒。</a:t>
              </a:r>
            </a:p>
          </p:txBody>
        </p:sp>
        <p:sp>
          <p:nvSpPr>
            <p:cNvPr id="48148" name="Rectangle 20"/>
            <p:cNvSpPr>
              <a:spLocks noChangeArrowheads="1"/>
            </p:cNvSpPr>
            <p:nvPr/>
          </p:nvSpPr>
          <p:spPr bwMode="auto">
            <a:xfrm>
              <a:off x="3182" y="2064"/>
              <a:ext cx="2577" cy="129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2653" name="Group 21"/>
          <p:cNvGrpSpPr>
            <a:grpSpLocks/>
          </p:cNvGrpSpPr>
          <p:nvPr/>
        </p:nvGrpSpPr>
        <p:grpSpPr bwMode="auto">
          <a:xfrm>
            <a:off x="1327150" y="5334000"/>
            <a:ext cx="3721100" cy="1520825"/>
            <a:chOff x="836" y="3360"/>
            <a:chExt cx="2344" cy="958"/>
          </a:xfrm>
        </p:grpSpPr>
        <p:sp>
          <p:nvSpPr>
            <p:cNvPr id="48150" name="Rectangle 22"/>
            <p:cNvSpPr>
              <a:spLocks noChangeArrowheads="1"/>
            </p:cNvSpPr>
            <p:nvPr/>
          </p:nvSpPr>
          <p:spPr bwMode="auto">
            <a:xfrm>
              <a:off x="882" y="3360"/>
              <a:ext cx="2252" cy="9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8151" name="Rectangle 23"/>
            <p:cNvSpPr>
              <a:spLocks noChangeArrowheads="1"/>
            </p:cNvSpPr>
            <p:nvPr/>
          </p:nvSpPr>
          <p:spPr bwMode="auto">
            <a:xfrm>
              <a:off x="836" y="3360"/>
              <a:ext cx="2345" cy="95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2654" name="Group 24"/>
          <p:cNvGrpSpPr>
            <a:grpSpLocks/>
          </p:cNvGrpSpPr>
          <p:nvPr/>
        </p:nvGrpSpPr>
        <p:grpSpPr bwMode="auto">
          <a:xfrm>
            <a:off x="5051425" y="5334000"/>
            <a:ext cx="4089400" cy="1520825"/>
            <a:chOff x="3182" y="3360"/>
            <a:chExt cx="2576" cy="958"/>
          </a:xfrm>
        </p:grpSpPr>
        <p:sp>
          <p:nvSpPr>
            <p:cNvPr id="48153" name="Rectangle 25"/>
            <p:cNvSpPr>
              <a:spLocks noChangeArrowheads="1"/>
            </p:cNvSpPr>
            <p:nvPr/>
          </p:nvSpPr>
          <p:spPr bwMode="auto">
            <a:xfrm>
              <a:off x="3228" y="3360"/>
              <a:ext cx="2484" cy="9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受浸是指信徒與主的死連合</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羅</a:t>
              </a:r>
              <a:r>
                <a:rPr lang="en-GB" altLang="zh-TW" sz="2400" b="1">
                  <a:solidFill>
                    <a:srgbClr val="000000"/>
                  </a:solidFill>
                  <a:latin typeface="Arial Narrow" charset="0"/>
                  <a:ea typeface="新細明體" charset="0"/>
                  <a:cs typeface="新細明體" charset="0"/>
                </a:rPr>
                <a:t>6:11)</a:t>
              </a:r>
              <a:r>
                <a:rPr lang="zh-TW" altLang="en-GB" sz="2400" b="1">
                  <a:solidFill>
                    <a:srgbClr val="000000"/>
                  </a:solidFill>
                  <a:latin typeface="Arial Narrow" charset="0"/>
                  <a:ea typeface="新細明體" charset="0"/>
                  <a:cs typeface="新細明體" charset="0"/>
                </a:rPr>
                <a:t>，這是嬰兒所不能明白的。</a:t>
              </a:r>
            </a:p>
          </p:txBody>
        </p:sp>
        <p:sp>
          <p:nvSpPr>
            <p:cNvPr id="48154" name="Rectangle 26"/>
            <p:cNvSpPr>
              <a:spLocks noChangeArrowheads="1"/>
            </p:cNvSpPr>
            <p:nvPr/>
          </p:nvSpPr>
          <p:spPr bwMode="auto">
            <a:xfrm>
              <a:off x="3182" y="3360"/>
              <a:ext cx="2577" cy="95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7</a:t>
            </a:r>
          </a:p>
        </p:txBody>
      </p:sp>
      <p:sp>
        <p:nvSpPr>
          <p:cNvPr id="49154" name="Text Box 2"/>
          <p:cNvSpPr txBox="1">
            <a:spLocks noChangeArrowheads="1"/>
          </p:cNvSpPr>
          <p:nvPr/>
        </p:nvSpPr>
        <p:spPr bwMode="auto">
          <a:xfrm>
            <a:off x="7885113" y="228600"/>
            <a:ext cx="10445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244e-f</a:t>
            </a:r>
          </a:p>
        </p:txBody>
      </p:sp>
      <p:sp>
        <p:nvSpPr>
          <p:cNvPr id="49155" name="Text Box 3"/>
          <p:cNvSpPr txBox="1">
            <a:spLocks noChangeArrowheads="1"/>
          </p:cNvSpPr>
          <p:nvPr/>
        </p:nvSpPr>
        <p:spPr bwMode="auto">
          <a:xfrm>
            <a:off x="2087563" y="0"/>
            <a:ext cx="50831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浸禮的結論</a:t>
            </a:r>
          </a:p>
        </p:txBody>
      </p:sp>
      <p:sp>
        <p:nvSpPr>
          <p:cNvPr id="49156" name="Rectangle 4"/>
          <p:cNvSpPr>
            <a:spLocks noChangeArrowheads="1"/>
          </p:cNvSpPr>
          <p:nvPr/>
        </p:nvSpPr>
        <p:spPr bwMode="auto">
          <a:xfrm>
            <a:off x="0" y="658813"/>
            <a:ext cx="1401763" cy="1265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樣式</a:t>
            </a:r>
          </a:p>
        </p:txBody>
      </p:sp>
      <p:sp>
        <p:nvSpPr>
          <p:cNvPr id="49157" name="Rectangle 5"/>
          <p:cNvSpPr>
            <a:spLocks noChangeArrowheads="1"/>
          </p:cNvSpPr>
          <p:nvPr/>
        </p:nvSpPr>
        <p:spPr bwMode="auto">
          <a:xfrm>
            <a:off x="0" y="1924050"/>
            <a:ext cx="1401763" cy="1265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b="1">
                <a:solidFill>
                  <a:srgbClr val="000000"/>
                </a:solidFill>
                <a:latin typeface="Arial Narrow" charset="0"/>
                <a:ea typeface="新細明體" charset="0"/>
                <a:cs typeface="新細明體" charset="0"/>
              </a:rPr>
              <a:t>支持以上所說的模式</a:t>
            </a:r>
          </a:p>
        </p:txBody>
      </p:sp>
      <p:sp>
        <p:nvSpPr>
          <p:cNvPr id="49158" name="Rectangle 6"/>
          <p:cNvSpPr>
            <a:spLocks noChangeArrowheads="1"/>
          </p:cNvSpPr>
          <p:nvPr/>
        </p:nvSpPr>
        <p:spPr bwMode="auto">
          <a:xfrm>
            <a:off x="0" y="3189288"/>
            <a:ext cx="1401763" cy="198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grpSp>
        <p:nvGrpSpPr>
          <p:cNvPr id="114695" name="Group 7"/>
          <p:cNvGrpSpPr>
            <a:grpSpLocks/>
          </p:cNvGrpSpPr>
          <p:nvPr/>
        </p:nvGrpSpPr>
        <p:grpSpPr bwMode="auto">
          <a:xfrm>
            <a:off x="1327150" y="3124200"/>
            <a:ext cx="3721100" cy="1978025"/>
            <a:chOff x="836" y="1968"/>
            <a:chExt cx="2344" cy="1246"/>
          </a:xfrm>
        </p:grpSpPr>
        <p:sp>
          <p:nvSpPr>
            <p:cNvPr id="49160" name="Rectangle 8"/>
            <p:cNvSpPr>
              <a:spLocks noChangeArrowheads="1"/>
            </p:cNvSpPr>
            <p:nvPr/>
          </p:nvSpPr>
          <p:spPr bwMode="auto">
            <a:xfrm>
              <a:off x="882" y="1968"/>
              <a:ext cx="2252" cy="1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經文沒有具體說明受浸的特別方式。這樣容許，點水禮和灑水禮。不是方法的問題，是受水禮者之誠實的心。</a:t>
              </a:r>
            </a:p>
          </p:txBody>
        </p:sp>
        <p:sp>
          <p:nvSpPr>
            <p:cNvPr id="49161" name="Rectangle 9"/>
            <p:cNvSpPr>
              <a:spLocks noChangeArrowheads="1"/>
            </p:cNvSpPr>
            <p:nvPr/>
          </p:nvSpPr>
          <p:spPr bwMode="auto">
            <a:xfrm>
              <a:off x="836" y="1968"/>
              <a:ext cx="2345" cy="124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4696" name="Group 10"/>
          <p:cNvGrpSpPr>
            <a:grpSpLocks/>
          </p:cNvGrpSpPr>
          <p:nvPr/>
        </p:nvGrpSpPr>
        <p:grpSpPr bwMode="auto">
          <a:xfrm>
            <a:off x="5051425" y="3124200"/>
            <a:ext cx="4089400" cy="1978025"/>
            <a:chOff x="3182" y="1968"/>
            <a:chExt cx="2576" cy="1246"/>
          </a:xfrm>
        </p:grpSpPr>
        <p:sp>
          <p:nvSpPr>
            <p:cNvPr id="49163" name="Rectangle 11"/>
            <p:cNvSpPr>
              <a:spLocks noChangeArrowheads="1"/>
            </p:cNvSpPr>
            <p:nvPr/>
          </p:nvSpPr>
          <p:spPr bwMode="auto">
            <a:xfrm>
              <a:off x="3228" y="1968"/>
              <a:ext cx="2484" cy="1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經文唯一題到是浸禮，因為誰的樣式不重要</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也不表示樣式無關重要。</a:t>
              </a:r>
            </a:p>
          </p:txBody>
        </p:sp>
        <p:sp>
          <p:nvSpPr>
            <p:cNvPr id="49164" name="Rectangle 12"/>
            <p:cNvSpPr>
              <a:spLocks noChangeArrowheads="1"/>
            </p:cNvSpPr>
            <p:nvPr/>
          </p:nvSpPr>
          <p:spPr bwMode="auto">
            <a:xfrm>
              <a:off x="3182" y="1968"/>
              <a:ext cx="2577" cy="124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4697" name="Group 13"/>
          <p:cNvGrpSpPr>
            <a:grpSpLocks/>
          </p:cNvGrpSpPr>
          <p:nvPr/>
        </p:nvGrpSpPr>
        <p:grpSpPr bwMode="auto">
          <a:xfrm>
            <a:off x="1327150" y="5105400"/>
            <a:ext cx="3721100" cy="1749425"/>
            <a:chOff x="836" y="3216"/>
            <a:chExt cx="2344" cy="1102"/>
          </a:xfrm>
        </p:grpSpPr>
        <p:sp>
          <p:nvSpPr>
            <p:cNvPr id="49166" name="Rectangle 14"/>
            <p:cNvSpPr>
              <a:spLocks noChangeArrowheads="1"/>
            </p:cNvSpPr>
            <p:nvPr/>
          </p:nvSpPr>
          <p:spPr bwMode="auto">
            <a:xfrm>
              <a:off x="882" y="3216"/>
              <a:ext cx="2252" cy="1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在早期教會歷史普遍流行的灑水禮。</a:t>
              </a:r>
            </a:p>
          </p:txBody>
        </p:sp>
        <p:sp>
          <p:nvSpPr>
            <p:cNvPr id="49167" name="Rectangle 15"/>
            <p:cNvSpPr>
              <a:spLocks noChangeArrowheads="1"/>
            </p:cNvSpPr>
            <p:nvPr/>
          </p:nvSpPr>
          <p:spPr bwMode="auto">
            <a:xfrm>
              <a:off x="836" y="3216"/>
              <a:ext cx="2345" cy="110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4698" name="Group 16"/>
          <p:cNvGrpSpPr>
            <a:grpSpLocks/>
          </p:cNvGrpSpPr>
          <p:nvPr/>
        </p:nvGrpSpPr>
        <p:grpSpPr bwMode="auto">
          <a:xfrm>
            <a:off x="5051425" y="5105400"/>
            <a:ext cx="4089400" cy="1749425"/>
            <a:chOff x="3182" y="3216"/>
            <a:chExt cx="2576" cy="1102"/>
          </a:xfrm>
        </p:grpSpPr>
        <p:sp>
          <p:nvSpPr>
            <p:cNvPr id="49169" name="Rectangle 17"/>
            <p:cNvSpPr>
              <a:spLocks noChangeArrowheads="1"/>
            </p:cNvSpPr>
            <p:nvPr/>
          </p:nvSpPr>
          <p:spPr bwMode="auto">
            <a:xfrm>
              <a:off x="3228" y="3216"/>
              <a:ext cx="2484" cy="1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灑水禮是在第二世紀，當浸禮在流水或冷水不能同時的一種方式。</a:t>
              </a:r>
            </a:p>
          </p:txBody>
        </p:sp>
        <p:sp>
          <p:nvSpPr>
            <p:cNvPr id="49170" name="Rectangle 18"/>
            <p:cNvSpPr>
              <a:spLocks noChangeArrowheads="1"/>
            </p:cNvSpPr>
            <p:nvPr/>
          </p:nvSpPr>
          <p:spPr bwMode="auto">
            <a:xfrm>
              <a:off x="3182" y="3216"/>
              <a:ext cx="2577" cy="110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4699" name="Group 19"/>
          <p:cNvGrpSpPr>
            <a:grpSpLocks/>
          </p:cNvGrpSpPr>
          <p:nvPr/>
        </p:nvGrpSpPr>
        <p:grpSpPr bwMode="auto">
          <a:xfrm>
            <a:off x="1327150" y="609600"/>
            <a:ext cx="3721100" cy="2511425"/>
            <a:chOff x="836" y="384"/>
            <a:chExt cx="2344" cy="1582"/>
          </a:xfrm>
        </p:grpSpPr>
        <p:sp>
          <p:nvSpPr>
            <p:cNvPr id="49172" name="Rectangle 20"/>
            <p:cNvSpPr>
              <a:spLocks noChangeArrowheads="1"/>
            </p:cNvSpPr>
            <p:nvPr/>
          </p:nvSpPr>
          <p:spPr bwMode="auto">
            <a:xfrm>
              <a:off x="882" y="384"/>
              <a:ext cx="2252" cy="1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9173" name="Rectangle 21"/>
            <p:cNvSpPr>
              <a:spLocks noChangeArrowheads="1"/>
            </p:cNvSpPr>
            <p:nvPr/>
          </p:nvSpPr>
          <p:spPr bwMode="auto">
            <a:xfrm>
              <a:off x="836" y="384"/>
              <a:ext cx="2345" cy="158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4700" name="Group 22"/>
          <p:cNvGrpSpPr>
            <a:grpSpLocks/>
          </p:cNvGrpSpPr>
          <p:nvPr/>
        </p:nvGrpSpPr>
        <p:grpSpPr bwMode="auto">
          <a:xfrm>
            <a:off x="5054600" y="620713"/>
            <a:ext cx="4089400" cy="2511425"/>
            <a:chOff x="3182" y="384"/>
            <a:chExt cx="2576" cy="1582"/>
          </a:xfrm>
        </p:grpSpPr>
        <p:sp>
          <p:nvSpPr>
            <p:cNvPr id="49175" name="Rectangle 23"/>
            <p:cNvSpPr>
              <a:spLocks noChangeArrowheads="1"/>
            </p:cNvSpPr>
            <p:nvPr/>
          </p:nvSpPr>
          <p:spPr bwMode="auto">
            <a:xfrm>
              <a:off x="3228" y="384"/>
              <a:ext cx="2484" cy="1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所有新約受浸主題都淸楚說明是相信者。必須有充分理由才不接受這標準。徒 </a:t>
              </a:r>
              <a:r>
                <a:rPr lang="en-GB" altLang="zh-TW" sz="2400" b="1">
                  <a:solidFill>
                    <a:srgbClr val="000000"/>
                  </a:solidFill>
                </a:rPr>
                <a:t>2:38, 41; 8:12, 36-38; 9:18; 10:47; 16:14-15</a:t>
              </a:r>
              <a:r>
                <a:rPr lang="zh-TW" altLang="en-GB" sz="2400" b="1">
                  <a:solidFill>
                    <a:srgbClr val="000000"/>
                  </a:solidFill>
                </a:rPr>
                <a:t>，</a:t>
              </a:r>
              <a:r>
                <a:rPr lang="en-GB" altLang="zh-TW" sz="2400" b="1">
                  <a:solidFill>
                    <a:srgbClr val="000000"/>
                  </a:solidFill>
                </a:rPr>
                <a:t>33</a:t>
              </a:r>
              <a:r>
                <a:rPr lang="zh-TW" altLang="en-GB" sz="2400" b="1">
                  <a:solidFill>
                    <a:srgbClr val="000000"/>
                  </a:solidFill>
                </a:rPr>
                <a:t>，</a:t>
              </a:r>
              <a:r>
                <a:rPr lang="en-GB" altLang="zh-TW" sz="2400" b="1">
                  <a:solidFill>
                    <a:srgbClr val="000000"/>
                  </a:solidFill>
                </a:rPr>
                <a:t>18:8</a:t>
              </a:r>
              <a:r>
                <a:rPr lang="zh-TW" altLang="en-GB" sz="2400" b="1">
                  <a:solidFill>
                    <a:srgbClr val="000000"/>
                  </a:solidFill>
                </a:rPr>
                <a:t>，</a:t>
              </a:r>
              <a:r>
                <a:rPr lang="en-GB" altLang="zh-TW" sz="2400" b="1">
                  <a:solidFill>
                    <a:srgbClr val="000000"/>
                  </a:solidFill>
                </a:rPr>
                <a:t>19:5</a:t>
              </a:r>
              <a:r>
                <a:rPr lang="zh-TW" altLang="en-GB" sz="2400" b="1">
                  <a:solidFill>
                    <a:srgbClr val="000000"/>
                  </a:solidFill>
                </a:rPr>
                <a:t>。顯示悔改在受浸之前。”聽道</a:t>
              </a:r>
              <a:r>
                <a:rPr lang="en-GB" altLang="zh-TW" sz="2400" b="1">
                  <a:solidFill>
                    <a:srgbClr val="000000"/>
                  </a:solidFill>
                </a:rPr>
                <a:t>…</a:t>
              </a:r>
              <a:r>
                <a:rPr lang="zh-TW" altLang="en-GB" sz="2400" b="1">
                  <a:solidFill>
                    <a:srgbClr val="000000"/>
                  </a:solidFill>
                </a:rPr>
                <a:t>相信</a:t>
              </a:r>
              <a:r>
                <a:rPr lang="en-GB" altLang="zh-TW" sz="2400" b="1">
                  <a:solidFill>
                    <a:srgbClr val="000000"/>
                  </a:solidFill>
                </a:rPr>
                <a:t>…</a:t>
              </a:r>
              <a:r>
                <a:rPr lang="zh-TW" altLang="en-GB" sz="2400" b="1">
                  <a:solidFill>
                    <a:srgbClr val="000000"/>
                  </a:solidFill>
                </a:rPr>
                <a:t>受浸。”</a:t>
              </a:r>
            </a:p>
          </p:txBody>
        </p:sp>
        <p:sp>
          <p:nvSpPr>
            <p:cNvPr id="49176" name="Rectangle 24"/>
            <p:cNvSpPr>
              <a:spLocks noChangeArrowheads="1"/>
            </p:cNvSpPr>
            <p:nvPr/>
          </p:nvSpPr>
          <p:spPr bwMode="auto">
            <a:xfrm>
              <a:off x="3182" y="384"/>
              <a:ext cx="2577" cy="158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179388" y="260350"/>
            <a:ext cx="7543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8</a:t>
            </a:r>
          </a:p>
        </p:txBody>
      </p:sp>
      <p:sp>
        <p:nvSpPr>
          <p:cNvPr id="50178" name="Text Box 2"/>
          <p:cNvSpPr txBox="1">
            <a:spLocks noChangeArrowheads="1"/>
          </p:cNvSpPr>
          <p:nvPr/>
        </p:nvSpPr>
        <p:spPr bwMode="auto">
          <a:xfrm>
            <a:off x="7885113" y="228600"/>
            <a:ext cx="10445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244e-f</a:t>
            </a:r>
          </a:p>
        </p:txBody>
      </p:sp>
      <p:sp>
        <p:nvSpPr>
          <p:cNvPr id="50179" name="Text Box 3"/>
          <p:cNvSpPr txBox="1">
            <a:spLocks noChangeArrowheads="1"/>
          </p:cNvSpPr>
          <p:nvPr/>
        </p:nvSpPr>
        <p:spPr bwMode="auto">
          <a:xfrm>
            <a:off x="3419475" y="0"/>
            <a:ext cx="32416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浸禮的結論</a:t>
            </a:r>
          </a:p>
        </p:txBody>
      </p:sp>
      <p:sp>
        <p:nvSpPr>
          <p:cNvPr id="50180" name="Rectangle 4"/>
          <p:cNvSpPr>
            <a:spLocks noChangeArrowheads="1"/>
          </p:cNvSpPr>
          <p:nvPr/>
        </p:nvSpPr>
        <p:spPr bwMode="auto">
          <a:xfrm>
            <a:off x="0" y="685800"/>
            <a:ext cx="1401763" cy="1265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b="1">
                <a:solidFill>
                  <a:srgbClr val="000000"/>
                </a:solidFill>
                <a:latin typeface="Arial Narrow" charset="0"/>
                <a:ea typeface="新細明體" charset="0"/>
                <a:cs typeface="新細明體" charset="0"/>
              </a:rPr>
              <a:t>Mode樣</a:t>
            </a:r>
            <a:r>
              <a:rPr lang="zh-TW" altLang="en-GB" sz="1800" b="1">
                <a:solidFill>
                  <a:srgbClr val="000000"/>
                </a:solidFill>
                <a:latin typeface="Arial Narrow" charset="0"/>
                <a:ea typeface="新細明體" charset="0"/>
                <a:cs typeface="新細明體" charset="0"/>
              </a:rPr>
              <a:t>式</a:t>
            </a:r>
          </a:p>
        </p:txBody>
      </p:sp>
      <p:sp>
        <p:nvSpPr>
          <p:cNvPr id="50181" name="Rectangle 5"/>
          <p:cNvSpPr>
            <a:spLocks noChangeArrowheads="1"/>
          </p:cNvSpPr>
          <p:nvPr/>
        </p:nvSpPr>
        <p:spPr bwMode="auto">
          <a:xfrm>
            <a:off x="0" y="2852738"/>
            <a:ext cx="1401763" cy="1265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支持以上所說的樣式</a:t>
            </a:r>
          </a:p>
        </p:txBody>
      </p:sp>
      <p:sp>
        <p:nvSpPr>
          <p:cNvPr id="50182" name="Rectangle 6"/>
          <p:cNvSpPr>
            <a:spLocks noChangeArrowheads="1"/>
          </p:cNvSpPr>
          <p:nvPr/>
        </p:nvSpPr>
        <p:spPr bwMode="auto">
          <a:xfrm>
            <a:off x="0" y="3216275"/>
            <a:ext cx="1401763" cy="198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grpSp>
        <p:nvGrpSpPr>
          <p:cNvPr id="116743" name="Group 7"/>
          <p:cNvGrpSpPr>
            <a:grpSpLocks/>
          </p:cNvGrpSpPr>
          <p:nvPr/>
        </p:nvGrpSpPr>
        <p:grpSpPr bwMode="auto">
          <a:xfrm>
            <a:off x="1327150" y="762000"/>
            <a:ext cx="3721100" cy="3578225"/>
            <a:chOff x="836" y="480"/>
            <a:chExt cx="2344" cy="2254"/>
          </a:xfrm>
        </p:grpSpPr>
        <p:sp>
          <p:nvSpPr>
            <p:cNvPr id="50184" name="Rectangle 8"/>
            <p:cNvSpPr>
              <a:spLocks noChangeArrowheads="1"/>
            </p:cNvSpPr>
            <p:nvPr/>
          </p:nvSpPr>
          <p:spPr bwMode="auto">
            <a:xfrm>
              <a:off x="882" y="480"/>
              <a:ext cx="2252" cy="2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灑水禮在新約常常被提及</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林前</a:t>
              </a:r>
              <a:r>
                <a:rPr lang="en-GB" altLang="zh-TW" b="1">
                  <a:solidFill>
                    <a:srgbClr val="000000"/>
                  </a:solidFill>
                  <a:latin typeface="Arial Narrow" charset="0"/>
                  <a:ea typeface="新細明體" charset="0"/>
                  <a:cs typeface="新細明體" charset="0"/>
                </a:rPr>
                <a:t>6:11</a:t>
              </a:r>
              <a:r>
                <a:rPr lang="zh-TW" altLang="en-GB" b="1">
                  <a:solidFill>
                    <a:srgbClr val="000000"/>
                  </a:solidFill>
                  <a:latin typeface="Arial Narrow" charset="0"/>
                  <a:ea typeface="新細明體" charset="0"/>
                  <a:cs typeface="新細明體" charset="0"/>
                </a:rPr>
                <a:t>，弗</a:t>
              </a:r>
              <a:r>
                <a:rPr lang="en-GB" altLang="zh-TW" b="1">
                  <a:solidFill>
                    <a:srgbClr val="000000"/>
                  </a:solidFill>
                  <a:latin typeface="Arial Narrow" charset="0"/>
                  <a:ea typeface="新細明體" charset="0"/>
                  <a:cs typeface="新細明體" charset="0"/>
                </a:rPr>
                <a:t>5:26</a:t>
              </a:r>
              <a:r>
                <a:rPr lang="zh-TW" altLang="en-GB" b="1">
                  <a:solidFill>
                    <a:srgbClr val="000000"/>
                  </a:solidFill>
                  <a:latin typeface="Arial Narrow" charset="0"/>
                  <a:ea typeface="新細明體" charset="0"/>
                  <a:cs typeface="新細明體" charset="0"/>
                </a:rPr>
                <a:t>，希</a:t>
              </a:r>
              <a:r>
                <a:rPr lang="en-GB" altLang="zh-TW" b="1">
                  <a:solidFill>
                    <a:srgbClr val="000000"/>
                  </a:solidFill>
                  <a:latin typeface="Arial Narrow" charset="0"/>
                  <a:ea typeface="新細明體" charset="0"/>
                  <a:cs typeface="新細明體" charset="0"/>
                </a:rPr>
                <a:t>9:10</a:t>
              </a:r>
              <a:r>
                <a:rPr lang="zh-TW" altLang="en-GB" b="1">
                  <a:solidFill>
                    <a:srgbClr val="000000"/>
                  </a:solidFill>
                  <a:latin typeface="Arial Narrow" charset="0"/>
                  <a:ea typeface="新細明體" charset="0"/>
                  <a:cs typeface="新細明體" charset="0"/>
                </a:rPr>
                <a:t>，</a:t>
              </a:r>
              <a:r>
                <a:rPr lang="en-GB" altLang="zh-TW" b="1">
                  <a:solidFill>
                    <a:srgbClr val="000000"/>
                  </a:solidFill>
                  <a:latin typeface="Arial Narrow" charset="0"/>
                  <a:ea typeface="新細明體" charset="0"/>
                  <a:cs typeface="新細明體" charset="0"/>
                </a:rPr>
                <a:t>10:22</a:t>
              </a:r>
              <a:r>
                <a:rPr lang="zh-TW" altLang="en-GB" b="1">
                  <a:solidFill>
                    <a:srgbClr val="000000"/>
                  </a:solidFill>
                  <a:latin typeface="Arial Narrow" charset="0"/>
                  <a:ea typeface="新細明體" charset="0"/>
                  <a:cs typeface="新細明體" charset="0"/>
                </a:rPr>
                <a:t>，多</a:t>
              </a:r>
              <a:r>
                <a:rPr lang="en-GB" altLang="zh-TW" b="1">
                  <a:solidFill>
                    <a:srgbClr val="000000"/>
                  </a:solidFill>
                  <a:latin typeface="Arial Narrow" charset="0"/>
                  <a:ea typeface="新細明體" charset="0"/>
                  <a:cs typeface="新細明體" charset="0"/>
                </a:rPr>
                <a:t>3:5)</a:t>
              </a:r>
            </a:p>
          </p:txBody>
        </p:sp>
        <p:sp>
          <p:nvSpPr>
            <p:cNvPr id="50185" name="Rectangle 9"/>
            <p:cNvSpPr>
              <a:spLocks noChangeArrowheads="1"/>
            </p:cNvSpPr>
            <p:nvPr/>
          </p:nvSpPr>
          <p:spPr bwMode="auto">
            <a:xfrm>
              <a:off x="836" y="480"/>
              <a:ext cx="2345" cy="225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6744" name="Group 10"/>
          <p:cNvGrpSpPr>
            <a:grpSpLocks/>
          </p:cNvGrpSpPr>
          <p:nvPr/>
        </p:nvGrpSpPr>
        <p:grpSpPr bwMode="auto">
          <a:xfrm>
            <a:off x="5051425" y="762000"/>
            <a:ext cx="4089400" cy="3578225"/>
            <a:chOff x="3182" y="480"/>
            <a:chExt cx="2576" cy="2254"/>
          </a:xfrm>
        </p:grpSpPr>
        <p:sp>
          <p:nvSpPr>
            <p:cNvPr id="50187" name="Rectangle 11"/>
            <p:cNvSpPr>
              <a:spLocks noChangeArrowheads="1"/>
            </p:cNvSpPr>
            <p:nvPr/>
          </p:nvSpPr>
          <p:spPr bwMode="auto">
            <a:xfrm>
              <a:off x="3228" y="480"/>
              <a:ext cx="2484" cy="2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這些經文沒有一個與浸禮和澆灌有關，他們只是在基督裡靠著信心，從罪中得著屬靈的潔淨或在猶太儀式中多次的潔淨</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希</a:t>
              </a:r>
              <a:r>
                <a:rPr lang="en-GB" altLang="zh-TW" sz="2400" b="1">
                  <a:solidFill>
                    <a:srgbClr val="000000"/>
                  </a:solidFill>
                  <a:latin typeface="Arial Narrow" pitchFamily="34" charset="0"/>
                  <a:ea typeface="新細明體" charset="-120"/>
                </a:rPr>
                <a:t>9:10)</a:t>
              </a:r>
              <a:r>
                <a:rPr lang="zh-TW" altLang="en-GB" sz="2400" b="1">
                  <a:solidFill>
                    <a:srgbClr val="000000"/>
                  </a:solidFill>
                  <a:latin typeface="Arial Narrow" pitchFamily="34" charset="0"/>
                  <a:ea typeface="新細明體" charset="-120"/>
                </a:rPr>
                <a:t>，希伯來書</a:t>
              </a:r>
              <a:r>
                <a:rPr lang="en-GB" altLang="zh-TW" sz="2400" b="1">
                  <a:solidFill>
                    <a:srgbClr val="000000"/>
                  </a:solidFill>
                  <a:latin typeface="Arial Narrow" pitchFamily="34" charset="0"/>
                  <a:ea typeface="新細明體" charset="-120"/>
                </a:rPr>
                <a:t>10:22</a:t>
              </a:r>
              <a:r>
                <a:rPr lang="zh-TW" altLang="en-GB" sz="2400" b="1">
                  <a:solidFill>
                    <a:srgbClr val="000000"/>
                  </a:solidFill>
                  <a:latin typeface="Arial Narrow" pitchFamily="34" charset="0"/>
                  <a:ea typeface="新細明體" charset="-120"/>
                </a:rPr>
                <a:t>中不是與浸禮有關，是從我們心中得著，罪惡感的除去和身子用水潔淨。</a:t>
              </a:r>
            </a:p>
          </p:txBody>
        </p:sp>
        <p:sp>
          <p:nvSpPr>
            <p:cNvPr id="50188" name="Rectangle 12"/>
            <p:cNvSpPr>
              <a:spLocks noChangeArrowheads="1"/>
            </p:cNvSpPr>
            <p:nvPr/>
          </p:nvSpPr>
          <p:spPr bwMode="auto">
            <a:xfrm>
              <a:off x="3182" y="480"/>
              <a:ext cx="2577" cy="225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6745" name="Group 13"/>
          <p:cNvGrpSpPr>
            <a:grpSpLocks/>
          </p:cNvGrpSpPr>
          <p:nvPr/>
        </p:nvGrpSpPr>
        <p:grpSpPr bwMode="auto">
          <a:xfrm>
            <a:off x="0" y="4343400"/>
            <a:ext cx="9140825" cy="2511425"/>
            <a:chOff x="0" y="2736"/>
            <a:chExt cx="5758" cy="1582"/>
          </a:xfrm>
        </p:grpSpPr>
        <p:sp>
          <p:nvSpPr>
            <p:cNvPr id="50190" name="Rectangle 14"/>
            <p:cNvSpPr>
              <a:spLocks noChangeArrowheads="1"/>
            </p:cNvSpPr>
            <p:nvPr/>
          </p:nvSpPr>
          <p:spPr bwMode="auto">
            <a:xfrm>
              <a:off x="0" y="2736"/>
              <a:ext cx="883" cy="1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grpSp>
          <p:nvGrpSpPr>
            <p:cNvPr id="116747" name="Group 15"/>
            <p:cNvGrpSpPr>
              <a:grpSpLocks/>
            </p:cNvGrpSpPr>
            <p:nvPr/>
          </p:nvGrpSpPr>
          <p:grpSpPr bwMode="auto">
            <a:xfrm>
              <a:off x="836" y="2736"/>
              <a:ext cx="2343" cy="1581"/>
              <a:chOff x="836" y="2736"/>
              <a:chExt cx="2343" cy="1581"/>
            </a:xfrm>
          </p:grpSpPr>
          <p:sp>
            <p:nvSpPr>
              <p:cNvPr id="50192" name="Rectangle 16"/>
              <p:cNvSpPr>
                <a:spLocks noChangeArrowheads="1"/>
              </p:cNvSpPr>
              <p:nvPr/>
            </p:nvSpPr>
            <p:spPr bwMode="auto">
              <a:xfrm>
                <a:off x="882" y="2736"/>
                <a:ext cx="2252" cy="1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澆灌最好的代表是聖靈的澆灌在信徒的身上。</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太</a:t>
                </a:r>
                <a:r>
                  <a:rPr lang="en-GB" altLang="zh-TW" b="1">
                    <a:solidFill>
                      <a:srgbClr val="000000"/>
                    </a:solidFill>
                    <a:latin typeface="Arial Narrow" charset="0"/>
                    <a:ea typeface="新細明體" charset="0"/>
                    <a:cs typeface="新細明體" charset="0"/>
                  </a:rPr>
                  <a:t>3:11</a:t>
                </a:r>
                <a:r>
                  <a:rPr lang="zh-TW" altLang="en-GB" b="1">
                    <a:solidFill>
                      <a:srgbClr val="000000"/>
                    </a:solidFill>
                    <a:latin typeface="Arial Narrow" charset="0"/>
                    <a:ea typeface="新細明體" charset="0"/>
                    <a:cs typeface="新細明體" charset="0"/>
                  </a:rPr>
                  <a:t>，徒</a:t>
                </a:r>
                <a:r>
                  <a:rPr lang="en-GB" altLang="zh-TW" b="1">
                    <a:solidFill>
                      <a:srgbClr val="000000"/>
                    </a:solidFill>
                    <a:latin typeface="Arial Narrow" charset="0"/>
                    <a:ea typeface="新細明體" charset="0"/>
                    <a:cs typeface="新細明體" charset="0"/>
                  </a:rPr>
                  <a:t>1:5</a:t>
                </a:r>
                <a:r>
                  <a:rPr lang="zh-TW" altLang="en-GB" b="1">
                    <a:solidFill>
                      <a:srgbClr val="000000"/>
                    </a:solidFill>
                    <a:latin typeface="Arial Narrow" charset="0"/>
                    <a:ea typeface="新細明體" charset="0"/>
                    <a:cs typeface="新細明體" charset="0"/>
                  </a:rPr>
                  <a:t>，</a:t>
                </a:r>
                <a:r>
                  <a:rPr lang="en-GB" altLang="zh-TW" b="1">
                    <a:solidFill>
                      <a:srgbClr val="000000"/>
                    </a:solidFill>
                    <a:latin typeface="Arial Narrow" charset="0"/>
                    <a:ea typeface="新細明體" charset="0"/>
                    <a:cs typeface="新細明體" charset="0"/>
                  </a:rPr>
                  <a:t>2:3)</a:t>
                </a:r>
              </a:p>
            </p:txBody>
          </p:sp>
          <p:sp>
            <p:nvSpPr>
              <p:cNvPr id="50193" name="Rectangle 17"/>
              <p:cNvSpPr>
                <a:spLocks noChangeArrowheads="1"/>
              </p:cNvSpPr>
              <p:nvPr/>
            </p:nvSpPr>
            <p:spPr bwMode="auto">
              <a:xfrm>
                <a:off x="836" y="2736"/>
                <a:ext cx="2344" cy="158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6748" name="Group 18"/>
            <p:cNvGrpSpPr>
              <a:grpSpLocks/>
            </p:cNvGrpSpPr>
            <p:nvPr/>
          </p:nvGrpSpPr>
          <p:grpSpPr bwMode="auto">
            <a:xfrm>
              <a:off x="3182" y="2736"/>
              <a:ext cx="2576" cy="1581"/>
              <a:chOff x="3182" y="2736"/>
              <a:chExt cx="2576" cy="1581"/>
            </a:xfrm>
          </p:grpSpPr>
          <p:sp>
            <p:nvSpPr>
              <p:cNvPr id="50195" name="Rectangle 19"/>
              <p:cNvSpPr>
                <a:spLocks noChangeArrowheads="1"/>
              </p:cNvSpPr>
              <p:nvPr/>
            </p:nvSpPr>
            <p:spPr bwMode="auto">
              <a:xfrm>
                <a:off x="3228" y="2736"/>
                <a:ext cx="2484" cy="1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在新約浸禮代表著信徒對舊生命死去和得著新生命。這是與澆灌浸禮和聖靈澆灌有關，</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羅</a:t>
                </a:r>
                <a:r>
                  <a:rPr lang="en-GB" altLang="zh-TW" b="1">
                    <a:solidFill>
                      <a:srgbClr val="000000"/>
                    </a:solidFill>
                    <a:latin typeface="Arial Narrow" charset="0"/>
                    <a:ea typeface="新細明體" charset="0"/>
                    <a:cs typeface="新細明體" charset="0"/>
                  </a:rPr>
                  <a:t>6:1)</a:t>
                </a:r>
                <a:r>
                  <a:rPr lang="zh-TW" altLang="en-GB" b="1">
                    <a:solidFill>
                      <a:srgbClr val="000000"/>
                    </a:solidFill>
                    <a:latin typeface="Arial Narrow" charset="0"/>
                    <a:ea typeface="新細明體" charset="0"/>
                    <a:cs typeface="新細明體" charset="0"/>
                  </a:rPr>
                  <a:t>，這樣的浸禮是明顯的樣式。</a:t>
                </a:r>
              </a:p>
            </p:txBody>
          </p:sp>
          <p:sp>
            <p:nvSpPr>
              <p:cNvPr id="50196" name="Rectangle 20"/>
              <p:cNvSpPr>
                <a:spLocks noChangeArrowheads="1"/>
              </p:cNvSpPr>
              <p:nvPr/>
            </p:nvSpPr>
            <p:spPr bwMode="auto">
              <a:xfrm>
                <a:off x="3182" y="2736"/>
                <a:ext cx="2577" cy="158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9</a:t>
            </a:r>
          </a:p>
        </p:txBody>
      </p:sp>
      <p:sp>
        <p:nvSpPr>
          <p:cNvPr id="51202" name="Text Box 2"/>
          <p:cNvSpPr txBox="1">
            <a:spLocks noChangeArrowheads="1"/>
          </p:cNvSpPr>
          <p:nvPr/>
        </p:nvSpPr>
        <p:spPr bwMode="auto">
          <a:xfrm>
            <a:off x="8020050" y="228600"/>
            <a:ext cx="77470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244f</a:t>
            </a:r>
          </a:p>
        </p:txBody>
      </p:sp>
      <p:sp>
        <p:nvSpPr>
          <p:cNvPr id="51203" name="Text Box 3"/>
          <p:cNvSpPr txBox="1">
            <a:spLocks noChangeArrowheads="1"/>
          </p:cNvSpPr>
          <p:nvPr/>
        </p:nvSpPr>
        <p:spPr bwMode="auto">
          <a:xfrm>
            <a:off x="3341688" y="0"/>
            <a:ext cx="2743200"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浸禮的結論</a:t>
            </a:r>
          </a:p>
        </p:txBody>
      </p:sp>
      <p:sp>
        <p:nvSpPr>
          <p:cNvPr id="51204" name="Rectangle 4"/>
          <p:cNvSpPr>
            <a:spLocks noChangeArrowheads="1"/>
          </p:cNvSpPr>
          <p:nvPr/>
        </p:nvSpPr>
        <p:spPr bwMode="auto">
          <a:xfrm>
            <a:off x="0" y="685800"/>
            <a:ext cx="1401763" cy="976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樣式</a:t>
            </a:r>
          </a:p>
          <a:p>
            <a:pPr algn="ctr">
              <a:lnSpc>
                <a:spcPct val="100000"/>
              </a:lnSpc>
              <a:buFont typeface="Arial Narrow" pitchFamily="34" charset="0"/>
              <a:buNone/>
            </a:pP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繼續</a:t>
            </a:r>
            <a:r>
              <a:rPr lang="en-GB" altLang="zh-TW" sz="1800">
                <a:solidFill>
                  <a:srgbClr val="000000"/>
                </a:solidFill>
                <a:latin typeface="Arial Narrow" pitchFamily="34" charset="0"/>
                <a:ea typeface="新細明體" charset="-120"/>
              </a:rPr>
              <a:t>)</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51205" name="Rectangle 5"/>
          <p:cNvSpPr>
            <a:spLocks noChangeArrowheads="1"/>
          </p:cNvSpPr>
          <p:nvPr/>
        </p:nvSpPr>
        <p:spPr bwMode="auto">
          <a:xfrm>
            <a:off x="0" y="1662113"/>
            <a:ext cx="1401763" cy="1273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51206" name="Rectangle 6"/>
          <p:cNvSpPr>
            <a:spLocks noChangeArrowheads="1"/>
          </p:cNvSpPr>
          <p:nvPr/>
        </p:nvSpPr>
        <p:spPr bwMode="auto">
          <a:xfrm>
            <a:off x="0" y="2935288"/>
            <a:ext cx="1401763" cy="137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51207" name="Rectangle 7"/>
          <p:cNvSpPr>
            <a:spLocks noChangeArrowheads="1"/>
          </p:cNvSpPr>
          <p:nvPr/>
        </p:nvSpPr>
        <p:spPr bwMode="auto">
          <a:xfrm>
            <a:off x="0" y="4310063"/>
            <a:ext cx="1401763" cy="147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51208" name="Rectangle 8"/>
          <p:cNvSpPr>
            <a:spLocks noChangeArrowheads="1"/>
          </p:cNvSpPr>
          <p:nvPr/>
        </p:nvSpPr>
        <p:spPr bwMode="auto">
          <a:xfrm>
            <a:off x="0" y="5783263"/>
            <a:ext cx="1401763" cy="1074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grpSp>
        <p:nvGrpSpPr>
          <p:cNvPr id="118793" name="Group 9"/>
          <p:cNvGrpSpPr>
            <a:grpSpLocks/>
          </p:cNvGrpSpPr>
          <p:nvPr/>
        </p:nvGrpSpPr>
        <p:grpSpPr bwMode="auto">
          <a:xfrm>
            <a:off x="1327150" y="685800"/>
            <a:ext cx="3721100" cy="1444625"/>
            <a:chOff x="836" y="432"/>
            <a:chExt cx="2344" cy="910"/>
          </a:xfrm>
        </p:grpSpPr>
        <p:sp>
          <p:nvSpPr>
            <p:cNvPr id="51210" name="Rectangle 10"/>
            <p:cNvSpPr>
              <a:spLocks noChangeArrowheads="1"/>
            </p:cNvSpPr>
            <p:nvPr/>
          </p:nvSpPr>
          <p:spPr bwMode="auto">
            <a:xfrm>
              <a:off x="882" y="432"/>
              <a:ext cx="2252" cy="9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灑水禮在聖經中常常提到。</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出</a:t>
              </a:r>
              <a:r>
                <a:rPr lang="en-GB" altLang="zh-TW" sz="2400" b="1">
                  <a:solidFill>
                    <a:srgbClr val="000000"/>
                  </a:solidFill>
                  <a:latin typeface="Arial Narrow" charset="0"/>
                  <a:ea typeface="新細明體" charset="0"/>
                  <a:cs typeface="新細明體" charset="0"/>
                </a:rPr>
                <a:t>24:6-8</a:t>
              </a:r>
              <a:r>
                <a:rPr lang="zh-TW" altLang="en-GB" sz="2400" b="1">
                  <a:solidFill>
                    <a:srgbClr val="000000"/>
                  </a:solidFill>
                  <a:latin typeface="Arial Narrow" charset="0"/>
                  <a:ea typeface="新細明體" charset="0"/>
                  <a:cs typeface="新細明體" charset="0"/>
                </a:rPr>
                <a:t>，民</a:t>
              </a:r>
              <a:r>
                <a:rPr lang="en-GB" altLang="zh-TW" sz="2400" b="1">
                  <a:solidFill>
                    <a:srgbClr val="000000"/>
                  </a:solidFill>
                  <a:latin typeface="Arial Narrow" charset="0"/>
                  <a:ea typeface="新細明體" charset="0"/>
                  <a:cs typeface="新細明體" charset="0"/>
                </a:rPr>
                <a:t>8:7</a:t>
              </a:r>
              <a:r>
                <a:rPr lang="zh-TW" altLang="en-GB" sz="2400" b="1">
                  <a:solidFill>
                    <a:srgbClr val="000000"/>
                  </a:solidFill>
                  <a:latin typeface="Arial Narrow" charset="0"/>
                  <a:ea typeface="新細明體" charset="0"/>
                  <a:cs typeface="新細明體" charset="0"/>
                </a:rPr>
                <a:t>，以</a:t>
              </a:r>
              <a:r>
                <a:rPr lang="en-GB" altLang="zh-TW" sz="2400" b="1">
                  <a:solidFill>
                    <a:srgbClr val="000000"/>
                  </a:solidFill>
                  <a:latin typeface="Arial Narrow" charset="0"/>
                  <a:ea typeface="新細明體" charset="0"/>
                  <a:cs typeface="新細明體" charset="0"/>
                </a:rPr>
                <a:t>36:24-26</a:t>
              </a:r>
              <a:r>
                <a:rPr lang="zh-TW" altLang="en-GB" sz="2400" b="1">
                  <a:solidFill>
                    <a:srgbClr val="000000"/>
                  </a:solidFill>
                  <a:latin typeface="Arial Narrow" charset="0"/>
                  <a:ea typeface="新細明體" charset="0"/>
                  <a:cs typeface="新細明體" charset="0"/>
                </a:rPr>
                <a:t>，希</a:t>
              </a:r>
              <a:r>
                <a:rPr lang="en-GB" altLang="zh-TW" sz="2400" b="1">
                  <a:solidFill>
                    <a:srgbClr val="000000"/>
                  </a:solidFill>
                  <a:latin typeface="Arial Narrow" charset="0"/>
                  <a:ea typeface="新細明體" charset="0"/>
                  <a:cs typeface="新細明體" charset="0"/>
                </a:rPr>
                <a:t>9:13-14</a:t>
              </a:r>
              <a:r>
                <a:rPr lang="zh-TW" altLang="en-GB" sz="2400" b="1">
                  <a:solidFill>
                    <a:srgbClr val="000000"/>
                  </a:solidFill>
                  <a:latin typeface="Arial Narrow" charset="0"/>
                  <a:ea typeface="新細明體" charset="0"/>
                  <a:cs typeface="新細明體" charset="0"/>
                </a:rPr>
                <a:t>，</a:t>
              </a:r>
              <a:r>
                <a:rPr lang="en-GB" altLang="zh-TW" sz="2400" b="1">
                  <a:solidFill>
                    <a:srgbClr val="000000"/>
                  </a:solidFill>
                  <a:latin typeface="Arial Narrow" charset="0"/>
                  <a:ea typeface="新細明體" charset="0"/>
                  <a:cs typeface="新細明體" charset="0"/>
                </a:rPr>
                <a:t>10:22)</a:t>
              </a:r>
            </a:p>
          </p:txBody>
        </p:sp>
        <p:sp>
          <p:nvSpPr>
            <p:cNvPr id="51211" name="Rectangle 11"/>
            <p:cNvSpPr>
              <a:spLocks noChangeArrowheads="1"/>
            </p:cNvSpPr>
            <p:nvPr/>
          </p:nvSpPr>
          <p:spPr bwMode="auto">
            <a:xfrm>
              <a:off x="836" y="432"/>
              <a:ext cx="2345" cy="91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8794" name="Group 12"/>
          <p:cNvGrpSpPr>
            <a:grpSpLocks/>
          </p:cNvGrpSpPr>
          <p:nvPr/>
        </p:nvGrpSpPr>
        <p:grpSpPr bwMode="auto">
          <a:xfrm>
            <a:off x="5051425" y="685800"/>
            <a:ext cx="4089400" cy="1444625"/>
            <a:chOff x="3182" y="432"/>
            <a:chExt cx="2576" cy="910"/>
          </a:xfrm>
        </p:grpSpPr>
        <p:sp>
          <p:nvSpPr>
            <p:cNvPr id="51213" name="Rectangle 13"/>
            <p:cNvSpPr>
              <a:spLocks noChangeArrowheads="1"/>
            </p:cNvSpPr>
            <p:nvPr/>
          </p:nvSpPr>
          <p:spPr bwMode="auto">
            <a:xfrm>
              <a:off x="3228" y="432"/>
              <a:ext cx="2484" cy="9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沒有任何一句經文與浸禮有關，他們只與用灑水禮來潔淨，祭司有關</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民</a:t>
              </a:r>
              <a:r>
                <a:rPr lang="en-GB" altLang="zh-TW" sz="2000" b="1">
                  <a:solidFill>
                    <a:srgbClr val="000000"/>
                  </a:solidFill>
                  <a:latin typeface="Arial Narrow" charset="0"/>
                  <a:ea typeface="新細明體" charset="0"/>
                  <a:cs typeface="新細明體" charset="0"/>
                </a:rPr>
                <a:t>8:7)</a:t>
              </a:r>
              <a:r>
                <a:rPr lang="zh-TW" altLang="en-GB" sz="2000" b="1">
                  <a:solidFill>
                    <a:srgbClr val="000000"/>
                  </a:solidFill>
                  <a:latin typeface="Arial Narrow" charset="0"/>
                  <a:ea typeface="新細明體" charset="0"/>
                  <a:cs typeface="新細明體" charset="0"/>
                </a:rPr>
                <a:t>，用水來灑水容器或聖靈的拯救工作。</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以</a:t>
              </a:r>
              <a:r>
                <a:rPr lang="en-GB" altLang="zh-TW" sz="2000" b="1">
                  <a:solidFill>
                    <a:srgbClr val="000000"/>
                  </a:solidFill>
                  <a:latin typeface="Arial Narrow" charset="0"/>
                  <a:ea typeface="新細明體" charset="0"/>
                  <a:cs typeface="新細明體" charset="0"/>
                </a:rPr>
                <a:t>36:24-26</a:t>
              </a:r>
              <a:r>
                <a:rPr lang="zh-TW" altLang="en-GB" sz="2000" b="1">
                  <a:solidFill>
                    <a:srgbClr val="000000"/>
                  </a:solidFill>
                  <a:latin typeface="Arial Narrow" charset="0"/>
                  <a:ea typeface="新細明體" charset="0"/>
                  <a:cs typeface="新細明體" charset="0"/>
                </a:rPr>
                <a:t>，希</a:t>
              </a:r>
              <a:r>
                <a:rPr lang="en-GB" altLang="zh-TW" sz="2000" b="1">
                  <a:solidFill>
                    <a:srgbClr val="000000"/>
                  </a:solidFill>
                  <a:latin typeface="Arial Narrow" charset="0"/>
                  <a:ea typeface="新細明體" charset="0"/>
                  <a:cs typeface="新細明體" charset="0"/>
                </a:rPr>
                <a:t>10:22)</a:t>
              </a:r>
            </a:p>
          </p:txBody>
        </p:sp>
        <p:sp>
          <p:nvSpPr>
            <p:cNvPr id="51214" name="Rectangle 14"/>
            <p:cNvSpPr>
              <a:spLocks noChangeArrowheads="1"/>
            </p:cNvSpPr>
            <p:nvPr/>
          </p:nvSpPr>
          <p:spPr bwMode="auto">
            <a:xfrm>
              <a:off x="3182" y="432"/>
              <a:ext cx="2577" cy="91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8795" name="Group 15"/>
          <p:cNvGrpSpPr>
            <a:grpSpLocks/>
          </p:cNvGrpSpPr>
          <p:nvPr/>
        </p:nvGrpSpPr>
        <p:grpSpPr bwMode="auto">
          <a:xfrm>
            <a:off x="1327150" y="2119313"/>
            <a:ext cx="3721100" cy="2220912"/>
            <a:chOff x="836" y="1335"/>
            <a:chExt cx="2344" cy="1399"/>
          </a:xfrm>
        </p:grpSpPr>
        <p:sp>
          <p:nvSpPr>
            <p:cNvPr id="51216" name="Rectangle 16"/>
            <p:cNvSpPr>
              <a:spLocks noChangeArrowheads="1"/>
            </p:cNvSpPr>
            <p:nvPr/>
          </p:nvSpPr>
          <p:spPr bwMode="auto">
            <a:xfrm>
              <a:off x="882" y="1335"/>
              <a:ext cx="2252" cy="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實際上，彼得不可能在五旬節當天為</a:t>
              </a:r>
              <a:r>
                <a:rPr lang="en-GB" altLang="zh-TW" b="1">
                  <a:solidFill>
                    <a:srgbClr val="000000"/>
                  </a:solidFill>
                  <a:latin typeface="Arial Narrow" charset="0"/>
                  <a:ea typeface="新細明體" charset="0"/>
                  <a:cs typeface="新細明體" charset="0"/>
                </a:rPr>
                <a:t>3000</a:t>
              </a:r>
              <a:r>
                <a:rPr lang="zh-TW" altLang="en-GB" b="1">
                  <a:solidFill>
                    <a:srgbClr val="000000"/>
                  </a:solidFill>
                  <a:latin typeface="Arial Narrow" charset="0"/>
                  <a:ea typeface="新細明體" charset="0"/>
                  <a:cs typeface="新細明體" charset="0"/>
                </a:rPr>
                <a:t>人受浸</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徒</a:t>
              </a:r>
              <a:r>
                <a:rPr lang="en-GB" altLang="zh-TW" b="1">
                  <a:solidFill>
                    <a:srgbClr val="000000"/>
                  </a:solidFill>
                  <a:latin typeface="Arial Narrow" charset="0"/>
                  <a:ea typeface="新細明體" charset="0"/>
                  <a:cs typeface="新細明體" charset="0"/>
                </a:rPr>
                <a:t>2:41)</a:t>
              </a:r>
              <a:r>
                <a:rPr lang="zh-TW" altLang="en-GB" b="1">
                  <a:solidFill>
                    <a:srgbClr val="000000"/>
                  </a:solidFill>
                  <a:latin typeface="Arial Narrow" charset="0"/>
                  <a:ea typeface="新細明體" charset="0"/>
                  <a:cs typeface="新細明體" charset="0"/>
                </a:rPr>
                <a:t>，這浸禮必是灑水禮或澆灌禮。</a:t>
              </a:r>
            </a:p>
          </p:txBody>
        </p:sp>
        <p:sp>
          <p:nvSpPr>
            <p:cNvPr id="51217" name="Rectangle 17"/>
            <p:cNvSpPr>
              <a:spLocks noChangeArrowheads="1"/>
            </p:cNvSpPr>
            <p:nvPr/>
          </p:nvSpPr>
          <p:spPr bwMode="auto">
            <a:xfrm>
              <a:off x="836" y="1335"/>
              <a:ext cx="2345" cy="1400"/>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8796" name="Group 18"/>
          <p:cNvGrpSpPr>
            <a:grpSpLocks/>
          </p:cNvGrpSpPr>
          <p:nvPr/>
        </p:nvGrpSpPr>
        <p:grpSpPr bwMode="auto">
          <a:xfrm>
            <a:off x="5051425" y="2119313"/>
            <a:ext cx="4089400" cy="2220912"/>
            <a:chOff x="3182" y="1335"/>
            <a:chExt cx="2576" cy="1399"/>
          </a:xfrm>
        </p:grpSpPr>
        <p:sp>
          <p:nvSpPr>
            <p:cNvPr id="51219" name="Rectangle 19"/>
            <p:cNvSpPr>
              <a:spLocks noChangeArrowheads="1"/>
            </p:cNvSpPr>
            <p:nvPr/>
          </p:nvSpPr>
          <p:spPr bwMode="auto">
            <a:xfrm>
              <a:off x="3228" y="1335"/>
              <a:ext cx="2484" cy="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經文沒有說到灑水禮或澆灌禮。若一人在</a:t>
              </a:r>
              <a:r>
                <a:rPr lang="en-GB" altLang="zh-TW" sz="2000" b="1">
                  <a:solidFill>
                    <a:srgbClr val="000000"/>
                  </a:solidFill>
                  <a:latin typeface="Arial Narrow" charset="0"/>
                  <a:ea typeface="新細明體" charset="0"/>
                  <a:cs typeface="新細明體" charset="0"/>
                </a:rPr>
                <a:t>1</a:t>
              </a:r>
              <a:r>
                <a:rPr lang="zh-TW" altLang="en-GB" sz="2000" b="1">
                  <a:solidFill>
                    <a:srgbClr val="000000"/>
                  </a:solidFill>
                  <a:latin typeface="Arial Narrow" charset="0"/>
                  <a:ea typeface="新細明體" charset="0"/>
                  <a:cs typeface="新細明體" charset="0"/>
                </a:rPr>
                <a:t>小時為</a:t>
              </a:r>
              <a:r>
                <a:rPr lang="en-GB" altLang="zh-TW" sz="2000" b="1">
                  <a:solidFill>
                    <a:srgbClr val="000000"/>
                  </a:solidFill>
                  <a:latin typeface="Arial Narrow" charset="0"/>
                  <a:ea typeface="新細明體" charset="0"/>
                  <a:cs typeface="新細明體" charset="0"/>
                </a:rPr>
                <a:t>100</a:t>
              </a:r>
              <a:r>
                <a:rPr lang="zh-TW" altLang="en-GB" sz="2000" b="1">
                  <a:solidFill>
                    <a:srgbClr val="000000"/>
                  </a:solidFill>
                  <a:latin typeface="Arial Narrow" charset="0"/>
                  <a:ea typeface="新細明體" charset="0"/>
                  <a:cs typeface="新細明體" charset="0"/>
                </a:rPr>
                <a:t>人受浸，那麼</a:t>
              </a:r>
              <a:r>
                <a:rPr lang="en-GB" altLang="zh-TW" sz="2000" b="1">
                  <a:solidFill>
                    <a:srgbClr val="000000"/>
                  </a:solidFill>
                  <a:latin typeface="Arial Narrow" charset="0"/>
                  <a:ea typeface="新細明體" charset="0"/>
                  <a:cs typeface="新細明體" charset="0"/>
                </a:rPr>
                <a:t>120</a:t>
              </a:r>
              <a:r>
                <a:rPr lang="zh-TW" altLang="en-GB" sz="2000" b="1">
                  <a:solidFill>
                    <a:srgbClr val="000000"/>
                  </a:solidFill>
                  <a:latin typeface="Arial Narrow" charset="0"/>
                  <a:ea typeface="新細明體" charset="0"/>
                  <a:cs typeface="新細明體" charset="0"/>
                </a:rPr>
                <a:t>位門徒</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徒</a:t>
              </a:r>
              <a:r>
                <a:rPr lang="en-GB" altLang="zh-TW" sz="2000" b="1">
                  <a:solidFill>
                    <a:srgbClr val="000000"/>
                  </a:solidFill>
                  <a:latin typeface="Arial Narrow" charset="0"/>
                  <a:ea typeface="新細明體" charset="0"/>
                  <a:cs typeface="新細明體" charset="0"/>
                </a:rPr>
                <a:t>1:15)</a:t>
              </a:r>
              <a:r>
                <a:rPr lang="zh-TW" altLang="en-GB" sz="2000" b="1">
                  <a:solidFill>
                    <a:srgbClr val="000000"/>
                  </a:solidFill>
                  <a:latin typeface="Arial Narrow" charset="0"/>
                  <a:ea typeface="新細明體" charset="0"/>
                  <a:cs typeface="新細明體" charset="0"/>
                </a:rPr>
                <a:t>，能為</a:t>
              </a:r>
              <a:r>
                <a:rPr lang="en-GB" altLang="zh-TW" sz="2000" b="1">
                  <a:solidFill>
                    <a:srgbClr val="000000"/>
                  </a:solidFill>
                  <a:latin typeface="Arial Narrow" charset="0"/>
                  <a:ea typeface="新細明體" charset="0"/>
                  <a:cs typeface="新細明體" charset="0"/>
                </a:rPr>
                <a:t>12000</a:t>
              </a:r>
              <a:r>
                <a:rPr lang="zh-TW" altLang="en-GB" sz="2000" b="1">
                  <a:solidFill>
                    <a:srgbClr val="000000"/>
                  </a:solidFill>
                  <a:latin typeface="Arial Narrow" charset="0"/>
                  <a:ea typeface="新細明體" charset="0"/>
                  <a:cs typeface="新細明體" charset="0"/>
                </a:rPr>
                <a:t>人在</a:t>
              </a:r>
              <a:r>
                <a:rPr lang="en-GB" altLang="zh-TW" sz="2000" b="1">
                  <a:solidFill>
                    <a:srgbClr val="000000"/>
                  </a:solidFill>
                  <a:latin typeface="Arial Narrow" charset="0"/>
                  <a:ea typeface="新細明體" charset="0"/>
                  <a:cs typeface="新細明體" charset="0"/>
                </a:rPr>
                <a:t>1 </a:t>
              </a:r>
              <a:r>
                <a:rPr lang="zh-TW" altLang="en-GB" sz="2000" b="1">
                  <a:solidFill>
                    <a:srgbClr val="000000"/>
                  </a:solidFill>
                  <a:latin typeface="Arial Narrow" charset="0"/>
                  <a:ea typeface="新細明體" charset="0"/>
                  <a:cs typeface="新細明體" charset="0"/>
                </a:rPr>
                <a:t>小時受浸。若是只是</a:t>
              </a:r>
              <a:r>
                <a:rPr lang="en-GB" altLang="zh-TW" sz="2000" b="1">
                  <a:solidFill>
                    <a:srgbClr val="000000"/>
                  </a:solidFill>
                  <a:latin typeface="Arial Narrow" charset="0"/>
                  <a:ea typeface="新細明體" charset="0"/>
                  <a:cs typeface="新細明體" charset="0"/>
                </a:rPr>
                <a:t>12</a:t>
              </a:r>
              <a:r>
                <a:rPr lang="zh-TW" altLang="en-GB" sz="2000" b="1">
                  <a:solidFill>
                    <a:srgbClr val="000000"/>
                  </a:solidFill>
                  <a:latin typeface="Arial Narrow" charset="0"/>
                  <a:ea typeface="新細明體" charset="0"/>
                  <a:cs typeface="新細明體" charset="0"/>
                </a:rPr>
                <a:t>門徒領浸禮，也只需</a:t>
              </a:r>
              <a:r>
                <a:rPr lang="en-GB" altLang="zh-TW" sz="2000" b="1">
                  <a:solidFill>
                    <a:srgbClr val="000000"/>
                  </a:solidFill>
                  <a:latin typeface="Arial Narrow" charset="0"/>
                  <a:ea typeface="新細明體" charset="0"/>
                  <a:cs typeface="新細明體" charset="0"/>
                </a:rPr>
                <a:t>3</a:t>
              </a:r>
              <a:r>
                <a:rPr lang="zh-TW" altLang="en-GB" sz="2000" b="1">
                  <a:solidFill>
                    <a:srgbClr val="000000"/>
                  </a:solidFill>
                  <a:latin typeface="Arial Narrow" charset="0"/>
                  <a:ea typeface="新細明體" charset="0"/>
                  <a:cs typeface="新細明體" charset="0"/>
                </a:rPr>
                <a:t>小時，</a:t>
              </a:r>
              <a:r>
                <a:rPr lang="en-GB" altLang="zh-TW" sz="2000" b="1">
                  <a:solidFill>
                    <a:srgbClr val="000000"/>
                  </a:solidFill>
                  <a:latin typeface="Arial Narrow" charset="0"/>
                  <a:ea typeface="新細明體" charset="0"/>
                  <a:cs typeface="新細明體" charset="0"/>
                </a:rPr>
                <a:t>3000</a:t>
              </a:r>
              <a:r>
                <a:rPr lang="en-US" altLang="zh-TW" sz="2000" b="1">
                  <a:solidFill>
                    <a:srgbClr val="000000"/>
                  </a:solidFill>
                  <a:latin typeface="" charset="0"/>
                  <a:ea typeface="細明體" charset="0"/>
                  <a:cs typeface="" charset="0"/>
                </a:rPr>
                <a:t>x(12x100=1200/hr)</a:t>
              </a:r>
            </a:p>
          </p:txBody>
        </p:sp>
        <p:sp>
          <p:nvSpPr>
            <p:cNvPr id="51220" name="Rectangle 20"/>
            <p:cNvSpPr>
              <a:spLocks noChangeArrowheads="1"/>
            </p:cNvSpPr>
            <p:nvPr/>
          </p:nvSpPr>
          <p:spPr bwMode="auto">
            <a:xfrm>
              <a:off x="3182" y="1335"/>
              <a:ext cx="2577" cy="1400"/>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8797" name="Group 21"/>
          <p:cNvGrpSpPr>
            <a:grpSpLocks/>
          </p:cNvGrpSpPr>
          <p:nvPr/>
        </p:nvGrpSpPr>
        <p:grpSpPr bwMode="auto">
          <a:xfrm>
            <a:off x="1327150" y="4343400"/>
            <a:ext cx="3721100" cy="2435225"/>
            <a:chOff x="836" y="2736"/>
            <a:chExt cx="2344" cy="1534"/>
          </a:xfrm>
        </p:grpSpPr>
        <p:sp>
          <p:nvSpPr>
            <p:cNvPr id="51222" name="Rectangle 22"/>
            <p:cNvSpPr>
              <a:spLocks noChangeArrowheads="1"/>
            </p:cNvSpPr>
            <p:nvPr/>
          </p:nvSpPr>
          <p:spPr bwMode="auto">
            <a:xfrm>
              <a:off x="882" y="2736"/>
              <a:ext cx="2252" cy="1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腓立比獄卒不可能離開崗位去浸禮，但可以用灑水禮或澆灌禮。</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徒</a:t>
              </a:r>
              <a:r>
                <a:rPr lang="en-GB" altLang="zh-TW" sz="2400" b="1">
                  <a:solidFill>
                    <a:srgbClr val="000000"/>
                  </a:solidFill>
                  <a:latin typeface="Arial Narrow" charset="0"/>
                  <a:ea typeface="新細明體" charset="0"/>
                  <a:cs typeface="新細明體" charset="0"/>
                </a:rPr>
                <a:t>16:33b)</a:t>
              </a:r>
            </a:p>
          </p:txBody>
        </p:sp>
        <p:sp>
          <p:nvSpPr>
            <p:cNvPr id="51223" name="Rectangle 23"/>
            <p:cNvSpPr>
              <a:spLocks noChangeArrowheads="1"/>
            </p:cNvSpPr>
            <p:nvPr/>
          </p:nvSpPr>
          <p:spPr bwMode="auto">
            <a:xfrm>
              <a:off x="836" y="2736"/>
              <a:ext cx="2345" cy="153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8798" name="Group 24"/>
          <p:cNvGrpSpPr>
            <a:grpSpLocks/>
          </p:cNvGrpSpPr>
          <p:nvPr/>
        </p:nvGrpSpPr>
        <p:grpSpPr bwMode="auto">
          <a:xfrm>
            <a:off x="5051425" y="4343400"/>
            <a:ext cx="4089400" cy="2435225"/>
            <a:chOff x="3182" y="2736"/>
            <a:chExt cx="2576" cy="1534"/>
          </a:xfrm>
        </p:grpSpPr>
        <p:sp>
          <p:nvSpPr>
            <p:cNvPr id="51225" name="Rectangle 25"/>
            <p:cNvSpPr>
              <a:spLocks noChangeArrowheads="1"/>
            </p:cNvSpPr>
            <p:nvPr/>
          </p:nvSpPr>
          <p:spPr bwMode="auto">
            <a:xfrm>
              <a:off x="3228" y="2736"/>
              <a:ext cx="2484" cy="1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b="1">
                  <a:solidFill>
                    <a:srgbClr val="000000"/>
                  </a:solidFill>
                  <a:latin typeface="Arial Narrow" pitchFamily="34" charset="0"/>
                  <a:ea typeface="新細明體" charset="-120"/>
                </a:rPr>
                <a:t>獄卒聽了保羅的講道</a:t>
              </a:r>
              <a:r>
                <a:rPr lang="en-GB" altLang="zh-TW" sz="2000" b="1">
                  <a:solidFill>
                    <a:srgbClr val="000000"/>
                  </a:solidFill>
                  <a:latin typeface="Arial Narrow" pitchFamily="34" charset="0"/>
                  <a:ea typeface="新細明體" charset="-120"/>
                </a:rPr>
                <a:t>(v32)</a:t>
              </a:r>
              <a:r>
                <a:rPr lang="zh-TW" altLang="en-GB" sz="2000" b="1">
                  <a:solidFill>
                    <a:srgbClr val="000000"/>
                  </a:solidFill>
                  <a:latin typeface="Arial Narrow" pitchFamily="34" charset="0"/>
                  <a:ea typeface="新細明體" charset="-120"/>
                </a:rPr>
                <a:t>，並幫保羅和希拉清洗傷口。他要請保羅和希拉到他的家享用凌晨晚餐</a:t>
              </a:r>
              <a:r>
                <a:rPr lang="en-GB" altLang="zh-TW" sz="2000" b="1">
                  <a:solidFill>
                    <a:srgbClr val="000000"/>
                  </a:solidFill>
                  <a:latin typeface="Arial Narrow" pitchFamily="34" charset="0"/>
                  <a:ea typeface="新細明體" charset="-120"/>
                </a:rPr>
                <a:t>(v34)</a:t>
              </a:r>
              <a:r>
                <a:rPr lang="zh-TW" altLang="en-GB" sz="2000" b="1">
                  <a:solidFill>
                    <a:srgbClr val="000000"/>
                  </a:solidFill>
                  <a:latin typeface="Arial Narrow" pitchFamily="34" charset="0"/>
                  <a:ea typeface="新細明體" charset="-120"/>
                </a:rPr>
                <a:t>，浸禮的時間比用餐的時間要短。在左邊只假設獄卒只有一位所以不能離開崗位。</a:t>
              </a:r>
            </a:p>
          </p:txBody>
        </p:sp>
        <p:sp>
          <p:nvSpPr>
            <p:cNvPr id="51226" name="Rectangle 26"/>
            <p:cNvSpPr>
              <a:spLocks noChangeArrowheads="1"/>
            </p:cNvSpPr>
            <p:nvPr/>
          </p:nvSpPr>
          <p:spPr bwMode="auto">
            <a:xfrm>
              <a:off x="3182" y="2736"/>
              <a:ext cx="2577" cy="153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10</a:t>
            </a:r>
          </a:p>
        </p:txBody>
      </p:sp>
      <p:sp>
        <p:nvSpPr>
          <p:cNvPr id="52226" name="Text Box 2"/>
          <p:cNvSpPr txBox="1">
            <a:spLocks noChangeArrowheads="1"/>
          </p:cNvSpPr>
          <p:nvPr/>
        </p:nvSpPr>
        <p:spPr bwMode="auto">
          <a:xfrm>
            <a:off x="8020050" y="228600"/>
            <a:ext cx="77470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244f</a:t>
            </a:r>
          </a:p>
        </p:txBody>
      </p:sp>
      <p:sp>
        <p:nvSpPr>
          <p:cNvPr id="52227" name="Text Box 3"/>
          <p:cNvSpPr txBox="1">
            <a:spLocks noChangeArrowheads="1"/>
          </p:cNvSpPr>
          <p:nvPr/>
        </p:nvSpPr>
        <p:spPr bwMode="auto">
          <a:xfrm>
            <a:off x="3359150" y="0"/>
            <a:ext cx="30130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浸禮的結論</a:t>
            </a:r>
          </a:p>
        </p:txBody>
      </p:sp>
      <p:sp>
        <p:nvSpPr>
          <p:cNvPr id="52228" name="Rectangle 4"/>
          <p:cNvSpPr>
            <a:spLocks noChangeArrowheads="1"/>
          </p:cNvSpPr>
          <p:nvPr/>
        </p:nvSpPr>
        <p:spPr bwMode="auto">
          <a:xfrm>
            <a:off x="0" y="685800"/>
            <a:ext cx="1401763" cy="976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樣式</a:t>
            </a:r>
          </a:p>
          <a:p>
            <a:pPr algn="ctr">
              <a:lnSpc>
                <a:spcPct val="100000"/>
              </a:lnSpc>
              <a:buFont typeface="Arial Narrow" pitchFamily="34" charset="0"/>
              <a:buNone/>
            </a:pP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繼續</a:t>
            </a:r>
            <a:r>
              <a:rPr lang="en-GB" altLang="zh-TW" sz="1800">
                <a:solidFill>
                  <a:srgbClr val="000000"/>
                </a:solidFill>
                <a:latin typeface="Arial Narrow" pitchFamily="34" charset="0"/>
                <a:ea typeface="新細明體" charset="-120"/>
              </a:rPr>
              <a:t>)</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52229" name="Rectangle 5"/>
          <p:cNvSpPr>
            <a:spLocks noChangeArrowheads="1"/>
          </p:cNvSpPr>
          <p:nvPr/>
        </p:nvSpPr>
        <p:spPr bwMode="auto">
          <a:xfrm>
            <a:off x="0" y="4310063"/>
            <a:ext cx="1401763" cy="147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52230" name="Rectangle 6"/>
          <p:cNvSpPr>
            <a:spLocks noChangeArrowheads="1"/>
          </p:cNvSpPr>
          <p:nvPr/>
        </p:nvSpPr>
        <p:spPr bwMode="auto">
          <a:xfrm>
            <a:off x="0" y="5783263"/>
            <a:ext cx="1401763" cy="1074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grpSp>
        <p:nvGrpSpPr>
          <p:cNvPr id="120839" name="Group 7"/>
          <p:cNvGrpSpPr>
            <a:grpSpLocks/>
          </p:cNvGrpSpPr>
          <p:nvPr/>
        </p:nvGrpSpPr>
        <p:grpSpPr bwMode="auto">
          <a:xfrm>
            <a:off x="1327150" y="762000"/>
            <a:ext cx="3721100" cy="3349625"/>
            <a:chOff x="836" y="480"/>
            <a:chExt cx="2344" cy="2110"/>
          </a:xfrm>
        </p:grpSpPr>
        <p:sp>
          <p:nvSpPr>
            <p:cNvPr id="52232" name="Rectangle 8"/>
            <p:cNvSpPr>
              <a:spLocks noChangeArrowheads="1"/>
            </p:cNvSpPr>
            <p:nvPr/>
          </p:nvSpPr>
          <p:spPr bwMode="auto">
            <a:xfrm>
              <a:off x="882" y="480"/>
              <a:ext cx="2252" cy="2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字典意思不能建造神學</a:t>
              </a:r>
            </a:p>
          </p:txBody>
        </p:sp>
        <p:sp>
          <p:nvSpPr>
            <p:cNvPr id="52233" name="Rectangle 9"/>
            <p:cNvSpPr>
              <a:spLocks noChangeArrowheads="1"/>
            </p:cNvSpPr>
            <p:nvPr/>
          </p:nvSpPr>
          <p:spPr bwMode="auto">
            <a:xfrm>
              <a:off x="836" y="480"/>
              <a:ext cx="2345" cy="211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20840" name="Group 10"/>
          <p:cNvGrpSpPr>
            <a:grpSpLocks/>
          </p:cNvGrpSpPr>
          <p:nvPr/>
        </p:nvGrpSpPr>
        <p:grpSpPr bwMode="auto">
          <a:xfrm>
            <a:off x="5051425" y="762000"/>
            <a:ext cx="4089400" cy="3349625"/>
            <a:chOff x="3182" y="480"/>
            <a:chExt cx="2576" cy="2110"/>
          </a:xfrm>
        </p:grpSpPr>
        <p:sp>
          <p:nvSpPr>
            <p:cNvPr id="52235" name="Rectangle 11"/>
            <p:cNvSpPr>
              <a:spLocks noChangeArrowheads="1"/>
            </p:cNvSpPr>
            <p:nvPr/>
          </p:nvSpPr>
          <p:spPr bwMode="auto">
            <a:xfrm>
              <a:off x="3228" y="480"/>
              <a:ext cx="2484" cy="2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在新約的浸水禮的意思</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是澆，浸，洗等的意思</a:t>
              </a:r>
              <a:r>
                <a:rPr lang="en-GB" altLang="zh-TW" sz="2400" b="1">
                  <a:solidFill>
                    <a:srgbClr val="000000"/>
                  </a:solidFill>
                  <a:latin typeface="Arial Narrow" charset="0"/>
                  <a:ea typeface="新細明體" charset="0"/>
                  <a:cs typeface="新細明體" charset="0"/>
                </a:rPr>
                <a:t>(</a:t>
              </a:r>
              <a:r>
                <a:rPr lang="en-US" altLang="zh-TW" sz="2400" b="1">
                  <a:solidFill>
                    <a:srgbClr val="000000"/>
                  </a:solidFill>
                  <a:latin typeface="Arial Narrow" charset="0"/>
                  <a:ea typeface="新細明體" charset="0"/>
                  <a:cs typeface="新細明體" charset="0"/>
                </a:rPr>
                <a:t>BAGD 131c)</a:t>
              </a:r>
              <a:r>
                <a:rPr lang="zh-TW" altLang="en-US" sz="2400" b="1">
                  <a:solidFill>
                    <a:srgbClr val="000000"/>
                  </a:solidFill>
                  <a:latin typeface="Arial Narrow" charset="0"/>
                  <a:ea typeface="新細明體" charset="0"/>
                  <a:cs typeface="新細明體" charset="0"/>
                </a:rPr>
                <a:t>，其他的意思包括去澆。</a:t>
              </a:r>
              <a:r>
                <a:rPr lang="en-US" altLang="zh-TW" sz="2400" b="1">
                  <a:solidFill>
                    <a:srgbClr val="000000"/>
                  </a:solidFill>
                  <a:latin typeface="Arial Narrow" charset="0"/>
                  <a:ea typeface="新細明體" charset="0"/>
                  <a:cs typeface="新細明體" charset="0"/>
                </a:rPr>
                <a:t>(</a:t>
              </a:r>
              <a:r>
                <a:rPr lang="zh-TW" altLang="en-US" sz="2400" b="1">
                  <a:solidFill>
                    <a:srgbClr val="000000"/>
                  </a:solidFill>
                  <a:latin typeface="Arial Narrow" charset="0"/>
                  <a:ea typeface="新細明體" charset="0"/>
                  <a:cs typeface="新細明體" charset="0"/>
                </a:rPr>
                <a:t>路</a:t>
              </a:r>
              <a:r>
                <a:rPr lang="en-US" altLang="zh-TW" sz="2400" b="1">
                  <a:solidFill>
                    <a:srgbClr val="000000"/>
                  </a:solidFill>
                  <a:latin typeface="Arial Narrow" charset="0"/>
                  <a:ea typeface="新細明體" charset="0"/>
                  <a:cs typeface="新細明體" charset="0"/>
                </a:rPr>
                <a:t>16:24)</a:t>
              </a:r>
              <a:r>
                <a:rPr lang="zh-TW" altLang="en-US" sz="2400" b="1">
                  <a:solidFill>
                    <a:srgbClr val="000000"/>
                  </a:solidFill>
                  <a:latin typeface="Arial Narrow" charset="0"/>
                  <a:ea typeface="新細明體" charset="0"/>
                  <a:cs typeface="新細明體" charset="0"/>
                </a:rPr>
                <a:t>，</a:t>
              </a:r>
              <a:r>
                <a:rPr lang="en-US" altLang="zh-TW" sz="2400" b="1">
                  <a:solidFill>
                    <a:srgbClr val="000000"/>
                  </a:solidFill>
                  <a:latin typeface="Arial Narrow" charset="0"/>
                  <a:ea typeface="新細明體" charset="0"/>
                  <a:cs typeface="新細明體" charset="0"/>
                </a:rPr>
                <a:t>CF LXX </a:t>
              </a:r>
              <a:r>
                <a:rPr lang="zh-TW" altLang="en-US" sz="2400" b="1">
                  <a:solidFill>
                    <a:srgbClr val="000000"/>
                  </a:solidFill>
                  <a:latin typeface="Arial Narrow" charset="0"/>
                  <a:ea typeface="新細明體" charset="0"/>
                  <a:cs typeface="新細明體" charset="0"/>
                </a:rPr>
                <a:t>猶太書</a:t>
              </a:r>
              <a:r>
                <a:rPr lang="en-US" altLang="zh-TW" sz="2400" b="1">
                  <a:solidFill>
                    <a:srgbClr val="000000"/>
                  </a:solidFill>
                  <a:latin typeface="Arial Narrow" charset="0"/>
                  <a:ea typeface="新細明體" charset="0"/>
                  <a:cs typeface="新細明體" charset="0"/>
                </a:rPr>
                <a:t>2:14</a:t>
              </a:r>
              <a:r>
                <a:rPr lang="zh-TW" altLang="en-US" sz="2400" b="1">
                  <a:solidFill>
                    <a:srgbClr val="000000"/>
                  </a:solidFill>
                  <a:latin typeface="Arial Narrow" charset="0"/>
                  <a:ea typeface="新細明體" charset="0"/>
                  <a:cs typeface="新細明體" charset="0"/>
                </a:rPr>
                <a:t>，書</a:t>
              </a:r>
              <a:r>
                <a:rPr lang="en-US" altLang="zh-TW" sz="2400" b="1">
                  <a:solidFill>
                    <a:srgbClr val="000000"/>
                  </a:solidFill>
                  <a:latin typeface="Arial Narrow" charset="0"/>
                  <a:ea typeface="新細明體" charset="0"/>
                  <a:cs typeface="新細明體" charset="0"/>
                </a:rPr>
                <a:t>3:15</a:t>
              </a:r>
              <a:r>
                <a:rPr lang="zh-TW" altLang="en-US" sz="2400" b="1">
                  <a:solidFill>
                    <a:srgbClr val="000000"/>
                  </a:solidFill>
                  <a:latin typeface="Arial Narrow" charset="0"/>
                  <a:ea typeface="新細明體" charset="0"/>
                  <a:cs typeface="新細明體" charset="0"/>
                </a:rPr>
                <a:t>，利</a:t>
              </a:r>
              <a:r>
                <a:rPr lang="en-US" altLang="zh-TW" sz="2400" b="1">
                  <a:solidFill>
                    <a:srgbClr val="000000"/>
                  </a:solidFill>
                  <a:latin typeface="Arial Narrow" charset="0"/>
                  <a:ea typeface="新細明體" charset="0"/>
                  <a:cs typeface="新細明體" charset="0"/>
                </a:rPr>
                <a:t>4:6</a:t>
              </a:r>
              <a:r>
                <a:rPr lang="zh-TW" altLang="en-US" sz="2400" b="1">
                  <a:solidFill>
                    <a:srgbClr val="000000"/>
                  </a:solidFill>
                  <a:latin typeface="Arial Narrow" charset="0"/>
                  <a:ea typeface="新細明體" charset="0"/>
                  <a:cs typeface="新細明體" charset="0"/>
                </a:rPr>
                <a:t>，</a:t>
              </a:r>
              <a:r>
                <a:rPr lang="en-US" altLang="zh-TW" sz="2400" b="1">
                  <a:solidFill>
                    <a:srgbClr val="000000"/>
                  </a:solidFill>
                  <a:latin typeface="Arial Narrow" charset="0"/>
                  <a:ea typeface="新細明體" charset="0"/>
                  <a:cs typeface="新細明體" charset="0"/>
                </a:rPr>
                <a:t>11:32</a:t>
              </a:r>
              <a:r>
                <a:rPr lang="zh-TW" altLang="en-US" sz="2400" b="1">
                  <a:solidFill>
                    <a:srgbClr val="000000"/>
                  </a:solidFill>
                  <a:latin typeface="Arial Narrow" charset="0"/>
                  <a:ea typeface="新細明體" charset="0"/>
                  <a:cs typeface="新細明體" charset="0"/>
                </a:rPr>
                <a:t>，和啟</a:t>
              </a:r>
              <a:r>
                <a:rPr lang="en-US" altLang="zh-TW" sz="2400" b="1">
                  <a:solidFill>
                    <a:srgbClr val="000000"/>
                  </a:solidFill>
                  <a:latin typeface="Arial Narrow" charset="0"/>
                  <a:ea typeface="新細明體" charset="0"/>
                  <a:cs typeface="新細明體" charset="0"/>
                </a:rPr>
                <a:t>19:13</a:t>
              </a:r>
              <a:r>
                <a:rPr lang="zh-TW" altLang="en-US" sz="2400" b="1">
                  <a:solidFill>
                    <a:srgbClr val="000000"/>
                  </a:solidFill>
                  <a:latin typeface="Arial Narrow" charset="0"/>
                  <a:ea typeface="新細明體" charset="0"/>
                  <a:cs typeface="新細明體" charset="0"/>
                </a:rPr>
                <a:t>。從字典之意的馬丁路德和加爾文都相信浸禮是聖經之樣式。</a:t>
              </a:r>
              <a:endParaRPr lang="zh-TW" altLang="en-GB" sz="2400" b="1">
                <a:solidFill>
                  <a:srgbClr val="000000"/>
                </a:solidFill>
                <a:latin typeface="Arial Narrow" charset="0"/>
                <a:ea typeface="新細明體" charset="0"/>
                <a:cs typeface="新細明體" charset="0"/>
              </a:endParaRPr>
            </a:p>
          </p:txBody>
        </p:sp>
        <p:sp>
          <p:nvSpPr>
            <p:cNvPr id="52236" name="Rectangle 12"/>
            <p:cNvSpPr>
              <a:spLocks noChangeArrowheads="1"/>
            </p:cNvSpPr>
            <p:nvPr/>
          </p:nvSpPr>
          <p:spPr bwMode="auto">
            <a:xfrm>
              <a:off x="3182" y="480"/>
              <a:ext cx="2577" cy="211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20841" name="Group 13"/>
          <p:cNvGrpSpPr>
            <a:grpSpLocks/>
          </p:cNvGrpSpPr>
          <p:nvPr/>
        </p:nvGrpSpPr>
        <p:grpSpPr bwMode="auto">
          <a:xfrm>
            <a:off x="1327150" y="4114800"/>
            <a:ext cx="3721100" cy="2740025"/>
            <a:chOff x="836" y="2592"/>
            <a:chExt cx="2344" cy="1726"/>
          </a:xfrm>
        </p:grpSpPr>
        <p:sp>
          <p:nvSpPr>
            <p:cNvPr id="52238" name="Rectangle 14"/>
            <p:cNvSpPr>
              <a:spLocks noChangeArrowheads="1"/>
            </p:cNvSpPr>
            <p:nvPr/>
          </p:nvSpPr>
          <p:spPr bwMode="auto">
            <a:xfrm>
              <a:off x="882" y="2592"/>
              <a:ext cx="2252" cy="1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施洗約翰是用灑水禮，特別他是利未人，所以灑水禮是舊約所用的。</a:t>
              </a:r>
            </a:p>
          </p:txBody>
        </p:sp>
        <p:sp>
          <p:nvSpPr>
            <p:cNvPr id="52239" name="Rectangle 15"/>
            <p:cNvSpPr>
              <a:spLocks noChangeArrowheads="1"/>
            </p:cNvSpPr>
            <p:nvPr/>
          </p:nvSpPr>
          <p:spPr bwMode="auto">
            <a:xfrm>
              <a:off x="836" y="2592"/>
              <a:ext cx="2345" cy="172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20842" name="Group 16"/>
          <p:cNvGrpSpPr>
            <a:grpSpLocks/>
          </p:cNvGrpSpPr>
          <p:nvPr/>
        </p:nvGrpSpPr>
        <p:grpSpPr bwMode="auto">
          <a:xfrm>
            <a:off x="5051425" y="4114800"/>
            <a:ext cx="4089400" cy="2740025"/>
            <a:chOff x="3182" y="2592"/>
            <a:chExt cx="2576" cy="1726"/>
          </a:xfrm>
        </p:grpSpPr>
        <p:sp>
          <p:nvSpPr>
            <p:cNvPr id="52241" name="Rectangle 17"/>
            <p:cNvSpPr>
              <a:spLocks noChangeArrowheads="1"/>
            </p:cNvSpPr>
            <p:nvPr/>
          </p:nvSpPr>
          <p:spPr bwMode="auto">
            <a:xfrm>
              <a:off x="3228" y="2592"/>
              <a:ext cx="2484" cy="1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施洗約翰是在約旦河施浸，若是灑水禮那需要人們來到河中</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另外，他所用的浸禮在當時是猶太人所使用的方式。</a:t>
              </a:r>
              <a:endParaRPr lang="en-GB" altLang="zh-TW" sz="2400" b="1">
                <a:solidFill>
                  <a:srgbClr val="000000"/>
                </a:solidFill>
                <a:latin typeface="Arial Narrow" charset="0"/>
                <a:ea typeface="新細明體" charset="0"/>
                <a:cs typeface="新細明體" charset="0"/>
              </a:endParaRPr>
            </a:p>
          </p:txBody>
        </p:sp>
        <p:sp>
          <p:nvSpPr>
            <p:cNvPr id="52242" name="Rectangle 18"/>
            <p:cNvSpPr>
              <a:spLocks noChangeArrowheads="1"/>
            </p:cNvSpPr>
            <p:nvPr/>
          </p:nvSpPr>
          <p:spPr bwMode="auto">
            <a:xfrm>
              <a:off x="3182" y="2592"/>
              <a:ext cx="2577" cy="172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Text Box 1"/>
          <p:cNvSpPr txBox="1">
            <a:spLocks noChangeArrowheads="1"/>
          </p:cNvSpPr>
          <p:nvPr/>
        </p:nvSpPr>
        <p:spPr bwMode="auto">
          <a:xfrm>
            <a:off x="1116013" y="260350"/>
            <a:ext cx="7543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11</a:t>
            </a:r>
          </a:p>
        </p:txBody>
      </p:sp>
      <p:sp>
        <p:nvSpPr>
          <p:cNvPr id="53250" name="Text Box 2"/>
          <p:cNvSpPr txBox="1">
            <a:spLocks noChangeArrowheads="1"/>
          </p:cNvSpPr>
          <p:nvPr/>
        </p:nvSpPr>
        <p:spPr bwMode="auto">
          <a:xfrm>
            <a:off x="7977188"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244g</a:t>
            </a:r>
          </a:p>
        </p:txBody>
      </p:sp>
      <p:sp>
        <p:nvSpPr>
          <p:cNvPr id="53251" name="Text Box 3"/>
          <p:cNvSpPr txBox="1">
            <a:spLocks noChangeArrowheads="1"/>
          </p:cNvSpPr>
          <p:nvPr/>
        </p:nvSpPr>
        <p:spPr bwMode="auto">
          <a:xfrm>
            <a:off x="3341688" y="0"/>
            <a:ext cx="3462337"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浸禮的結論</a:t>
            </a:r>
          </a:p>
        </p:txBody>
      </p:sp>
      <p:sp>
        <p:nvSpPr>
          <p:cNvPr id="53252" name="Rectangle 4"/>
          <p:cNvSpPr>
            <a:spLocks noChangeArrowheads="1"/>
          </p:cNvSpPr>
          <p:nvPr/>
        </p:nvSpPr>
        <p:spPr bwMode="auto">
          <a:xfrm>
            <a:off x="71438" y="2197100"/>
            <a:ext cx="1389062" cy="189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樣式</a:t>
            </a:r>
          </a:p>
          <a:p>
            <a:pPr algn="ctr">
              <a:lnSpc>
                <a:spcPct val="100000"/>
              </a:lnSpc>
              <a:buFont typeface="Arial Narrow" pitchFamily="34" charset="0"/>
              <a:buNone/>
            </a:pP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繼續</a:t>
            </a:r>
            <a:r>
              <a:rPr lang="en-GB" altLang="zh-TW" sz="1800">
                <a:solidFill>
                  <a:srgbClr val="000000"/>
                </a:solidFill>
                <a:latin typeface="Arial Narrow" pitchFamily="34" charset="0"/>
                <a:ea typeface="新細明體" charset="-120"/>
              </a:rPr>
              <a:t>)</a:t>
            </a:r>
          </a:p>
        </p:txBody>
      </p:sp>
      <p:grpSp>
        <p:nvGrpSpPr>
          <p:cNvPr id="122885" name="Group 5"/>
          <p:cNvGrpSpPr>
            <a:grpSpLocks/>
          </p:cNvGrpSpPr>
          <p:nvPr/>
        </p:nvGrpSpPr>
        <p:grpSpPr bwMode="auto">
          <a:xfrm>
            <a:off x="1389063" y="685800"/>
            <a:ext cx="3689350" cy="2892425"/>
            <a:chOff x="875" y="432"/>
            <a:chExt cx="2324" cy="1822"/>
          </a:xfrm>
        </p:grpSpPr>
        <p:sp>
          <p:nvSpPr>
            <p:cNvPr id="53254" name="Rectangle 6"/>
            <p:cNvSpPr>
              <a:spLocks noChangeArrowheads="1"/>
            </p:cNvSpPr>
            <p:nvPr/>
          </p:nvSpPr>
          <p:spPr bwMode="auto">
            <a:xfrm>
              <a:off x="921" y="432"/>
              <a:ext cx="2233" cy="1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浸水禮先於基督教，並不表示基督教的浸禮是跟隨此種方式</a:t>
              </a:r>
              <a:r>
                <a:rPr lang="zh-TW" altLang="en-GB" sz="2000">
                  <a:solidFill>
                    <a:srgbClr val="000000"/>
                  </a:solidFill>
                  <a:latin typeface="Arial Narrow" charset="0"/>
                  <a:ea typeface="新細明體" charset="0"/>
                  <a:cs typeface="新細明體" charset="0"/>
                </a:rPr>
                <a:t>。</a:t>
              </a:r>
            </a:p>
          </p:txBody>
        </p:sp>
        <p:sp>
          <p:nvSpPr>
            <p:cNvPr id="53255" name="Rectangle 7"/>
            <p:cNvSpPr>
              <a:spLocks noChangeArrowheads="1"/>
            </p:cNvSpPr>
            <p:nvPr/>
          </p:nvSpPr>
          <p:spPr bwMode="auto">
            <a:xfrm>
              <a:off x="875" y="432"/>
              <a:ext cx="2325" cy="182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22886" name="Group 8"/>
          <p:cNvGrpSpPr>
            <a:grpSpLocks/>
          </p:cNvGrpSpPr>
          <p:nvPr/>
        </p:nvGrpSpPr>
        <p:grpSpPr bwMode="auto">
          <a:xfrm>
            <a:off x="5081588" y="685800"/>
            <a:ext cx="4054475" cy="2892425"/>
            <a:chOff x="3201" y="432"/>
            <a:chExt cx="2554" cy="1822"/>
          </a:xfrm>
        </p:grpSpPr>
        <p:sp>
          <p:nvSpPr>
            <p:cNvPr id="53257" name="Rectangle 9"/>
            <p:cNvSpPr>
              <a:spLocks noChangeArrowheads="1"/>
            </p:cNvSpPr>
            <p:nvPr/>
          </p:nvSpPr>
          <p:spPr bwMode="auto">
            <a:xfrm>
              <a:off x="3247" y="432"/>
              <a:ext cx="2463" cy="1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Bwgrk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新約的浸禮，不單是浸禮，更是猶太人的儀式</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可</a:t>
              </a:r>
              <a:r>
                <a:rPr lang="en-GB" altLang="zh-TW" b="1">
                  <a:solidFill>
                    <a:srgbClr val="000000"/>
                  </a:solidFill>
                  <a:latin typeface="Arial Narrow" charset="0"/>
                  <a:ea typeface="新細明體" charset="0"/>
                  <a:cs typeface="新細明體" charset="0"/>
                </a:rPr>
                <a:t>7:4</a:t>
              </a:r>
              <a:r>
                <a:rPr lang="zh-TW" altLang="en-GB" b="1">
                  <a:solidFill>
                    <a:srgbClr val="000000"/>
                  </a:solidFill>
                  <a:latin typeface="Arial Narrow" charset="0"/>
                  <a:ea typeface="新細明體" charset="0"/>
                  <a:cs typeface="新細明體" charset="0"/>
                </a:rPr>
                <a:t>，路</a:t>
              </a:r>
              <a:r>
                <a:rPr lang="en-GB" altLang="zh-TW" b="1">
                  <a:solidFill>
                    <a:srgbClr val="000000"/>
                  </a:solidFill>
                  <a:latin typeface="Arial Narrow" charset="0"/>
                  <a:ea typeface="新細明體" charset="0"/>
                  <a:cs typeface="新細明體" charset="0"/>
                </a:rPr>
                <a:t>11:38)</a:t>
              </a:r>
              <a:r>
                <a:rPr lang="zh-TW" altLang="en-GB" b="1">
                  <a:solidFill>
                    <a:srgbClr val="000000"/>
                  </a:solidFill>
                  <a:latin typeface="Arial Narrow" charset="0"/>
                  <a:ea typeface="新細明體" charset="0"/>
                  <a:cs typeface="新細明體" charset="0"/>
                </a:rPr>
                <a:t>，異教和猶太改教禮都是先於基督教的浸禮。</a:t>
              </a:r>
            </a:p>
          </p:txBody>
        </p:sp>
        <p:sp>
          <p:nvSpPr>
            <p:cNvPr id="53258" name="Rectangle 10"/>
            <p:cNvSpPr>
              <a:spLocks noChangeArrowheads="1"/>
            </p:cNvSpPr>
            <p:nvPr/>
          </p:nvSpPr>
          <p:spPr bwMode="auto">
            <a:xfrm>
              <a:off x="3201" y="432"/>
              <a:ext cx="2555" cy="182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22887" name="Group 11"/>
          <p:cNvGrpSpPr>
            <a:grpSpLocks/>
          </p:cNvGrpSpPr>
          <p:nvPr/>
        </p:nvGrpSpPr>
        <p:grpSpPr bwMode="auto">
          <a:xfrm>
            <a:off x="1389063" y="3581400"/>
            <a:ext cx="3689350" cy="3273425"/>
            <a:chOff x="875" y="2256"/>
            <a:chExt cx="2324" cy="2062"/>
          </a:xfrm>
        </p:grpSpPr>
        <p:sp>
          <p:nvSpPr>
            <p:cNvPr id="53260" name="Rectangle 12"/>
            <p:cNvSpPr>
              <a:spLocks noChangeArrowheads="1"/>
            </p:cNvSpPr>
            <p:nvPr/>
          </p:nvSpPr>
          <p:spPr bwMode="auto">
            <a:xfrm>
              <a:off x="921" y="2256"/>
              <a:ext cx="2233" cy="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新舊約的灑水禮和澆灌禮是很相似的。</a:t>
              </a:r>
            </a:p>
          </p:txBody>
        </p:sp>
        <p:sp>
          <p:nvSpPr>
            <p:cNvPr id="53261" name="Rectangle 13"/>
            <p:cNvSpPr>
              <a:spLocks noChangeArrowheads="1"/>
            </p:cNvSpPr>
            <p:nvPr/>
          </p:nvSpPr>
          <p:spPr bwMode="auto">
            <a:xfrm>
              <a:off x="875" y="2256"/>
              <a:ext cx="2325" cy="206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22888" name="Group 14"/>
          <p:cNvGrpSpPr>
            <a:grpSpLocks/>
          </p:cNvGrpSpPr>
          <p:nvPr/>
        </p:nvGrpSpPr>
        <p:grpSpPr bwMode="auto">
          <a:xfrm>
            <a:off x="5081588" y="3581400"/>
            <a:ext cx="4054475" cy="3273425"/>
            <a:chOff x="3201" y="2256"/>
            <a:chExt cx="2554" cy="2062"/>
          </a:xfrm>
        </p:grpSpPr>
        <p:sp>
          <p:nvSpPr>
            <p:cNvPr id="53263" name="Rectangle 15"/>
            <p:cNvSpPr>
              <a:spLocks noChangeArrowheads="1"/>
            </p:cNvSpPr>
            <p:nvPr/>
          </p:nvSpPr>
          <p:spPr bwMode="auto">
            <a:xfrm>
              <a:off x="3247" y="2256"/>
              <a:ext cx="2463" cy="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a:lnSpc>
                  <a:spcPct val="100000"/>
                </a:lnSpc>
                <a:buFont typeface="Arial Narrow" pitchFamily="34" charset="0"/>
                <a:buNone/>
              </a:pPr>
              <a:r>
                <a:rPr lang="zh-TW" altLang="en-GB" b="1">
                  <a:solidFill>
                    <a:srgbClr val="000000"/>
                  </a:solidFill>
                  <a:latin typeface="Arial Narrow" pitchFamily="34" charset="0"/>
                  <a:ea typeface="新細明體" charset="-120"/>
                </a:rPr>
                <a:t>浸禮的意思</a:t>
              </a:r>
              <a:r>
                <a:rPr lang="en-GB" altLang="zh-TW" b="1">
                  <a:solidFill>
                    <a:srgbClr val="000000"/>
                  </a:solidFill>
                  <a:latin typeface="Arial Narrow" pitchFamily="34" charset="0"/>
                  <a:ea typeface="新細明體" charset="-120"/>
                </a:rPr>
                <a:t>:</a:t>
              </a:r>
            </a:p>
            <a:p>
              <a:pPr algn="ctr">
                <a:lnSpc>
                  <a:spcPct val="100000"/>
                </a:lnSpc>
                <a:buFont typeface="Arial Narrow" pitchFamily="34" charset="0"/>
                <a:buNone/>
              </a:pP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証明與主同死和復活</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羅</a:t>
              </a:r>
              <a:r>
                <a:rPr lang="en-GB" altLang="zh-TW" b="1">
                  <a:solidFill>
                    <a:srgbClr val="000000"/>
                  </a:solidFill>
                  <a:latin typeface="Arial Narrow" pitchFamily="34" charset="0"/>
                  <a:ea typeface="新細明體" charset="-120"/>
                </a:rPr>
                <a:t>6:3-5</a:t>
              </a:r>
              <a:r>
                <a:rPr lang="zh-TW" altLang="en-GB" b="1">
                  <a:solidFill>
                    <a:srgbClr val="000000"/>
                  </a:solidFill>
                  <a:latin typeface="Arial Narrow" pitchFamily="34" charset="0"/>
                  <a:ea typeface="新細明體" charset="-120"/>
                </a:rPr>
                <a:t>，西</a:t>
              </a:r>
              <a:r>
                <a:rPr lang="en-GB" altLang="zh-TW" b="1">
                  <a:solidFill>
                    <a:srgbClr val="000000"/>
                  </a:solidFill>
                  <a:latin typeface="Arial Narrow" pitchFamily="34" charset="0"/>
                  <a:ea typeface="新細明體" charset="-120"/>
                </a:rPr>
                <a:t>2:12)</a:t>
              </a:r>
              <a:r>
                <a:rPr lang="zh-TW" altLang="en-GB" b="1">
                  <a:solidFill>
                    <a:srgbClr val="000000"/>
                  </a:solidFill>
                  <a:latin typeface="Arial Narrow" pitchFamily="34" charset="0"/>
                  <a:ea typeface="新細明體" charset="-120"/>
                </a:rPr>
                <a:t>。</a:t>
              </a:r>
            </a:p>
            <a:p>
              <a:pPr algn="ctr">
                <a:lnSpc>
                  <a:spcPct val="100000"/>
                </a:lnSpc>
                <a:buFont typeface="Arial Narrow" pitchFamily="34" charset="0"/>
                <a:buNone/>
              </a:pP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順服主的權柄</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太</a:t>
              </a:r>
              <a:r>
                <a:rPr lang="en-GB" altLang="zh-TW" b="1">
                  <a:solidFill>
                    <a:srgbClr val="000000"/>
                  </a:solidFill>
                  <a:latin typeface="Arial Narrow" pitchFamily="34" charset="0"/>
                  <a:ea typeface="新細明體" charset="-120"/>
                </a:rPr>
                <a:t>28:18-19</a:t>
              </a:r>
              <a:r>
                <a:rPr lang="zh-TW" altLang="en-GB" b="1">
                  <a:solidFill>
                    <a:srgbClr val="000000"/>
                  </a:solidFill>
                  <a:latin typeface="Arial Narrow" pitchFamily="34" charset="0"/>
                  <a:ea typeface="新細明體" charset="-120"/>
                </a:rPr>
                <a:t>，徒</a:t>
              </a:r>
              <a:r>
                <a:rPr lang="en-GB" altLang="zh-TW" b="1">
                  <a:solidFill>
                    <a:srgbClr val="000000"/>
                  </a:solidFill>
                  <a:latin typeface="Arial Narrow" pitchFamily="34" charset="0"/>
                  <a:ea typeface="新細明體" charset="-120"/>
                </a:rPr>
                <a:t>19:3-5</a:t>
              </a:r>
              <a:r>
                <a:rPr lang="zh-TW" altLang="en-GB" b="1">
                  <a:solidFill>
                    <a:srgbClr val="000000"/>
                  </a:solidFill>
                  <a:latin typeface="Arial Narrow" pitchFamily="34" charset="0"/>
                  <a:ea typeface="新細明體" charset="-120"/>
                </a:rPr>
                <a:t>，</a:t>
              </a:r>
              <a:r>
                <a:rPr lang="en-GB" altLang="zh-TW" b="1">
                  <a:solidFill>
                    <a:srgbClr val="000000"/>
                  </a:solidFill>
                  <a:latin typeface="Arial Narrow" pitchFamily="34" charset="0"/>
                  <a:ea typeface="新細明體" charset="-120"/>
                </a:rPr>
                <a:t>22:16)</a:t>
              </a:r>
              <a:r>
                <a:rPr lang="zh-TW" altLang="en-GB" b="1">
                  <a:solidFill>
                    <a:srgbClr val="000000"/>
                  </a:solidFill>
                  <a:latin typeface="Arial Narrow" pitchFamily="34" charset="0"/>
                  <a:ea typeface="新細明體" charset="-120"/>
                </a:rPr>
                <a:t>。</a:t>
              </a:r>
            </a:p>
            <a:p>
              <a:pPr algn="ctr">
                <a:lnSpc>
                  <a:spcPct val="100000"/>
                </a:lnSpc>
                <a:buFont typeface="Arial Narrow" pitchFamily="34" charset="0"/>
                <a:buNone/>
              </a:pP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順從和在神面前有好的良心。</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彼前</a:t>
              </a:r>
              <a:r>
                <a:rPr lang="en-GB" altLang="zh-TW" b="1">
                  <a:solidFill>
                    <a:srgbClr val="000000"/>
                  </a:solidFill>
                  <a:latin typeface="Arial Narrow" pitchFamily="34" charset="0"/>
                  <a:ea typeface="新細明體" charset="-120"/>
                </a:rPr>
                <a:t>3:21)</a:t>
              </a:r>
            </a:p>
          </p:txBody>
        </p:sp>
        <p:sp>
          <p:nvSpPr>
            <p:cNvPr id="53264" name="Rectangle 16"/>
            <p:cNvSpPr>
              <a:spLocks noChangeArrowheads="1"/>
            </p:cNvSpPr>
            <p:nvPr/>
          </p:nvSpPr>
          <p:spPr bwMode="auto">
            <a:xfrm>
              <a:off x="3201" y="2256"/>
              <a:ext cx="2555" cy="206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12</a:t>
            </a:r>
          </a:p>
        </p:txBody>
      </p:sp>
      <p:sp>
        <p:nvSpPr>
          <p:cNvPr id="54274" name="Text Box 2"/>
          <p:cNvSpPr txBox="1">
            <a:spLocks noChangeArrowheads="1"/>
          </p:cNvSpPr>
          <p:nvPr/>
        </p:nvSpPr>
        <p:spPr bwMode="auto">
          <a:xfrm>
            <a:off x="7977188"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244g</a:t>
            </a:r>
          </a:p>
        </p:txBody>
      </p:sp>
      <p:sp>
        <p:nvSpPr>
          <p:cNvPr id="54275" name="Text Box 3"/>
          <p:cNvSpPr txBox="1">
            <a:spLocks noChangeArrowheads="1"/>
          </p:cNvSpPr>
          <p:nvPr/>
        </p:nvSpPr>
        <p:spPr bwMode="auto">
          <a:xfrm>
            <a:off x="3924300" y="333375"/>
            <a:ext cx="24669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浸禮的結論</a:t>
            </a:r>
          </a:p>
        </p:txBody>
      </p:sp>
      <p:sp>
        <p:nvSpPr>
          <p:cNvPr id="54276" name="Rectangle 4"/>
          <p:cNvSpPr>
            <a:spLocks noChangeArrowheads="1"/>
          </p:cNvSpPr>
          <p:nvPr/>
        </p:nvSpPr>
        <p:spPr bwMode="auto">
          <a:xfrm>
            <a:off x="71438" y="2197100"/>
            <a:ext cx="1389062" cy="189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樣式</a:t>
            </a:r>
          </a:p>
          <a:p>
            <a:pPr algn="ctr">
              <a:lnSpc>
                <a:spcPct val="100000"/>
              </a:lnSpc>
              <a:buFont typeface="Arial Narrow" pitchFamily="34" charset="0"/>
              <a:buNone/>
            </a:pP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繼續</a:t>
            </a:r>
            <a:r>
              <a:rPr lang="en-GB" altLang="zh-TW" sz="2400" b="1">
                <a:solidFill>
                  <a:srgbClr val="000000"/>
                </a:solidFill>
                <a:latin typeface="Arial Narrow" pitchFamily="34" charset="0"/>
                <a:ea typeface="新細明體" charset="-120"/>
              </a:rPr>
              <a:t>)</a:t>
            </a:r>
          </a:p>
        </p:txBody>
      </p:sp>
      <p:sp>
        <p:nvSpPr>
          <p:cNvPr id="54277" name="Rectangle 5"/>
          <p:cNvSpPr>
            <a:spLocks noChangeArrowheads="1"/>
          </p:cNvSpPr>
          <p:nvPr/>
        </p:nvSpPr>
        <p:spPr bwMode="auto">
          <a:xfrm>
            <a:off x="1462088" y="838200"/>
            <a:ext cx="3546475" cy="267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b="1">
                <a:solidFill>
                  <a:srgbClr val="000000"/>
                </a:solidFill>
                <a:latin typeface="Arial Narrow" pitchFamily="34" charset="0"/>
                <a:ea typeface="新細明體" charset="-120"/>
              </a:rPr>
              <a:t>浸禮前於羅馬書，因此浸禮在羅馬書中提到並非是新的。</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沒有証據證明浸禮與基督同死和復活有關</a:t>
            </a:r>
            <a:r>
              <a:rPr lang="en-GB" altLang="zh-TW" b="1">
                <a:solidFill>
                  <a:srgbClr val="000000"/>
                </a:solidFill>
                <a:latin typeface="Arial Narrow" pitchFamily="34" charset="0"/>
                <a:ea typeface="新細明體" charset="-120"/>
              </a:rPr>
              <a:t>)</a:t>
            </a:r>
          </a:p>
        </p:txBody>
      </p:sp>
      <p:sp>
        <p:nvSpPr>
          <p:cNvPr id="54278" name="Rectangle 6"/>
          <p:cNvSpPr>
            <a:spLocks noChangeArrowheads="1"/>
          </p:cNvSpPr>
          <p:nvPr/>
        </p:nvSpPr>
        <p:spPr bwMode="auto">
          <a:xfrm>
            <a:off x="1389063" y="1066800"/>
            <a:ext cx="3692525" cy="2286000"/>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54279" name="Rectangle 7"/>
          <p:cNvSpPr>
            <a:spLocks noChangeArrowheads="1"/>
          </p:cNvSpPr>
          <p:nvPr/>
        </p:nvSpPr>
        <p:spPr bwMode="auto">
          <a:xfrm>
            <a:off x="5154613" y="838200"/>
            <a:ext cx="3911600" cy="267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在新約中只有</a:t>
            </a:r>
            <a:r>
              <a:rPr lang="en-GB" altLang="zh-TW" sz="2400" b="1">
                <a:solidFill>
                  <a:srgbClr val="000000"/>
                </a:solidFill>
                <a:latin typeface="Arial Narrow" charset="0"/>
                <a:ea typeface="新細明體" charset="0"/>
                <a:cs typeface="新細明體" charset="0"/>
              </a:rPr>
              <a:t>6 </a:t>
            </a:r>
            <a:r>
              <a:rPr lang="zh-TW" altLang="en-GB" sz="2400" b="1">
                <a:solidFill>
                  <a:srgbClr val="000000"/>
                </a:solidFill>
                <a:latin typeface="Arial Narrow" charset="0"/>
                <a:ea typeface="新細明體" charset="0"/>
                <a:cs typeface="新細明體" charset="0"/>
              </a:rPr>
              <a:t>巻書中，安插在羅馬書之前。所以羅馬書是列在最先安插的書信中。其中以加拉太書和林前比羅馬書先早寫了</a:t>
            </a:r>
            <a:r>
              <a:rPr lang="en-GB" altLang="zh-TW" sz="2400" b="1">
                <a:solidFill>
                  <a:srgbClr val="000000"/>
                </a:solidFill>
                <a:latin typeface="Arial Narrow" charset="0"/>
                <a:ea typeface="新細明體" charset="0"/>
                <a:cs typeface="新細明體" charset="0"/>
              </a:rPr>
              <a:t>7</a:t>
            </a:r>
            <a:r>
              <a:rPr lang="zh-TW" altLang="en-GB" sz="2400" b="1">
                <a:solidFill>
                  <a:srgbClr val="000000"/>
                </a:solidFill>
                <a:latin typeface="Arial Narrow" charset="0"/>
                <a:ea typeface="新細明體" charset="0"/>
                <a:cs typeface="新細明體" charset="0"/>
              </a:rPr>
              <a:t>年多。</a:t>
            </a:r>
          </a:p>
        </p:txBody>
      </p:sp>
      <p:sp>
        <p:nvSpPr>
          <p:cNvPr id="54280" name="Rectangle 8"/>
          <p:cNvSpPr>
            <a:spLocks noChangeArrowheads="1"/>
          </p:cNvSpPr>
          <p:nvPr/>
        </p:nvSpPr>
        <p:spPr bwMode="auto">
          <a:xfrm>
            <a:off x="5081588" y="1066800"/>
            <a:ext cx="4057650" cy="2286000"/>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54281" name="Rectangle 9"/>
          <p:cNvSpPr>
            <a:spLocks noChangeArrowheads="1"/>
          </p:cNvSpPr>
          <p:nvPr/>
        </p:nvSpPr>
        <p:spPr bwMode="auto">
          <a:xfrm>
            <a:off x="1465263" y="3352800"/>
            <a:ext cx="3548062" cy="350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在右邊之後的段落辯論說中浸禮只在水中發生，但也可以站在水中行灑水禮和澆灌禮。</a:t>
            </a:r>
          </a:p>
        </p:txBody>
      </p:sp>
      <p:sp>
        <p:nvSpPr>
          <p:cNvPr id="54282" name="Rectangle 10"/>
          <p:cNvSpPr>
            <a:spLocks noChangeArrowheads="1"/>
          </p:cNvSpPr>
          <p:nvPr/>
        </p:nvSpPr>
        <p:spPr bwMode="auto">
          <a:xfrm>
            <a:off x="1392238" y="3352800"/>
            <a:ext cx="3694112" cy="3505200"/>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54283" name="Rectangle 11"/>
          <p:cNvSpPr>
            <a:spLocks noChangeArrowheads="1"/>
          </p:cNvSpPr>
          <p:nvPr/>
        </p:nvSpPr>
        <p:spPr bwMode="auto">
          <a:xfrm>
            <a:off x="5159375" y="3352800"/>
            <a:ext cx="3911600" cy="350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b="1">
                <a:solidFill>
                  <a:srgbClr val="000000"/>
                </a:solidFill>
                <a:latin typeface="Arial Narrow" pitchFamily="34" charset="0"/>
                <a:ea typeface="新細明體" charset="-120"/>
              </a:rPr>
              <a:t>所有新約的浸禮</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很多水</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約</a:t>
            </a:r>
            <a:r>
              <a:rPr lang="en-GB" altLang="zh-TW" b="1">
                <a:solidFill>
                  <a:srgbClr val="000000"/>
                </a:solidFill>
                <a:latin typeface="Arial Narrow" pitchFamily="34" charset="0"/>
                <a:ea typeface="新細明體" charset="-120"/>
              </a:rPr>
              <a:t>3:23)</a:t>
            </a:r>
            <a:r>
              <a:rPr lang="zh-TW" altLang="en-GB" b="1">
                <a:solidFill>
                  <a:srgbClr val="000000"/>
                </a:solidFill>
                <a:latin typeface="Arial Narrow" pitchFamily="34" charset="0"/>
                <a:ea typeface="新細明體" charset="-120"/>
              </a:rPr>
              <a:t>，</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從水中起來</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可</a:t>
            </a:r>
            <a:r>
              <a:rPr lang="en-GB" altLang="zh-TW" b="1">
                <a:solidFill>
                  <a:srgbClr val="000000"/>
                </a:solidFill>
                <a:latin typeface="Arial Narrow" pitchFamily="34" charset="0"/>
                <a:ea typeface="新細明體" charset="-120"/>
              </a:rPr>
              <a:t>1:10)</a:t>
            </a:r>
            <a:r>
              <a:rPr lang="zh-TW" altLang="en-GB" b="1">
                <a:solidFill>
                  <a:srgbClr val="000000"/>
                </a:solidFill>
                <a:latin typeface="Arial Narrow" pitchFamily="34" charset="0"/>
                <a:ea typeface="新細明體" charset="-120"/>
              </a:rPr>
              <a:t>，</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進到水中</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徒</a:t>
            </a:r>
            <a:r>
              <a:rPr lang="en-GB" altLang="zh-TW" b="1">
                <a:solidFill>
                  <a:srgbClr val="000000"/>
                </a:solidFill>
                <a:latin typeface="Arial Narrow" pitchFamily="34" charset="0"/>
                <a:ea typeface="新細明體" charset="-120"/>
              </a:rPr>
              <a:t>8:38)</a:t>
            </a:r>
            <a:r>
              <a:rPr lang="zh-TW" altLang="en-GB" b="1">
                <a:solidFill>
                  <a:srgbClr val="000000"/>
                </a:solidFill>
                <a:latin typeface="Arial Narrow" pitchFamily="34" charset="0"/>
                <a:ea typeface="新細明體" charset="-120"/>
              </a:rPr>
              <a:t>。這最後的例子是有關衣索比亞的太監可以很容易用灑水禮，但他沒有採用灑水禮而用的浸禮。</a:t>
            </a:r>
          </a:p>
        </p:txBody>
      </p:sp>
      <p:sp>
        <p:nvSpPr>
          <p:cNvPr id="54284" name="Rectangle 12"/>
          <p:cNvSpPr>
            <a:spLocks noChangeArrowheads="1"/>
          </p:cNvSpPr>
          <p:nvPr/>
        </p:nvSpPr>
        <p:spPr bwMode="auto">
          <a:xfrm>
            <a:off x="5086350" y="3352800"/>
            <a:ext cx="4057650" cy="3505200"/>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471414695"/>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19" name="Group 83"/>
          <p:cNvGraphicFramePr>
            <a:graphicFrameLocks noGrp="1"/>
          </p:cNvGraphicFramePr>
          <p:nvPr>
            <p:extLst>
              <p:ext uri="{D42A27DB-BD31-4B8C-83A1-F6EECF244321}">
                <p14:modId xmlns:p14="http://schemas.microsoft.com/office/powerpoint/2010/main" val="2021048865"/>
              </p:ext>
            </p:extLst>
          </p:nvPr>
        </p:nvGraphicFramePr>
        <p:xfrm>
          <a:off x="0" y="757238"/>
          <a:ext cx="9144000" cy="5643563"/>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日期</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书</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卷</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Kaiti SC" charset="-122"/>
                          <a:ea typeface="Kaiti SC" charset="-122"/>
                          <a:cs typeface="Kaiti SC" charset="-122"/>
                        </a:rPr>
                        <a:t> </a:t>
                      </a:r>
                      <a:r>
                        <a:rPr lang="zh-TW" altLang="en-US" sz="2000" b="1" dirty="0">
                          <a:solidFill>
                            <a:schemeClr val="tx1"/>
                          </a:solidFill>
                          <a:latin typeface="Kaiti SC" charset="-122"/>
                          <a:ea typeface="Kaiti SC" charset="-122"/>
                          <a:cs typeface="Kaiti SC" charset="-122"/>
                        </a:rPr>
                        <a:t>关键</a:t>
                      </a:r>
                      <a:r>
                        <a:rPr lang="zh-CN" altLang="en-US" sz="2000" b="1" dirty="0">
                          <a:solidFill>
                            <a:schemeClr val="tx1"/>
                          </a:solidFill>
                          <a:latin typeface="Kaiti SC" charset="-122"/>
                          <a:ea typeface="Kaiti SC" charset="-122"/>
                          <a:cs typeface="Kaiti SC" charset="-122"/>
                        </a:rPr>
                        <a:t>字</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保</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罗</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的生</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平</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TW" altLang="en-US" sz="2000" b="1" dirty="0">
                          <a:solidFill>
                            <a:schemeClr val="tx1"/>
                          </a:solidFill>
                          <a:latin typeface="Kaiti SC" charset="-122"/>
                          <a:ea typeface="Kaiti SC" charset="-122"/>
                          <a:cs typeface="Kaiti SC" charset="-122"/>
                        </a:rPr>
                        <a:t>关键信条</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66</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提多</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行事为人</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第四次行程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67</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提后</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103"/>
                          </a:solidFill>
                          <a:latin typeface="Kaiti SC" charset="-122"/>
                          <a:ea typeface="Kaiti SC" charset="-122"/>
                          <a:cs typeface="Kaiti SC" charset="-122"/>
                        </a:rPr>
                        <a:t>教</a:t>
                      </a:r>
                      <a:r>
                        <a:rPr lang="en-US" sz="2000" dirty="0">
                          <a:solidFill>
                            <a:srgbClr val="000103"/>
                          </a:solidFill>
                          <a:latin typeface="Kaiti SC" charset="-122"/>
                          <a:ea typeface="Kaiti SC" charset="-122"/>
                          <a:cs typeface="Kaiti SC" charset="-122"/>
                        </a:rPr>
                        <a:t> </a:t>
                      </a:r>
                      <a:r>
                        <a:rPr lang="zh-CN" altLang="en-US" sz="2000" dirty="0">
                          <a:solidFill>
                            <a:srgbClr val="000103"/>
                          </a:solidFill>
                          <a:latin typeface="Kaiti SC" charset="-122"/>
                          <a:ea typeface="Kaiti SC" charset="-122"/>
                          <a:cs typeface="Kaiti SC" charset="-122"/>
                        </a:rPr>
                        <a:t>义</a:t>
                      </a:r>
                      <a:endParaRPr lang="en-US" sz="2000" dirty="0">
                        <a:solidFill>
                          <a:srgbClr val="000103"/>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第</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二</a:t>
                      </a: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67-68</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希伯来</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优秀</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伦</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c. 69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约翰</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相</a:t>
                      </a:r>
                      <a:r>
                        <a:rPr lang="en-US" altLang="zh-CN" sz="2000" dirty="0">
                          <a:solidFill>
                            <a:srgbClr val="000000"/>
                          </a:solidFill>
                          <a:latin typeface="Kaiti SC" charset="-122"/>
                          <a:ea typeface="Kaiti SC" charset="-122"/>
                          <a:cs typeface="Kaiti SC" charset="-122"/>
                        </a:rPr>
                        <a:t> </a:t>
                      </a:r>
                      <a:r>
                        <a:rPr lang="zh-CN" altLang="en-US" sz="2000" dirty="0">
                          <a:solidFill>
                            <a:srgbClr val="000000"/>
                          </a:solidFill>
                          <a:latin typeface="Kaiti SC" charset="-122"/>
                          <a:ea typeface="Kaiti SC" charset="-122"/>
                          <a:cs typeface="Kaiti SC" charset="-122"/>
                        </a:rPr>
                        <a:t>信</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救赎论</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75</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犹大</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b="1" dirty="0">
                          <a:solidFill>
                            <a:srgbClr val="000000"/>
                          </a:solidFill>
                          <a:latin typeface="Kaiti SC" charset="-122"/>
                          <a:ea typeface="Kaiti SC" charset="-122"/>
                          <a:cs typeface="Kaiti SC" charset="-122"/>
                        </a:rPr>
                        <a:t>伪装者</a:t>
                      </a:r>
                      <a:endParaRPr lang="en-US" altLang="zh-CN" sz="2000" b="1"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85-95</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约</a:t>
                      </a:r>
                      <a:r>
                        <a:rPr lang="en-US" altLang="zh-CN" sz="2000" dirty="0">
                          <a:solidFill>
                            <a:srgbClr val="000000"/>
                          </a:solidFill>
                          <a:latin typeface="Kaiti SC" charset="-122"/>
                          <a:ea typeface="Kaiti SC" charset="-122"/>
                          <a:cs typeface="Kaiti SC" charset="-122"/>
                        </a:rPr>
                        <a:t> 1</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爱</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救赎论</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85-95</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约</a:t>
                      </a:r>
                      <a:r>
                        <a:rPr lang="en-US" altLang="zh-CN" sz="2000" dirty="0">
                          <a:solidFill>
                            <a:srgbClr val="000000"/>
                          </a:solidFill>
                          <a:latin typeface="Kaiti SC" charset="-122"/>
                          <a:ea typeface="Kaiti SC" charset="-122"/>
                          <a:cs typeface="Kaiti SC" charset="-122"/>
                        </a:rPr>
                        <a:t> 2</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r>
                        <a:rPr lang="zh-CN" altLang="en-US" sz="2000" b="1" dirty="0">
                          <a:solidFill>
                            <a:srgbClr val="000000"/>
                          </a:solidFill>
                          <a:latin typeface="Kaiti SC" charset="-122"/>
                          <a:ea typeface="Kaiti SC" charset="-122"/>
                          <a:cs typeface="Kaiti SC" charset="-122"/>
                        </a:rPr>
                        <a:t>极限</a:t>
                      </a:r>
                      <a:endParaRPr lang="en-US" altLang="zh-CN" sz="2000" b="1"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宣教</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85-95</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约</a:t>
                      </a:r>
                      <a:r>
                        <a:rPr lang="en-US" altLang="zh-CN" sz="2000" dirty="0">
                          <a:solidFill>
                            <a:srgbClr val="000000"/>
                          </a:solidFill>
                          <a:latin typeface="Kaiti SC" charset="-122"/>
                          <a:ea typeface="Kaiti SC" charset="-122"/>
                          <a:cs typeface="Kaiti SC" charset="-122"/>
                        </a:rPr>
                        <a:t> 3</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传教士</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宣教</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95-96</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启示录</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胜利</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2277" name="Rectangle 84"/>
          <p:cNvSpPr>
            <a:spLocks noGrp="1" noChangeArrowheads="1"/>
          </p:cNvSpPr>
          <p:nvPr>
            <p:ph type="title" idx="4294967295"/>
          </p:nvPr>
        </p:nvSpPr>
        <p:spPr>
          <a:xfrm>
            <a:off x="2146489" y="76200"/>
            <a:ext cx="4852610" cy="523220"/>
          </a:xfrm>
          <a:solidFill>
            <a:schemeClr val="bg2"/>
          </a:solidFill>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p>
            <a:pPr eaLnBrk="1" hangingPunct="1"/>
            <a:r>
              <a:rPr lang="zh-CN" altLang="en-US" sz="2800" b="1" dirty="0">
                <a:solidFill>
                  <a:schemeClr val="tx1"/>
                </a:solidFill>
                <a:effectLst/>
                <a:latin typeface="Kaiti SC" charset="-122"/>
                <a:ea typeface="Kaiti SC" charset="-122"/>
                <a:cs typeface="Kaiti SC" charset="-122"/>
              </a:rPr>
              <a:t>新约新约书卷的关键词关键字</a:t>
            </a:r>
            <a:endParaRPr lang="en-US" sz="2800" b="1" dirty="0">
              <a:solidFill>
                <a:schemeClr val="tx1"/>
              </a:solidFill>
              <a:effectLst/>
              <a:latin typeface="Kaiti SC" charset="-122"/>
              <a:ea typeface="Kaiti SC" charset="-122"/>
              <a:cs typeface="Kaiti SC" charset="-122"/>
            </a:endParaRPr>
          </a:p>
        </p:txBody>
      </p:sp>
      <p:sp>
        <p:nvSpPr>
          <p:cNvPr id="222278" name="Text Box 3"/>
          <p:cNvSpPr txBox="1">
            <a:spLocks noChangeArrowheads="1"/>
          </p:cNvSpPr>
          <p:nvPr/>
        </p:nvSpPr>
        <p:spPr bwMode="auto">
          <a:xfrm>
            <a:off x="8578850" y="4445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lnSpc>
                <a:spcPct val="100000"/>
              </a:lnSpc>
              <a:buClrTx/>
              <a:buSzTx/>
              <a:buFontTx/>
              <a:buNone/>
            </a:pPr>
            <a:r>
              <a:rPr lang="en-US" b="1">
                <a:solidFill>
                  <a:srgbClr val="FFFFFF"/>
                </a:solidFill>
                <a:latin typeface="Arial" charset="0"/>
                <a:cs typeface="Arial" charset="0"/>
              </a:rPr>
              <a:t>24</a:t>
            </a:r>
          </a:p>
        </p:txBody>
      </p:sp>
    </p:spTree>
    <p:extLst>
      <p:ext uri="{BB962C8B-B14F-4D97-AF65-F5344CB8AC3E}">
        <p14:creationId xmlns:p14="http://schemas.microsoft.com/office/powerpoint/2010/main" val="3587708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667434"/>
            <a:ext cx="9144000" cy="37066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以纯正的言行举止对付敌人</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3784378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lnSpc>
                <a:spcPct val="100000"/>
              </a:lnSpc>
              <a:buClrTx/>
              <a:buSzTx/>
              <a:buFontTx/>
              <a:buNone/>
            </a:pPr>
            <a:endParaRPr lang="en-US" sz="2400">
              <a:solidFill>
                <a:srgbClr val="000000"/>
              </a:solidFill>
              <a:latin typeface="Times New Roman" charset="0"/>
              <a:ea typeface="ＭＳ Ｐゴシック" charset="0"/>
            </a:endParaRPr>
          </a:p>
        </p:txBody>
      </p:sp>
      <p:sp>
        <p:nvSpPr>
          <p:cNvPr id="11266" name="AutoShape 2"/>
          <p:cNvSpPr>
            <a:spLocks/>
          </p:cNvSpPr>
          <p:nvPr/>
        </p:nvSpPr>
        <p:spPr bwMode="auto">
          <a:xfrm>
            <a:off x="1828800" y="2338388"/>
            <a:ext cx="838200" cy="50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秋季</a:t>
            </a:r>
            <a:r>
              <a:rPr lang="en-US" sz="1200">
                <a:solidFill>
                  <a:srgbClr val="F7F7F7"/>
                </a:solidFill>
                <a:latin typeface="Arial Narrow" charset="0"/>
                <a:ea typeface="ＭＳ Ｐゴシック" charset="0"/>
                <a:cs typeface="Arial Narrow" charset="0"/>
                <a:sym typeface="Arial Narrow" charset="0"/>
              </a:rPr>
              <a:t> 49</a:t>
            </a:r>
          </a:p>
          <a:p>
            <a:pPr algn="ctr" defTabSz="457200">
              <a:lnSpc>
                <a:spcPct val="100000"/>
              </a:lnSpc>
              <a:spcBef>
                <a:spcPts val="900"/>
              </a:spcBef>
              <a:buClrTx/>
              <a:buSzTx/>
              <a:buFontTx/>
              <a:buNone/>
              <a:defRPr/>
            </a:pPr>
            <a:r>
              <a:rPr lang="ja-JP" altLang="en-US" sz="1600">
                <a:solidFill>
                  <a:srgbClr val="F7F7F7"/>
                </a:solidFill>
                <a:latin typeface="ＭＳ Ｐゴシック" charset="0"/>
                <a:ea typeface="ＭＳ Ｐゴシック" charset="0"/>
                <a:sym typeface="ＭＳ Ｐゴシック" charset="0"/>
              </a:rPr>
              <a:t>理事会</a:t>
            </a:r>
            <a:endParaRPr lang="en-US" sz="2400">
              <a:solidFill>
                <a:srgbClr val="000000"/>
              </a:solidFill>
              <a:latin typeface="Times New Roman" charset="0"/>
              <a:ea typeface="ＭＳ Ｐゴシック" charset="0"/>
              <a:cs typeface="Times New Roman Bold" charset="0"/>
            </a:endParaRPr>
          </a:p>
        </p:txBody>
      </p:sp>
      <p:sp>
        <p:nvSpPr>
          <p:cNvPr id="11267" name="AutoShape 3"/>
          <p:cNvSpPr>
            <a:spLocks/>
          </p:cNvSpPr>
          <p:nvPr/>
        </p:nvSpPr>
        <p:spPr bwMode="auto">
          <a:xfrm>
            <a:off x="4724400" y="2133600"/>
            <a:ext cx="685800"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五月</a:t>
            </a:r>
            <a:r>
              <a:rPr lang="en-US" sz="1200">
                <a:solidFill>
                  <a:srgbClr val="F7F7F7"/>
                </a:solidFill>
                <a:latin typeface="Arial Narrow" charset="0"/>
                <a:ea typeface="ＭＳ Ｐゴシック" charset="0"/>
                <a:cs typeface="Arial Narrow" charset="0"/>
                <a:sym typeface="Arial Narrow" charset="0"/>
              </a:rPr>
              <a:t> 57-</a:t>
            </a:r>
            <a:br>
              <a:rPr lang="en-US" sz="1200">
                <a:solidFill>
                  <a:srgbClr val="F7F7F7"/>
                </a:solidFill>
                <a:latin typeface="Arial Narrow" charset="0"/>
                <a:ea typeface="ＭＳ Ｐゴシック" charset="0"/>
                <a:cs typeface="Arial Narrow" charset="0"/>
                <a:sym typeface="Arial Narrow" charset="0"/>
              </a:rPr>
            </a:br>
            <a:r>
              <a:rPr lang="ja-JP" altLang="en-US" sz="1200">
                <a:solidFill>
                  <a:srgbClr val="F7F7F7"/>
                </a:solidFill>
                <a:latin typeface="ＭＳ Ｐゴシック" charset="0"/>
                <a:ea typeface="ＭＳ Ｐゴシック" charset="0"/>
                <a:sym typeface="ＭＳ Ｐゴシック" charset="0"/>
              </a:rPr>
              <a:t>八月</a:t>
            </a:r>
            <a:r>
              <a:rPr lang="en-US" sz="1200">
                <a:solidFill>
                  <a:srgbClr val="F7F7F7"/>
                </a:solidFill>
                <a:latin typeface="Arial Narrow" charset="0"/>
                <a:ea typeface="ＭＳ Ｐゴシック" charset="0"/>
                <a:cs typeface="Arial Narrow" charset="0"/>
                <a:sym typeface="Arial Narrow" charset="0"/>
              </a:rPr>
              <a:t> 59</a:t>
            </a:r>
          </a:p>
          <a:p>
            <a:pPr algn="ctr" defTabSz="457200">
              <a:lnSpc>
                <a:spcPct val="100000"/>
              </a:lnSpc>
              <a:spcBef>
                <a:spcPts val="900"/>
              </a:spcBef>
              <a:buClrTx/>
              <a:buSzTx/>
              <a:buFontTx/>
              <a:buNone/>
              <a:defRPr/>
            </a:pPr>
            <a:r>
              <a:rPr lang="ja-JP" altLang="en-US" sz="1600">
                <a:solidFill>
                  <a:srgbClr val="F7F7F7"/>
                </a:solidFill>
                <a:latin typeface="ＭＳ Ｐゴシック" charset="0"/>
                <a:ea typeface="ＭＳ Ｐゴシック" charset="0"/>
                <a:sym typeface="ＭＳ Ｐゴシック" charset="0"/>
              </a:rPr>
              <a:t>试验</a:t>
            </a:r>
            <a:endParaRPr lang="en-US" sz="2400">
              <a:solidFill>
                <a:srgbClr val="000000"/>
              </a:solidFill>
              <a:latin typeface="Times New Roman" charset="0"/>
              <a:ea typeface="ＭＳ Ｐゴシック" charset="0"/>
              <a:cs typeface="Times New Roman Bold" charset="0"/>
            </a:endParaRPr>
          </a:p>
        </p:txBody>
      </p:sp>
      <p:sp>
        <p:nvSpPr>
          <p:cNvPr id="11268" name="Line 4"/>
          <p:cNvSpPr>
            <a:spLocks noChangeShapeType="1"/>
          </p:cNvSpPr>
          <p:nvPr/>
        </p:nvSpPr>
        <p:spPr bwMode="auto">
          <a:xfrm>
            <a:off x="0" y="2590800"/>
            <a:ext cx="9066213" cy="0"/>
          </a:xfrm>
          <a:prstGeom prst="line">
            <a:avLst/>
          </a:prstGeom>
          <a:noFill/>
          <a:ln w="76200" cap="flat" cmpd="sng">
            <a:solidFill>
              <a:srgbClr val="FFFFFF"/>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11269" name="AutoShape 5"/>
          <p:cNvSpPr>
            <a:spLocks/>
          </p:cNvSpPr>
          <p:nvPr/>
        </p:nvSpPr>
        <p:spPr bwMode="auto">
          <a:xfrm>
            <a:off x="8296275" y="2324100"/>
            <a:ext cx="847725" cy="46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春季</a:t>
            </a:r>
            <a:r>
              <a:rPr lang="en-US" sz="1200">
                <a:solidFill>
                  <a:srgbClr val="F7F7F7"/>
                </a:solidFill>
                <a:latin typeface="Arial Narrow" charset="0"/>
                <a:ea typeface="ＭＳ Ｐゴシック" charset="0"/>
                <a:cs typeface="Arial Narrow" charset="0"/>
                <a:sym typeface="Arial Narrow" charset="0"/>
              </a:rPr>
              <a:t>68</a:t>
            </a:r>
          </a:p>
          <a:p>
            <a:pPr algn="ctr" defTabSz="457200">
              <a:lnSpc>
                <a:spcPct val="100000"/>
              </a:lnSpc>
              <a:spcBef>
                <a:spcPts val="800"/>
              </a:spcBef>
              <a:buClrTx/>
              <a:buSzTx/>
              <a:buFontTx/>
              <a:buNone/>
              <a:defRPr/>
            </a:pPr>
            <a:r>
              <a:rPr lang="ja-JP" altLang="en-US" sz="1400">
                <a:solidFill>
                  <a:srgbClr val="FFFFFF"/>
                </a:solidFill>
                <a:latin typeface="ＭＳ Ｐゴシック" charset="0"/>
                <a:ea typeface="ＭＳ Ｐゴシック" charset="0"/>
                <a:sym typeface="ＭＳ Ｐゴシック" charset="0"/>
              </a:rPr>
              <a:t>教会扩长</a:t>
            </a:r>
            <a:endParaRPr lang="en-US" sz="2400">
              <a:solidFill>
                <a:srgbClr val="000000"/>
              </a:solidFill>
              <a:latin typeface="Times New Roman" charset="0"/>
              <a:ea typeface="ＭＳ Ｐゴシック" charset="0"/>
              <a:cs typeface="Times New Roman Bold" charset="0"/>
            </a:endParaRPr>
          </a:p>
        </p:txBody>
      </p:sp>
      <p:sp>
        <p:nvSpPr>
          <p:cNvPr id="11270" name="AutoShape 6"/>
          <p:cNvSpPr>
            <a:spLocks/>
          </p:cNvSpPr>
          <p:nvPr/>
        </p:nvSpPr>
        <p:spPr bwMode="auto">
          <a:xfrm>
            <a:off x="0" y="3276600"/>
            <a:ext cx="9144000" cy="382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lnSpc>
                <a:spcPct val="100000"/>
              </a:lnSpc>
              <a:spcBef>
                <a:spcPts val="1200"/>
              </a:spcBef>
              <a:buClrTx/>
              <a:buSzTx/>
              <a:buFontTx/>
              <a:buNone/>
              <a:defRPr/>
            </a:pPr>
            <a:r>
              <a:rPr lang="en-US" sz="2000" dirty="0">
                <a:solidFill>
                  <a:srgbClr val="FFFFFF"/>
                </a:solidFill>
                <a:latin typeface="Arial Narrow" charset="0"/>
                <a:ea typeface="ＭＳ Ｐゴシック" charset="0"/>
                <a:cs typeface="Arial Narrow" charset="0"/>
                <a:sym typeface="Arial Narrow" charset="0"/>
              </a:rPr>
              <a:t>35           48          49          50          52  53          57        60             62              67           68     95</a:t>
            </a:r>
            <a:endParaRPr lang="en-US" sz="2400" dirty="0">
              <a:solidFill>
                <a:srgbClr val="000000"/>
              </a:solidFill>
              <a:latin typeface="Times New Roman" charset="0"/>
              <a:ea typeface="ＭＳ Ｐゴシック" charset="0"/>
              <a:cs typeface="Times New Roman Bold" charset="0"/>
            </a:endParaRPr>
          </a:p>
        </p:txBody>
      </p:sp>
      <p:sp>
        <p:nvSpPr>
          <p:cNvPr id="11271" name="AutoShape 7"/>
          <p:cNvSpPr>
            <a:spLocks/>
          </p:cNvSpPr>
          <p:nvPr/>
        </p:nvSpPr>
        <p:spPr bwMode="auto">
          <a:xfrm>
            <a:off x="914400" y="2078038"/>
            <a:ext cx="990600" cy="1273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dirty="0">
                <a:solidFill>
                  <a:srgbClr val="000404"/>
                </a:solidFill>
                <a:latin typeface="ＭＳ Ｐゴシック" charset="0"/>
                <a:ea typeface="ＭＳ Ｐゴシック" charset="0"/>
                <a:sym typeface="ＭＳ Ｐゴシック" charset="0"/>
              </a:rPr>
              <a:t>四月</a:t>
            </a:r>
            <a:r>
              <a:rPr lang="en-US" sz="1200" dirty="0">
                <a:solidFill>
                  <a:srgbClr val="000404"/>
                </a:solidFill>
                <a:latin typeface="Arial Narrow" charset="0"/>
                <a:ea typeface="ＭＳ Ｐゴシック" charset="0"/>
                <a:cs typeface="Arial Narrow" charset="0"/>
                <a:sym typeface="Arial Narrow" charset="0"/>
              </a:rPr>
              <a:t> </a:t>
            </a:r>
            <a:r>
              <a:rPr lang="en-US" sz="1200" dirty="0">
                <a:solidFill>
                  <a:srgbClr val="000000"/>
                </a:solidFill>
                <a:latin typeface="Arial Narrow" charset="0"/>
                <a:ea typeface="ＭＳ Ｐゴシック" charset="0"/>
                <a:cs typeface="Arial Narrow" charset="0"/>
                <a:sym typeface="Arial Narrow" charset="0"/>
              </a:rPr>
              <a:t> 48-</a:t>
            </a:r>
            <a:br>
              <a:rPr lang="en-US" sz="1200" dirty="0">
                <a:solidFill>
                  <a:srgbClr val="000000"/>
                </a:solidFill>
                <a:latin typeface="Arial Narrow" charset="0"/>
                <a:ea typeface="ＭＳ Ｐゴシック" charset="0"/>
                <a:cs typeface="Arial Narrow" charset="0"/>
                <a:sym typeface="Arial Narrow" charset="0"/>
              </a:rPr>
            </a:br>
            <a:r>
              <a:rPr lang="ja-JP" altLang="en-US" sz="1200" dirty="0">
                <a:solidFill>
                  <a:srgbClr val="000404"/>
                </a:solidFill>
                <a:latin typeface="ＭＳ Ｐゴシック" charset="0"/>
                <a:ea typeface="ＭＳ Ｐゴシック" charset="0"/>
                <a:sym typeface="ＭＳ Ｐゴシック" charset="0"/>
              </a:rPr>
              <a:t>九月</a:t>
            </a:r>
            <a:r>
              <a:rPr lang="en-US" sz="1200" dirty="0">
                <a:solidFill>
                  <a:srgbClr val="000404"/>
                </a:solidFill>
                <a:latin typeface="Arial Narrow" charset="0"/>
                <a:ea typeface="ＭＳ Ｐゴシック" charset="0"/>
                <a:cs typeface="Arial Narrow" charset="0"/>
                <a:sym typeface="Arial Narrow" charset="0"/>
              </a:rPr>
              <a:t> </a:t>
            </a:r>
            <a:r>
              <a:rPr lang="en-US" sz="1200" dirty="0">
                <a:solidFill>
                  <a:srgbClr val="000000"/>
                </a:solidFill>
                <a:latin typeface="Arial Narrow" charset="0"/>
                <a:ea typeface="ＭＳ Ｐゴシック" charset="0"/>
                <a:cs typeface="Arial Narrow" charset="0"/>
                <a:sym typeface="Arial Narrow" charset="0"/>
              </a:rPr>
              <a:t>49</a:t>
            </a:r>
          </a:p>
          <a:p>
            <a:pPr algn="ctr" defTabSz="457200">
              <a:lnSpc>
                <a:spcPct val="100000"/>
              </a:lnSpc>
              <a:buClrTx/>
              <a:buSzTx/>
              <a:buFontTx/>
              <a:buNone/>
              <a:defRPr/>
            </a:pPr>
            <a:r>
              <a:rPr lang="en-US" sz="1800" dirty="0">
                <a:solidFill>
                  <a:srgbClr val="000000"/>
                </a:solidFill>
                <a:latin typeface="Arial Narrow" charset="0"/>
                <a:ea typeface="ＭＳ Ｐゴシック" charset="0"/>
                <a:cs typeface="Arial Narrow" charset="0"/>
                <a:sym typeface="Arial Narrow" charset="0"/>
              </a:rPr>
              <a:t>1</a:t>
            </a:r>
            <a:br>
              <a:rPr lang="en-US" sz="1800" dirty="0">
                <a:solidFill>
                  <a:srgbClr val="000000"/>
                </a:solidFill>
                <a:latin typeface="Arial Narrow" charset="0"/>
                <a:ea typeface="ＭＳ Ｐゴシック" charset="0"/>
                <a:cs typeface="Arial Narrow" charset="0"/>
                <a:sym typeface="Arial Narrow" charset="0"/>
              </a:rPr>
            </a:br>
            <a:r>
              <a:rPr lang="ja-JP" altLang="en-US" sz="1800" dirty="0">
                <a:solidFill>
                  <a:srgbClr val="000404"/>
                </a:solidFill>
                <a:latin typeface="ＭＳ Ｐゴシック" charset="0"/>
                <a:ea typeface="ＭＳ Ｐゴシック" charset="0"/>
                <a:sym typeface="ＭＳ Ｐゴシック" charset="0"/>
              </a:rPr>
              <a:t>加</a:t>
            </a:r>
            <a:r>
              <a:rPr lang="en-US" sz="1800" dirty="0">
                <a:solidFill>
                  <a:srgbClr val="000404"/>
                </a:solidFill>
                <a:latin typeface="ＭＳ Ｐゴシック" charset="0"/>
                <a:ea typeface="ＭＳ Ｐゴシック" charset="0"/>
                <a:sym typeface="ＭＳ Ｐゴシック" charset="0"/>
              </a:rPr>
              <a:t> </a:t>
            </a:r>
            <a:r>
              <a:rPr lang="ja-JP" altLang="en-US" sz="1800" dirty="0">
                <a:solidFill>
                  <a:srgbClr val="000404"/>
                </a:solidFill>
                <a:latin typeface="ＭＳ Ｐゴシック" charset="0"/>
                <a:ea typeface="ＭＳ Ｐゴシック" charset="0"/>
                <a:sym typeface="ＭＳ Ｐゴシック" charset="0"/>
              </a:rPr>
              <a:t>拉</a:t>
            </a:r>
            <a:r>
              <a:rPr lang="en-US" sz="1800" dirty="0">
                <a:solidFill>
                  <a:srgbClr val="000404"/>
                </a:solidFill>
                <a:latin typeface="ＭＳ Ｐゴシック" charset="0"/>
                <a:ea typeface="ＭＳ Ｐゴシック" charset="0"/>
                <a:sym typeface="ＭＳ Ｐゴシック" charset="0"/>
              </a:rPr>
              <a:t> </a:t>
            </a:r>
            <a:r>
              <a:rPr lang="ja-JP" altLang="en-US" sz="1800" dirty="0">
                <a:solidFill>
                  <a:srgbClr val="000404"/>
                </a:solidFill>
                <a:latin typeface="ＭＳ Ｐゴシック" charset="0"/>
                <a:ea typeface="ＭＳ Ｐゴシック" charset="0"/>
                <a:sym typeface="ＭＳ Ｐゴシック" charset="0"/>
              </a:rPr>
              <a:t>太</a:t>
            </a:r>
            <a:endParaRPr lang="en-US" sz="1800" dirty="0">
              <a:solidFill>
                <a:srgbClr val="000404"/>
              </a:solidFill>
              <a:latin typeface="Arial Narrow" charset="0"/>
              <a:ea typeface="ＭＳ Ｐゴシック" charset="0"/>
              <a:cs typeface="Arial Narrow" charset="0"/>
              <a:sym typeface="Arial Narrow" charset="0"/>
            </a:endParaRPr>
          </a:p>
        </p:txBody>
      </p:sp>
      <p:sp>
        <p:nvSpPr>
          <p:cNvPr id="11272" name="AutoShape 8"/>
          <p:cNvSpPr>
            <a:spLocks/>
          </p:cNvSpPr>
          <p:nvPr/>
        </p:nvSpPr>
        <p:spPr bwMode="auto">
          <a:xfrm>
            <a:off x="3733800" y="2078038"/>
            <a:ext cx="1000125"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a:solidFill>
                  <a:srgbClr val="000404"/>
                </a:solidFill>
                <a:latin typeface="ＭＳ Ｐゴシック" charset="0"/>
                <a:ea typeface="ＭＳ Ｐゴシック" charset="0"/>
                <a:sym typeface="ＭＳ Ｐゴシック" charset="0"/>
              </a:rPr>
              <a:t>春季</a:t>
            </a:r>
            <a:r>
              <a:rPr lang="en-US" sz="1200">
                <a:solidFill>
                  <a:srgbClr val="000404"/>
                </a:solidFill>
                <a:latin typeface="ＭＳ Ｐゴシック" charset="0"/>
                <a:ea typeface="ＭＳ Ｐゴシック" charset="0"/>
                <a:sym typeface="ＭＳ Ｐゴシック" charset="0"/>
              </a:rPr>
              <a:t>  53-</a:t>
            </a:r>
            <a:br>
              <a:rPr lang="en-US" sz="1200">
                <a:solidFill>
                  <a:srgbClr val="000404"/>
                </a:solidFill>
                <a:latin typeface="ＭＳ Ｐゴシック" charset="0"/>
                <a:ea typeface="ＭＳ Ｐゴシック" charset="0"/>
                <a:sym typeface="ＭＳ Ｐゴシック" charset="0"/>
              </a:rPr>
            </a:br>
            <a:r>
              <a:rPr lang="ja-JP" altLang="en-US" sz="1200">
                <a:solidFill>
                  <a:srgbClr val="000404"/>
                </a:solidFill>
                <a:latin typeface="ＭＳ Ｐゴシック" charset="0"/>
                <a:ea typeface="ＭＳ Ｐゴシック" charset="0"/>
                <a:sym typeface="ＭＳ Ｐゴシック" charset="0"/>
              </a:rPr>
              <a:t>五月</a:t>
            </a:r>
            <a:r>
              <a:rPr lang="en-US" sz="1200">
                <a:solidFill>
                  <a:srgbClr val="000404"/>
                </a:solidFill>
                <a:latin typeface="ＭＳ Ｐゴシック" charset="0"/>
                <a:ea typeface="ＭＳ Ｐゴシック" charset="0"/>
                <a:sym typeface="ＭＳ Ｐゴシック" charset="0"/>
              </a:rPr>
              <a:t> 57</a:t>
            </a:r>
          </a:p>
          <a:p>
            <a:pPr algn="ctr" defTabSz="457200">
              <a:lnSpc>
                <a:spcPct val="100000"/>
              </a:lnSpc>
              <a:buClrTx/>
              <a:buSzTx/>
              <a:buFontTx/>
              <a:buNone/>
              <a:defRPr/>
            </a:pPr>
            <a:r>
              <a:rPr lang="en-US" sz="1800">
                <a:solidFill>
                  <a:srgbClr val="000404"/>
                </a:solidFill>
                <a:latin typeface="ＭＳ Ｐゴシック" charset="0"/>
                <a:ea typeface="ＭＳ Ｐゴシック" charset="0"/>
                <a:sym typeface="ＭＳ Ｐゴシック" charset="0"/>
              </a:rPr>
              <a:t>3</a:t>
            </a:r>
            <a:br>
              <a:rPr lang="en-US" sz="1800">
                <a:solidFill>
                  <a:srgbClr val="000404"/>
                </a:solidFill>
                <a:latin typeface="ＭＳ Ｐゴシック" charset="0"/>
                <a:ea typeface="ＭＳ Ｐゴシック" charset="0"/>
                <a:sym typeface="ＭＳ Ｐゴシック" charset="0"/>
              </a:rPr>
            </a:br>
            <a:r>
              <a:rPr lang="ja-JP" altLang="en-US" sz="1800">
                <a:solidFill>
                  <a:srgbClr val="000404"/>
                </a:solidFill>
                <a:latin typeface="ＭＳ Ｐゴシック" charset="0"/>
                <a:ea typeface="ＭＳ Ｐゴシック" charset="0"/>
                <a:sym typeface="ＭＳ Ｐゴシック" charset="0"/>
              </a:rPr>
              <a:t>亚洲</a:t>
            </a:r>
            <a:endParaRPr lang="en-US" sz="1800">
              <a:solidFill>
                <a:srgbClr val="000404"/>
              </a:solidFill>
              <a:latin typeface="ＭＳ Ｐゴシック" charset="0"/>
              <a:ea typeface="ＭＳ Ｐゴシック" charset="0"/>
              <a:sym typeface="ＭＳ Ｐゴシック" charset="0"/>
            </a:endParaRPr>
          </a:p>
        </p:txBody>
      </p:sp>
      <p:sp>
        <p:nvSpPr>
          <p:cNvPr id="11273" name="AutoShape 9"/>
          <p:cNvSpPr>
            <a:spLocks/>
          </p:cNvSpPr>
          <p:nvPr/>
        </p:nvSpPr>
        <p:spPr bwMode="auto">
          <a:xfrm>
            <a:off x="5257800" y="2078038"/>
            <a:ext cx="1066800" cy="1230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600"/>
              </a:spcBef>
              <a:buClrTx/>
              <a:buSzTx/>
              <a:buFontTx/>
              <a:buNone/>
              <a:defRPr/>
            </a:pPr>
            <a:r>
              <a:rPr lang="ja-JP" altLang="en-US" sz="1100">
                <a:solidFill>
                  <a:srgbClr val="FFFFFF"/>
                </a:solidFill>
                <a:latin typeface="ＭＳ Ｐゴシック" charset="0"/>
                <a:ea typeface="ＭＳ Ｐゴシック" charset="0"/>
                <a:sym typeface="ＭＳ Ｐゴシック" charset="0"/>
              </a:rPr>
              <a:t>二月</a:t>
            </a:r>
            <a:r>
              <a:rPr lang="en-US" sz="1100">
                <a:solidFill>
                  <a:srgbClr val="FFFFFF"/>
                </a:solidFill>
                <a:latin typeface="Arial Narrow" charset="0"/>
                <a:ea typeface="ＭＳ Ｐゴシック" charset="0"/>
                <a:cs typeface="Arial Narrow" charset="0"/>
                <a:sym typeface="Arial Narrow" charset="0"/>
              </a:rPr>
              <a:t> 60-</a:t>
            </a:r>
            <a:br>
              <a:rPr lang="en-US" sz="1100">
                <a:solidFill>
                  <a:srgbClr val="FFFFFF"/>
                </a:solidFill>
                <a:latin typeface="Arial Narrow" charset="0"/>
                <a:ea typeface="ＭＳ Ｐゴシック" charset="0"/>
                <a:cs typeface="Arial Narrow" charset="0"/>
                <a:sym typeface="Arial Narrow" charset="0"/>
              </a:rPr>
            </a:br>
            <a:r>
              <a:rPr lang="ja-JP" altLang="en-US" sz="1100">
                <a:solidFill>
                  <a:srgbClr val="FFFFFF"/>
                </a:solidFill>
                <a:latin typeface="ＭＳ Ｐゴシック" charset="0"/>
                <a:ea typeface="ＭＳ Ｐゴシック" charset="0"/>
                <a:sym typeface="ＭＳ Ｐゴシック" charset="0"/>
              </a:rPr>
              <a:t>三月</a:t>
            </a:r>
            <a:r>
              <a:rPr lang="en-US" sz="1100">
                <a:solidFill>
                  <a:srgbClr val="FFFFFF"/>
                </a:solidFill>
                <a:latin typeface="Arial Narrow" charset="0"/>
                <a:ea typeface="ＭＳ Ｐゴシック" charset="0"/>
                <a:cs typeface="Arial Narrow" charset="0"/>
                <a:sym typeface="Arial Narrow" charset="0"/>
              </a:rPr>
              <a:t> 62</a:t>
            </a:r>
          </a:p>
          <a:p>
            <a:pPr algn="ctr" defTabSz="457200">
              <a:lnSpc>
                <a:spcPct val="100000"/>
              </a:lnSpc>
              <a:buClrTx/>
              <a:buSzTx/>
              <a:buFontTx/>
              <a:buNone/>
              <a:defRPr/>
            </a:pPr>
            <a:r>
              <a:rPr lang="en-US" sz="1800">
                <a:solidFill>
                  <a:srgbClr val="F7F7F7"/>
                </a:solidFill>
                <a:latin typeface="Arial Narrow" charset="0"/>
                <a:ea typeface="ＭＳ Ｐゴシック" charset="0"/>
                <a:cs typeface="Arial Narrow" charset="0"/>
                <a:sym typeface="Arial Narrow" charset="0"/>
              </a:rPr>
              <a:t>1</a:t>
            </a:r>
            <a:br>
              <a:rPr lang="en-US" sz="1800">
                <a:solidFill>
                  <a:srgbClr val="F7F7F7"/>
                </a:solidFill>
                <a:latin typeface="Arial Narrow" charset="0"/>
                <a:ea typeface="ＭＳ Ｐゴシック" charset="0"/>
                <a:cs typeface="Arial Narrow" charset="0"/>
                <a:sym typeface="Arial Narrow" charset="0"/>
              </a:rPr>
            </a:br>
            <a:r>
              <a:rPr lang="ja-JP" altLang="en-US" sz="1800">
                <a:solidFill>
                  <a:srgbClr val="F7F7F7"/>
                </a:solidFill>
                <a:latin typeface="ＭＳ Ｐゴシック" charset="0"/>
                <a:ea typeface="ＭＳ Ｐゴシック" charset="0"/>
                <a:sym typeface="ＭＳ Ｐゴシック" charset="0"/>
              </a:rPr>
              <a:t>罗马</a:t>
            </a:r>
            <a:endParaRPr lang="en-US" sz="1800">
              <a:solidFill>
                <a:srgbClr val="F7F7F7"/>
              </a:solidFill>
              <a:latin typeface="Arial Narrow" charset="0"/>
              <a:ea typeface="ＭＳ Ｐゴシック" charset="0"/>
              <a:cs typeface="Arial Narrow" charset="0"/>
              <a:sym typeface="Arial Narrow" charset="0"/>
            </a:endParaRPr>
          </a:p>
        </p:txBody>
      </p:sp>
      <p:sp>
        <p:nvSpPr>
          <p:cNvPr id="11274" name="AutoShape 10"/>
          <p:cNvSpPr>
            <a:spLocks/>
          </p:cNvSpPr>
          <p:nvPr/>
        </p:nvSpPr>
        <p:spPr bwMode="auto">
          <a:xfrm>
            <a:off x="7391400" y="2078038"/>
            <a:ext cx="1066800" cy="115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404"/>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秋季</a:t>
            </a:r>
            <a:r>
              <a:rPr 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 67-</a:t>
            </a:r>
            <a:br>
              <a:rPr 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br>
            <a:r>
              <a:rPr lang="ja-JP" alt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春季</a:t>
            </a:r>
            <a:r>
              <a:rPr 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 68</a:t>
            </a:r>
          </a:p>
          <a:p>
            <a:pPr algn="ctr" defTabSz="457200">
              <a:lnSpc>
                <a:spcPct val="100000"/>
              </a:lnSpc>
              <a:buClrTx/>
              <a:buSzTx/>
              <a:buFontTx/>
              <a:buNone/>
              <a:defRPr/>
            </a:pPr>
            <a:r>
              <a:rPr 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2</a:t>
            </a:r>
            <a:br>
              <a:rPr 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br>
            <a:r>
              <a:rPr lang="ja-JP" alt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罗马</a:t>
            </a:r>
            <a:endParaRPr 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endParaRPr>
          </a:p>
        </p:txBody>
      </p:sp>
      <p:sp>
        <p:nvSpPr>
          <p:cNvPr id="11275" name="AutoShape 11"/>
          <p:cNvSpPr>
            <a:spLocks/>
          </p:cNvSpPr>
          <p:nvPr/>
        </p:nvSpPr>
        <p:spPr bwMode="auto">
          <a:xfrm>
            <a:off x="-76200" y="2133600"/>
            <a:ext cx="990600" cy="86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五月</a:t>
            </a:r>
            <a:r>
              <a:rPr lang="en-US" sz="1200">
                <a:solidFill>
                  <a:srgbClr val="F7F7F7"/>
                </a:solidFill>
                <a:latin typeface="Arial Narrow" charset="0"/>
                <a:ea typeface="ＭＳ Ｐゴシック" charset="0"/>
                <a:cs typeface="Arial Narrow" charset="0"/>
                <a:sym typeface="Arial Narrow" charset="0"/>
              </a:rPr>
              <a:t>57-</a:t>
            </a:r>
            <a:br>
              <a:rPr lang="en-US" sz="1200">
                <a:solidFill>
                  <a:srgbClr val="F7F7F7"/>
                </a:solidFill>
                <a:latin typeface="Arial Narrow" charset="0"/>
                <a:ea typeface="ＭＳ Ｐゴシック" charset="0"/>
                <a:cs typeface="Arial Narrow" charset="0"/>
                <a:sym typeface="Arial Narrow" charset="0"/>
              </a:rPr>
            </a:br>
            <a:r>
              <a:rPr lang="ja-JP" altLang="en-US" sz="1100">
                <a:solidFill>
                  <a:srgbClr val="F7F7F7"/>
                </a:solidFill>
                <a:latin typeface="ＭＳ Ｐゴシック" charset="0"/>
                <a:ea typeface="ＭＳ Ｐゴシック" charset="0"/>
                <a:sym typeface="ＭＳ Ｐゴシック" charset="0"/>
              </a:rPr>
              <a:t>八月</a:t>
            </a:r>
            <a:r>
              <a:rPr lang="en-US" sz="1100">
                <a:solidFill>
                  <a:srgbClr val="F7F7F7"/>
                </a:solidFill>
                <a:latin typeface="Arial Narrow" charset="0"/>
                <a:ea typeface="ＭＳ Ｐゴシック" charset="0"/>
                <a:cs typeface="Arial Narrow" charset="0"/>
                <a:sym typeface="Arial Narrow" charset="0"/>
              </a:rPr>
              <a:t>59</a:t>
            </a:r>
            <a:endParaRPr lang="en-US" sz="1200">
              <a:solidFill>
                <a:srgbClr val="F7F7F7"/>
              </a:solidFill>
              <a:latin typeface="Arial Narrow" charset="0"/>
              <a:ea typeface="ＭＳ Ｐゴシック" charset="0"/>
              <a:cs typeface="Arial Narrow" charset="0"/>
              <a:sym typeface="Arial Narrow" charset="0"/>
            </a:endParaRPr>
          </a:p>
          <a:p>
            <a:pPr algn="ctr" defTabSz="457200">
              <a:lnSpc>
                <a:spcPct val="100000"/>
              </a:lnSpc>
              <a:spcBef>
                <a:spcPts val="900"/>
              </a:spcBef>
              <a:buClrTx/>
              <a:buSzTx/>
              <a:buFontTx/>
              <a:buNone/>
              <a:defRPr/>
            </a:pPr>
            <a:r>
              <a:rPr lang="ja-JP" altLang="en-US" sz="1600">
                <a:solidFill>
                  <a:srgbClr val="F7F7F7"/>
                </a:solidFill>
                <a:latin typeface="ＭＳ Ｐゴシック" charset="0"/>
                <a:ea typeface="ＭＳ Ｐゴシック" charset="0"/>
                <a:sym typeface="ＭＳ Ｐゴシック" charset="0"/>
              </a:rPr>
              <a:t>大</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马</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色</a:t>
            </a:r>
            <a:br>
              <a:rPr lang="en-US" sz="1600">
                <a:solidFill>
                  <a:srgbClr val="F7F7F7"/>
                </a:solidFill>
                <a:latin typeface="ＭＳ Ｐゴシック" charset="0"/>
                <a:ea typeface="ＭＳ Ｐゴシック" charset="0"/>
                <a:sym typeface="ＭＳ Ｐゴシック" charset="0"/>
              </a:rPr>
            </a:br>
            <a:r>
              <a:rPr lang="ja-JP" altLang="en-US" sz="1600">
                <a:solidFill>
                  <a:srgbClr val="F7F7F7"/>
                </a:solidFill>
                <a:latin typeface="ＭＳ Ｐゴシック" charset="0"/>
                <a:ea typeface="ＭＳ Ｐゴシック" charset="0"/>
                <a:sym typeface="ＭＳ Ｐゴシック" charset="0"/>
              </a:rPr>
              <a:t>安</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提</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阿</a:t>
            </a:r>
            <a:r>
              <a:rPr lang="en-US" sz="1600">
                <a:solidFill>
                  <a:srgbClr val="F7F7F7"/>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276" name="AutoShape 12"/>
          <p:cNvSpPr>
            <a:spLocks/>
          </p:cNvSpPr>
          <p:nvPr/>
        </p:nvSpPr>
        <p:spPr bwMode="auto">
          <a:xfrm>
            <a:off x="7924800" y="71438"/>
            <a:ext cx="1155700" cy="95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lnSpc>
                <a:spcPct val="100000"/>
              </a:lnSpc>
              <a:buClrTx/>
              <a:buSzTx/>
              <a:buFontTx/>
              <a:buNone/>
              <a:defRPr/>
            </a:pPr>
            <a:r>
              <a:rPr lang="en-US" sz="2000">
                <a:solidFill>
                  <a:srgbClr val="FFFFFF"/>
                </a:solidFill>
                <a:latin typeface="Times New Roman" charset="0"/>
                <a:ea typeface="ＭＳ Ｐゴシック" charset="0"/>
                <a:sym typeface="Times New Roman" charset="0"/>
              </a:rPr>
              <a:t>38</a:t>
            </a:r>
            <a:br>
              <a:rPr lang="en-US" sz="2000">
                <a:solidFill>
                  <a:srgbClr val="FFFFFF"/>
                </a:solidFill>
                <a:latin typeface="Times New Roman" charset="0"/>
                <a:ea typeface="ＭＳ Ｐゴシック" charset="0"/>
                <a:sym typeface="Times New Roman" charset="0"/>
              </a:rPr>
            </a:br>
            <a:r>
              <a:rPr lang="en-US" sz="2000">
                <a:solidFill>
                  <a:srgbClr val="FFFFFF"/>
                </a:solidFill>
                <a:latin typeface="Times New Roman" charset="0"/>
                <a:ea typeface="ＭＳ Ｐゴシック" charset="0"/>
                <a:sym typeface="Times New Roman" charset="0"/>
              </a:rPr>
              <a:t>124</a:t>
            </a:r>
            <a:br>
              <a:rPr lang="en-US" sz="2000">
                <a:solidFill>
                  <a:srgbClr val="FFFFFF"/>
                </a:solidFill>
                <a:latin typeface="Times New Roman" charset="0"/>
                <a:ea typeface="ＭＳ Ｐゴシック" charset="0"/>
                <a:sym typeface="Times New Roman" charset="0"/>
              </a:rPr>
            </a:br>
            <a:r>
              <a:rPr lang="en-US" sz="2000">
                <a:solidFill>
                  <a:srgbClr val="FFFFFF"/>
                </a:solidFill>
                <a:latin typeface="Times New Roman" charset="0"/>
                <a:ea typeface="ＭＳ Ｐゴシック" charset="0"/>
                <a:sym typeface="Times New Roman" charset="0"/>
              </a:rPr>
              <a:t>39-41</a:t>
            </a:r>
            <a:endParaRPr lang="en-US" sz="2400">
              <a:solidFill>
                <a:srgbClr val="000000"/>
              </a:solidFill>
              <a:latin typeface="Times New Roman" charset="0"/>
              <a:ea typeface="ＭＳ Ｐゴシック" charset="0"/>
              <a:cs typeface="Times New Roman Bold" charset="0"/>
            </a:endParaRPr>
          </a:p>
        </p:txBody>
      </p:sp>
      <p:sp>
        <p:nvSpPr>
          <p:cNvPr id="11277" name="AutoShape 13"/>
          <p:cNvSpPr>
            <a:spLocks/>
          </p:cNvSpPr>
          <p:nvPr/>
        </p:nvSpPr>
        <p:spPr bwMode="auto">
          <a:xfrm>
            <a:off x="6323013" y="2078038"/>
            <a:ext cx="1144587" cy="1223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600"/>
              </a:spcBef>
              <a:buClrTx/>
              <a:buSzTx/>
              <a:buFontTx/>
              <a:buNone/>
              <a:defRPr/>
            </a:pPr>
            <a:r>
              <a:rPr lang="ja-JP" altLang="en-US" sz="1100">
                <a:solidFill>
                  <a:srgbClr val="000404"/>
                </a:solidFill>
                <a:latin typeface="ＭＳ Ｐゴシック" charset="0"/>
                <a:ea typeface="ＭＳ Ｐゴシック" charset="0"/>
                <a:sym typeface="ＭＳ Ｐゴシック" charset="0"/>
              </a:rPr>
              <a:t>春季</a:t>
            </a:r>
            <a:r>
              <a:rPr lang="en-US" sz="1100">
                <a:solidFill>
                  <a:srgbClr val="000404"/>
                </a:solidFill>
                <a:latin typeface="Arial Narrow" charset="0"/>
                <a:ea typeface="ＭＳ Ｐゴシック" charset="0"/>
                <a:cs typeface="Arial Narrow" charset="0"/>
                <a:sym typeface="Arial Narrow" charset="0"/>
              </a:rPr>
              <a:t>  62-</a:t>
            </a:r>
            <a:br>
              <a:rPr lang="en-US" sz="1100">
                <a:solidFill>
                  <a:srgbClr val="000404"/>
                </a:solidFill>
                <a:latin typeface="Arial Narrow" charset="0"/>
                <a:ea typeface="ＭＳ Ｐゴシック" charset="0"/>
                <a:cs typeface="Arial Narrow" charset="0"/>
                <a:sym typeface="Arial Narrow" charset="0"/>
              </a:rPr>
            </a:br>
            <a:r>
              <a:rPr lang="ja-JP" altLang="en-US" sz="1100">
                <a:solidFill>
                  <a:srgbClr val="000404"/>
                </a:solidFill>
                <a:latin typeface="ＭＳ Ｐゴシック" charset="0"/>
                <a:ea typeface="ＭＳ Ｐゴシック" charset="0"/>
                <a:sym typeface="ＭＳ Ｐゴシック" charset="0"/>
              </a:rPr>
              <a:t>秋季</a:t>
            </a:r>
            <a:r>
              <a:rPr lang="en-US" sz="1100">
                <a:solidFill>
                  <a:srgbClr val="000404"/>
                </a:solidFill>
                <a:latin typeface="Arial Narrow" charset="0"/>
                <a:ea typeface="ＭＳ Ｐゴシック" charset="0"/>
                <a:cs typeface="Arial Narrow" charset="0"/>
                <a:sym typeface="Arial Narrow" charset="0"/>
              </a:rPr>
              <a:t>  </a:t>
            </a:r>
            <a:r>
              <a:rPr lang="en-US" sz="1100">
                <a:solidFill>
                  <a:srgbClr val="000000"/>
                </a:solidFill>
                <a:latin typeface="Arial Narrow" charset="0"/>
                <a:ea typeface="ＭＳ Ｐゴシック" charset="0"/>
                <a:cs typeface="Arial Narrow" charset="0"/>
                <a:sym typeface="Arial Narrow" charset="0"/>
              </a:rPr>
              <a:t>67</a:t>
            </a:r>
          </a:p>
          <a:p>
            <a:pPr algn="ctr" defTabSz="457200">
              <a:lnSpc>
                <a:spcPct val="100000"/>
              </a:lnSpc>
              <a:buClrTx/>
              <a:buSzTx/>
              <a:buFontTx/>
              <a:buNone/>
              <a:defRPr/>
            </a:pPr>
            <a:r>
              <a:rPr lang="en-US" sz="1800">
                <a:solidFill>
                  <a:srgbClr val="000000"/>
                </a:solidFill>
                <a:latin typeface="Arial Narrow" charset="0"/>
                <a:ea typeface="ＭＳ Ｐゴシック" charset="0"/>
                <a:cs typeface="Arial Narrow" charset="0"/>
                <a:sym typeface="Arial Narrow" charset="0"/>
              </a:rPr>
              <a:t>4</a:t>
            </a:r>
            <a:br>
              <a:rPr lang="en-US" sz="1800">
                <a:solidFill>
                  <a:srgbClr val="000000"/>
                </a:solidFill>
                <a:latin typeface="Arial Narrow" charset="0"/>
                <a:ea typeface="ＭＳ Ｐゴシック" charset="0"/>
                <a:cs typeface="Arial Narrow" charset="0"/>
                <a:sym typeface="Arial Narrow" charset="0"/>
              </a:rPr>
            </a:br>
            <a:r>
              <a:rPr lang="ja-JP" altLang="en-US" sz="1800">
                <a:solidFill>
                  <a:srgbClr val="000404"/>
                </a:solidFill>
                <a:latin typeface="ＭＳ Ｐゴシック" charset="0"/>
                <a:ea typeface="ＭＳ Ｐゴシック" charset="0"/>
                <a:sym typeface="ＭＳ Ｐゴシック" charset="0"/>
              </a:rPr>
              <a:t>西班牙</a:t>
            </a:r>
            <a:endParaRPr lang="en-US" sz="1800">
              <a:solidFill>
                <a:srgbClr val="000404"/>
              </a:solidFill>
              <a:latin typeface="Arial Narrow" charset="0"/>
              <a:ea typeface="ＭＳ Ｐゴシック" charset="0"/>
              <a:cs typeface="Arial Narrow" charset="0"/>
              <a:sym typeface="Arial Narrow" charset="0"/>
            </a:endParaRPr>
          </a:p>
        </p:txBody>
      </p:sp>
      <p:grpSp>
        <p:nvGrpSpPr>
          <p:cNvPr id="406543" name="Group 14"/>
          <p:cNvGrpSpPr>
            <a:grpSpLocks/>
          </p:cNvGrpSpPr>
          <p:nvPr/>
        </p:nvGrpSpPr>
        <p:grpSpPr bwMode="auto">
          <a:xfrm>
            <a:off x="-19050" y="36513"/>
            <a:ext cx="8139113" cy="1073150"/>
            <a:chOff x="0" y="0"/>
            <a:chExt cx="8139113" cy="1073150"/>
          </a:xfrm>
        </p:grpSpPr>
        <p:pic>
          <p:nvPicPr>
            <p:cNvPr id="11279" name="Picture 15"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39113"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80" name="AutoShape 16"/>
            <p:cNvSpPr>
              <a:spLocks/>
            </p:cNvSpPr>
            <p:nvPr/>
          </p:nvSpPr>
          <p:spPr bwMode="auto">
            <a:xfrm>
              <a:off x="171450" y="223837"/>
              <a:ext cx="7772400" cy="600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2400"/>
                </a:spcBef>
                <a:buClrTx/>
                <a:buSzTx/>
                <a:buFontTx/>
                <a:buNone/>
                <a:defRPr/>
              </a:pPr>
              <a:r>
                <a:rPr lang="ja-JP" altLang="en-US" sz="4000" dirty="0">
                  <a:solidFill>
                    <a:srgbClr val="FFFFFF"/>
                  </a:solidFill>
                  <a:latin typeface="Kaiti SC" charset="-122"/>
                  <a:ea typeface="Kaiti SC" charset="-122"/>
                  <a:cs typeface="Kaiti SC" charset="-122"/>
                  <a:sym typeface="ＭＳ ゴシック" charset="0"/>
                </a:rPr>
                <a:t>新约综览</a:t>
              </a:r>
              <a:r>
                <a:rPr lang="en-US" sz="4000" dirty="0">
                  <a:solidFill>
                    <a:srgbClr val="FFFFFF"/>
                  </a:solidFill>
                  <a:effectLst>
                    <a:outerShdw blurRad="38100" dist="38100" dir="2700000" algn="tl">
                      <a:srgbClr val="535353"/>
                    </a:outerShdw>
                  </a:effectLst>
                  <a:latin typeface="Kaiti SC" charset="-122"/>
                  <a:ea typeface="Kaiti SC" charset="-122"/>
                  <a:cs typeface="Kaiti SC" charset="-122"/>
                  <a:sym typeface="ＭＳ ゴシック" charset="0"/>
                </a:rPr>
                <a:t>(</a:t>
              </a:r>
              <a:r>
                <a:rPr lang="ja-JP" altLang="en-US" sz="4000" dirty="0">
                  <a:solidFill>
                    <a:srgbClr val="FFFFFF"/>
                  </a:solidFill>
                  <a:effectLst>
                    <a:outerShdw blurRad="38100" dist="38100" dir="2700000" algn="tl">
                      <a:srgbClr val="535353"/>
                    </a:outerShdw>
                  </a:effectLst>
                  <a:latin typeface="Kaiti SC" charset="-122"/>
                  <a:ea typeface="Kaiti SC" charset="-122"/>
                  <a:cs typeface="Kaiti SC" charset="-122"/>
                  <a:sym typeface="ＭＳ ゴシック" charset="0"/>
                </a:rPr>
                <a:t>保罗书信</a:t>
              </a:r>
              <a:r>
                <a:rPr lang="zh-CN" altLang="en-US" sz="4000" dirty="0">
                  <a:solidFill>
                    <a:srgbClr val="FFFFFF"/>
                  </a:solidFill>
                  <a:latin typeface="Kaiti SC" charset="-122"/>
                  <a:ea typeface="Kaiti SC" charset="-122"/>
                  <a:cs typeface="Kaiti SC" charset="-122"/>
                </a:rPr>
                <a:t>＋关键字</a:t>
              </a:r>
              <a:r>
                <a:rPr lang="en-US" sz="4000" dirty="0">
                  <a:solidFill>
                    <a:srgbClr val="FFFFFF"/>
                  </a:solidFill>
                  <a:effectLst>
                    <a:outerShdw blurRad="38100" dist="38100" dir="2700000" algn="tl">
                      <a:srgbClr val="535353"/>
                    </a:outerShdw>
                  </a:effectLst>
                  <a:latin typeface="Kaiti SC" charset="-122"/>
                  <a:ea typeface="Kaiti SC" charset="-122"/>
                  <a:cs typeface="Kaiti SC" charset="-122"/>
                  <a:sym typeface="ＭＳ ゴシック" charset="0"/>
                </a:rPr>
                <a:t>)</a:t>
              </a:r>
              <a:endParaRPr lang="en-US" sz="2400" dirty="0">
                <a:solidFill>
                  <a:srgbClr val="000000"/>
                </a:solidFill>
                <a:latin typeface="Kaiti SC" charset="-122"/>
                <a:ea typeface="Kaiti SC" charset="-122"/>
                <a:cs typeface="Kaiti SC" charset="-122"/>
              </a:endParaRPr>
            </a:p>
          </p:txBody>
        </p:sp>
      </p:grpSp>
      <p:sp>
        <p:nvSpPr>
          <p:cNvPr id="11281" name="AutoShape 17"/>
          <p:cNvSpPr>
            <a:spLocks/>
          </p:cNvSpPr>
          <p:nvPr/>
        </p:nvSpPr>
        <p:spPr bwMode="auto">
          <a:xfrm>
            <a:off x="152400" y="5486400"/>
            <a:ext cx="2667000"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1000"/>
              </a:spcBef>
              <a:buClrTx/>
              <a:buSzTx/>
              <a:buFontTx/>
              <a:buNone/>
              <a:defRPr/>
            </a:pPr>
            <a:r>
              <a:rPr lang="ja-JP" altLang="en-US" sz="1800">
                <a:solidFill>
                  <a:srgbClr val="FFFFFF"/>
                </a:solidFill>
                <a:latin typeface="宋体" charset="0"/>
                <a:ea typeface="宋体" charset="0"/>
                <a:cs typeface="宋体" charset="0"/>
                <a:sym typeface="宋体" charset="0"/>
              </a:rPr>
              <a:t>福音书以及使徒行传</a:t>
            </a:r>
            <a:r>
              <a:rPr lang="en-US" sz="1800">
                <a:solidFill>
                  <a:srgbClr val="FFFFFF"/>
                </a:solidFill>
                <a:latin typeface="宋体" charset="0"/>
                <a:ea typeface="宋体" charset="0"/>
                <a:cs typeface="宋体" charset="0"/>
                <a:sym typeface="宋体" charset="0"/>
              </a:rPr>
              <a:t> </a:t>
            </a:r>
            <a:endParaRPr lang="en-US" sz="2400">
              <a:solidFill>
                <a:srgbClr val="000000"/>
              </a:solidFill>
              <a:latin typeface="Times New Roman" charset="0"/>
              <a:ea typeface="ＭＳ Ｐゴシック" charset="0"/>
              <a:cs typeface="Times New Roman Bold" charset="0"/>
            </a:endParaRPr>
          </a:p>
        </p:txBody>
      </p:sp>
      <p:sp>
        <p:nvSpPr>
          <p:cNvPr id="11282" name="AutoShape 18"/>
          <p:cNvSpPr>
            <a:spLocks/>
          </p:cNvSpPr>
          <p:nvPr/>
        </p:nvSpPr>
        <p:spPr bwMode="auto">
          <a:xfrm>
            <a:off x="6477000" y="6553200"/>
            <a:ext cx="2446338" cy="144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457200">
              <a:lnSpc>
                <a:spcPct val="100000"/>
              </a:lnSpc>
              <a:spcBef>
                <a:spcPts val="600"/>
              </a:spcBef>
              <a:buClrTx/>
              <a:buSzTx/>
              <a:buFontTx/>
              <a:buNone/>
              <a:defRPr/>
            </a:pP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保罗书信</a:t>
            </a:r>
            <a:r>
              <a:rPr 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 +</a:t>
            </a: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关键节</a:t>
            </a:r>
            <a:endParaRPr lang="en-US" sz="2400">
              <a:solidFill>
                <a:srgbClr val="000000"/>
              </a:solidFill>
              <a:latin typeface="Times New Roman" charset="0"/>
              <a:ea typeface="ＭＳ Ｐゴシック" charset="0"/>
              <a:cs typeface="Times New Roman Bold" charset="0"/>
            </a:endParaRPr>
          </a:p>
        </p:txBody>
      </p:sp>
      <p:sp>
        <p:nvSpPr>
          <p:cNvPr id="11283" name="AutoShape 19"/>
          <p:cNvSpPr>
            <a:spLocks/>
          </p:cNvSpPr>
          <p:nvPr/>
        </p:nvSpPr>
        <p:spPr bwMode="auto">
          <a:xfrm>
            <a:off x="2667000" y="2078038"/>
            <a:ext cx="990600"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a:solidFill>
                  <a:srgbClr val="000404"/>
                </a:solidFill>
                <a:latin typeface="ＭＳ Ｐゴシック" charset="0"/>
                <a:ea typeface="ＭＳ Ｐゴシック" charset="0"/>
                <a:sym typeface="ＭＳ Ｐゴシック" charset="0"/>
              </a:rPr>
              <a:t>四月</a:t>
            </a:r>
            <a:r>
              <a:rPr lang="en-US" sz="1200">
                <a:solidFill>
                  <a:srgbClr val="000404"/>
                </a:solidFill>
                <a:latin typeface="ＭＳ Ｐゴシック" charset="0"/>
                <a:ea typeface="ＭＳ Ｐゴシック" charset="0"/>
                <a:sym typeface="ＭＳ Ｐゴシック" charset="0"/>
              </a:rPr>
              <a:t> </a:t>
            </a:r>
            <a:r>
              <a:rPr lang="en-US" sz="1200">
                <a:solidFill>
                  <a:srgbClr val="000000"/>
                </a:solidFill>
                <a:latin typeface="ＭＳ Ｐゴシック" charset="0"/>
                <a:ea typeface="ＭＳ Ｐゴシック" charset="0"/>
                <a:sym typeface="ＭＳ Ｐゴシック" charset="0"/>
              </a:rPr>
              <a:t>50-</a:t>
            </a:r>
            <a:br>
              <a:rPr lang="en-US" sz="1200">
                <a:solidFill>
                  <a:srgbClr val="000000"/>
                </a:solidFill>
                <a:latin typeface="ＭＳ Ｐゴシック" charset="0"/>
                <a:ea typeface="ＭＳ Ｐゴシック" charset="0"/>
                <a:sym typeface="ＭＳ Ｐゴシック" charset="0"/>
              </a:rPr>
            </a:br>
            <a:r>
              <a:rPr lang="ja-JP" altLang="en-US" sz="1200">
                <a:solidFill>
                  <a:srgbClr val="000404"/>
                </a:solidFill>
                <a:latin typeface="ＭＳ Ｐゴシック" charset="0"/>
                <a:ea typeface="ＭＳ Ｐゴシック" charset="0"/>
                <a:sym typeface="ＭＳ Ｐゴシック" charset="0"/>
              </a:rPr>
              <a:t>九月</a:t>
            </a:r>
            <a:r>
              <a:rPr lang="en-US" sz="1200">
                <a:solidFill>
                  <a:srgbClr val="000404"/>
                </a:solidFill>
                <a:latin typeface="ＭＳ Ｐゴシック" charset="0"/>
                <a:ea typeface="ＭＳ Ｐゴシック" charset="0"/>
                <a:sym typeface="ＭＳ Ｐゴシック" charset="0"/>
              </a:rPr>
              <a:t> </a:t>
            </a:r>
            <a:r>
              <a:rPr lang="en-US" sz="1200">
                <a:solidFill>
                  <a:srgbClr val="000000"/>
                </a:solidFill>
                <a:latin typeface="ＭＳ Ｐゴシック" charset="0"/>
                <a:ea typeface="ＭＳ Ｐゴシック" charset="0"/>
                <a:sym typeface="ＭＳ Ｐゴシック" charset="0"/>
              </a:rPr>
              <a:t>52</a:t>
            </a:r>
          </a:p>
          <a:p>
            <a:pPr algn="ctr" defTabSz="457200">
              <a:lnSpc>
                <a:spcPct val="100000"/>
              </a:lnSpc>
              <a:buClrTx/>
              <a:buSzTx/>
              <a:buFontTx/>
              <a:buNone/>
              <a:defRPr/>
            </a:pPr>
            <a:r>
              <a:rPr lang="en-US" sz="1800">
                <a:solidFill>
                  <a:srgbClr val="000000"/>
                </a:solidFill>
                <a:latin typeface="ＭＳ Ｐゴシック" charset="0"/>
                <a:ea typeface="ＭＳ Ｐゴシック" charset="0"/>
                <a:sym typeface="ＭＳ Ｐゴシック" charset="0"/>
              </a:rPr>
              <a:t>2</a:t>
            </a:r>
            <a:br>
              <a:rPr lang="en-US" sz="1800">
                <a:solidFill>
                  <a:srgbClr val="000000"/>
                </a:solidFill>
                <a:latin typeface="ＭＳ Ｐゴシック" charset="0"/>
                <a:ea typeface="ＭＳ Ｐゴシック" charset="0"/>
                <a:sym typeface="ＭＳ Ｐゴシック" charset="0"/>
              </a:rPr>
            </a:br>
            <a:r>
              <a:rPr lang="ja-JP" altLang="en-US" sz="1800">
                <a:solidFill>
                  <a:srgbClr val="000404"/>
                </a:solidFill>
                <a:latin typeface="ＭＳ Ｐゴシック" charset="0"/>
                <a:ea typeface="ＭＳ Ｐゴシック" charset="0"/>
                <a:sym typeface="ＭＳ Ｐゴシック" charset="0"/>
              </a:rPr>
              <a:t>爱琴海</a:t>
            </a:r>
            <a:endParaRPr lang="en-US" sz="1800">
              <a:solidFill>
                <a:srgbClr val="000404"/>
              </a:solidFill>
              <a:latin typeface="ＭＳ Ｐゴシック" charset="0"/>
              <a:ea typeface="ＭＳ Ｐゴシック" charset="0"/>
              <a:sym typeface="ＭＳ Ｐゴシック" charset="0"/>
            </a:endParaRPr>
          </a:p>
        </p:txBody>
      </p:sp>
      <p:sp>
        <p:nvSpPr>
          <p:cNvPr id="11284" name="AutoShape 20"/>
          <p:cNvSpPr>
            <a:spLocks/>
          </p:cNvSpPr>
          <p:nvPr/>
        </p:nvSpPr>
        <p:spPr bwMode="auto">
          <a:xfrm>
            <a:off x="152400" y="5943600"/>
            <a:ext cx="1800225"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1000"/>
              </a:spcBef>
              <a:buClrTx/>
              <a:buSzTx/>
              <a:buFontTx/>
              <a:buNone/>
              <a:defRPr/>
            </a:pPr>
            <a:r>
              <a:rPr lang="ja-JP" altLang="en-US" sz="1800">
                <a:solidFill>
                  <a:srgbClr val="000000"/>
                </a:solidFill>
                <a:effectLst>
                  <a:outerShdw blurRad="38100" dist="38100" dir="2700000" algn="tl">
                    <a:srgbClr val="FFFFFF"/>
                  </a:outerShdw>
                </a:effectLst>
                <a:latin typeface="宋体" charset="0"/>
                <a:ea typeface="宋体" charset="0"/>
                <a:cs typeface="宋体" charset="0"/>
                <a:sym typeface="宋体" charset="0"/>
              </a:rPr>
              <a:t>保罗书信</a:t>
            </a:r>
            <a:endParaRPr lang="en-US" sz="2400">
              <a:solidFill>
                <a:srgbClr val="000000"/>
              </a:solidFill>
              <a:latin typeface="Times New Roman" charset="0"/>
              <a:ea typeface="ＭＳ Ｐゴシック" charset="0"/>
              <a:cs typeface="Times New Roman Bold" charset="0"/>
            </a:endParaRPr>
          </a:p>
        </p:txBody>
      </p:sp>
      <p:sp>
        <p:nvSpPr>
          <p:cNvPr id="11285" name="AutoShape 21"/>
          <p:cNvSpPr>
            <a:spLocks/>
          </p:cNvSpPr>
          <p:nvPr/>
        </p:nvSpPr>
        <p:spPr bwMode="auto">
          <a:xfrm>
            <a:off x="10064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加拉太</a:t>
            </a:r>
            <a:endParaRPr lang="en-US" sz="2400">
              <a:solidFill>
                <a:srgbClr val="000000"/>
              </a:solidFill>
              <a:latin typeface="Times New Roman" charset="0"/>
              <a:ea typeface="ＭＳ Ｐゴシック" charset="0"/>
              <a:cs typeface="Times New Roman Bold" charset="0"/>
            </a:endParaRPr>
          </a:p>
        </p:txBody>
      </p:sp>
      <p:sp>
        <p:nvSpPr>
          <p:cNvPr id="11286" name="AutoShape 22"/>
          <p:cNvSpPr>
            <a:spLocks/>
          </p:cNvSpPr>
          <p:nvPr/>
        </p:nvSpPr>
        <p:spPr bwMode="auto">
          <a:xfrm>
            <a:off x="27590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帖</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前</a:t>
            </a:r>
            <a:endParaRPr lang="en-US" sz="2400">
              <a:solidFill>
                <a:srgbClr val="000000"/>
              </a:solidFill>
              <a:latin typeface="Times New Roman" charset="0"/>
              <a:ea typeface="ＭＳ Ｐゴシック" charset="0"/>
              <a:cs typeface="Times New Roman Bold" charset="0"/>
            </a:endParaRPr>
          </a:p>
        </p:txBody>
      </p:sp>
      <p:sp>
        <p:nvSpPr>
          <p:cNvPr id="11287" name="AutoShape 23"/>
          <p:cNvSpPr>
            <a:spLocks/>
          </p:cNvSpPr>
          <p:nvPr/>
        </p:nvSpPr>
        <p:spPr bwMode="auto">
          <a:xfrm>
            <a:off x="2759075" y="4572000"/>
            <a:ext cx="792163" cy="21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帖后</a:t>
            </a:r>
            <a:r>
              <a:rPr lang="en-US" sz="1600">
                <a:solidFill>
                  <a:srgbClr val="000000"/>
                </a:solidFill>
                <a:latin typeface="Times New Roman" charset="0"/>
                <a:ea typeface="ＭＳ Ｐゴシック" charset="0"/>
                <a:sym typeface="Times New Roman" charset="0"/>
              </a:rPr>
              <a:t> </a:t>
            </a:r>
            <a:endParaRPr lang="en-US" sz="2400">
              <a:solidFill>
                <a:srgbClr val="000000"/>
              </a:solidFill>
              <a:latin typeface="Times New Roman" charset="0"/>
              <a:ea typeface="ＭＳ Ｐゴシック" charset="0"/>
              <a:cs typeface="Times New Roman Bold" charset="0"/>
            </a:endParaRPr>
          </a:p>
        </p:txBody>
      </p:sp>
      <p:sp>
        <p:nvSpPr>
          <p:cNvPr id="11288" name="AutoShape 24"/>
          <p:cNvSpPr>
            <a:spLocks/>
          </p:cNvSpPr>
          <p:nvPr/>
        </p:nvSpPr>
        <p:spPr bwMode="auto">
          <a:xfrm>
            <a:off x="3856038" y="41576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300"/>
              </a:spcBef>
              <a:buClrTx/>
              <a:buSzTx/>
              <a:buFontTx/>
              <a:buNone/>
              <a:defRPr/>
            </a:pPr>
            <a:r>
              <a:rPr lang="ja-JP" altLang="en-US" sz="1600">
                <a:solidFill>
                  <a:srgbClr val="000000"/>
                </a:solidFill>
                <a:effectLst>
                  <a:outerShdw blurRad="38100" dist="38100" dir="2700000" algn="tl">
                    <a:srgbClr val="FFFFFF"/>
                  </a:outerShdw>
                </a:effectLst>
                <a:latin typeface="ＭＳ Ｐゴシック" charset="0"/>
                <a:ea typeface="ＭＳ Ｐゴシック" charset="0"/>
                <a:sym typeface="ＭＳ Ｐゴシック" charset="0"/>
              </a:rPr>
              <a:t>歌前</a:t>
            </a:r>
            <a:endParaRPr lang="en-US" sz="2400">
              <a:solidFill>
                <a:srgbClr val="000000"/>
              </a:solidFill>
              <a:latin typeface="Times New Roman" charset="0"/>
              <a:ea typeface="ＭＳ Ｐゴシック" charset="0"/>
              <a:cs typeface="Times New Roman Bold" charset="0"/>
            </a:endParaRPr>
          </a:p>
        </p:txBody>
      </p:sp>
      <p:sp>
        <p:nvSpPr>
          <p:cNvPr id="11289" name="AutoShape 25"/>
          <p:cNvSpPr>
            <a:spLocks/>
          </p:cNvSpPr>
          <p:nvPr/>
        </p:nvSpPr>
        <p:spPr bwMode="auto">
          <a:xfrm>
            <a:off x="3856038" y="4600575"/>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歌后</a:t>
            </a:r>
            <a:r>
              <a:rPr lang="en-US" sz="1600">
                <a:solidFill>
                  <a:srgbClr val="000000"/>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290" name="AutoShape 26"/>
          <p:cNvSpPr>
            <a:spLocks/>
          </p:cNvSpPr>
          <p:nvPr/>
        </p:nvSpPr>
        <p:spPr bwMode="auto">
          <a:xfrm>
            <a:off x="3856038" y="5080000"/>
            <a:ext cx="79216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罗马</a:t>
            </a:r>
            <a:endParaRPr lang="en-US" sz="2400">
              <a:solidFill>
                <a:srgbClr val="000000"/>
              </a:solidFill>
              <a:latin typeface="Times New Roman" charset="0"/>
              <a:ea typeface="ＭＳ Ｐゴシック" charset="0"/>
              <a:cs typeface="Times New Roman Bold" charset="0"/>
            </a:endParaRPr>
          </a:p>
        </p:txBody>
      </p:sp>
      <p:sp>
        <p:nvSpPr>
          <p:cNvPr id="11291" name="AutoShape 27"/>
          <p:cNvSpPr>
            <a:spLocks/>
          </p:cNvSpPr>
          <p:nvPr/>
        </p:nvSpPr>
        <p:spPr bwMode="auto">
          <a:xfrm>
            <a:off x="9906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FFFFFF"/>
                </a:solidFill>
                <a:latin typeface="ＭＳ Ｐゴシック" charset="0"/>
                <a:ea typeface="ＭＳ Ｐゴシック" charset="0"/>
                <a:sym typeface="ＭＳ Ｐゴシック" charset="0"/>
              </a:rPr>
              <a:t>天国</a:t>
            </a:r>
            <a:endParaRPr lang="en-US" sz="2400">
              <a:solidFill>
                <a:srgbClr val="000000"/>
              </a:solidFill>
              <a:latin typeface="Times New Roman" charset="0"/>
              <a:ea typeface="ＭＳ Ｐゴシック" charset="0"/>
              <a:cs typeface="Times New Roman Bold" charset="0"/>
            </a:endParaRPr>
          </a:p>
        </p:txBody>
      </p:sp>
      <p:sp>
        <p:nvSpPr>
          <p:cNvPr id="11292" name="AutoShape 28"/>
          <p:cNvSpPr>
            <a:spLocks/>
          </p:cNvSpPr>
          <p:nvPr/>
        </p:nvSpPr>
        <p:spPr bwMode="auto">
          <a:xfrm>
            <a:off x="45720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effectLst>
                  <a:outerShdw blurRad="38100" dist="38100" dir="2700000" algn="tl">
                    <a:srgbClr val="000000"/>
                  </a:outerShdw>
                </a:effectLst>
                <a:latin typeface="ＭＳ Ｐゴシック" charset="0"/>
                <a:ea typeface="ＭＳ Ｐゴシック" charset="0"/>
                <a:sym typeface="ＭＳ Ｐゴシック" charset="0"/>
              </a:rPr>
              <a:t>主权</a:t>
            </a:r>
            <a:r>
              <a:rPr lang="en-US" sz="1600" dirty="0">
                <a:solidFill>
                  <a:srgbClr val="F7F7F7"/>
                </a:solidFill>
                <a:effectLst>
                  <a:outerShdw blurRad="38100" dist="38100" dir="2700000" algn="tl">
                    <a:srgbClr val="000000"/>
                  </a:outerShdw>
                </a:effectLst>
                <a:latin typeface="ＭＳ Ｐゴシック" charset="0"/>
                <a:ea typeface="ＭＳ Ｐゴシック" charset="0"/>
                <a:sym typeface="ＭＳ Ｐゴシック" charset="0"/>
              </a:rPr>
              <a:t>1</a:t>
            </a:r>
            <a:endParaRPr lang="en-US" sz="2400" dirty="0">
              <a:solidFill>
                <a:srgbClr val="000000"/>
              </a:solidFill>
              <a:latin typeface="Times New Roman" charset="0"/>
              <a:ea typeface="ＭＳ Ｐゴシック" charset="0"/>
              <a:cs typeface="Times New Roman Bold" charset="0"/>
            </a:endParaRPr>
          </a:p>
        </p:txBody>
      </p:sp>
      <p:sp>
        <p:nvSpPr>
          <p:cNvPr id="11293" name="AutoShape 29"/>
          <p:cNvSpPr>
            <a:spLocks/>
          </p:cNvSpPr>
          <p:nvPr/>
        </p:nvSpPr>
        <p:spPr bwMode="auto">
          <a:xfrm>
            <a:off x="7543800" y="36576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latin typeface="ＭＳ Ｐゴシック" charset="0"/>
                <a:ea typeface="ＭＳ Ｐゴシック" charset="0"/>
                <a:sym typeface="ＭＳ Ｐゴシック" charset="0"/>
              </a:rPr>
              <a:t>相</a:t>
            </a:r>
            <a:r>
              <a:rPr lang="en-US" sz="1600" dirty="0">
                <a:solidFill>
                  <a:srgbClr val="F7F7F7"/>
                </a:solidFill>
                <a:latin typeface="ＭＳ Ｐゴシック" charset="0"/>
                <a:ea typeface="ＭＳ Ｐゴシック" charset="0"/>
                <a:sym typeface="ＭＳ Ｐゴシック" charset="0"/>
              </a:rPr>
              <a:t> </a:t>
            </a:r>
            <a:r>
              <a:rPr lang="ja-JP" altLang="en-US" sz="1600" dirty="0">
                <a:solidFill>
                  <a:srgbClr val="F7F7F7"/>
                </a:solidFill>
                <a:latin typeface="ＭＳ Ｐゴシック" charset="0"/>
                <a:ea typeface="ＭＳ Ｐゴシック" charset="0"/>
                <a:sym typeface="ＭＳ Ｐゴシック" charset="0"/>
              </a:rPr>
              <a:t>信</a:t>
            </a:r>
            <a:endParaRPr lang="en-US" sz="2400" dirty="0">
              <a:solidFill>
                <a:srgbClr val="000000"/>
              </a:solidFill>
              <a:latin typeface="Times New Roman" charset="0"/>
              <a:ea typeface="ＭＳ Ｐゴシック" charset="0"/>
              <a:cs typeface="Times New Roman Bold" charset="0"/>
            </a:endParaRPr>
          </a:p>
        </p:txBody>
      </p:sp>
      <p:sp>
        <p:nvSpPr>
          <p:cNvPr id="11294" name="AutoShape 30"/>
          <p:cNvSpPr>
            <a:spLocks/>
          </p:cNvSpPr>
          <p:nvPr/>
        </p:nvSpPr>
        <p:spPr bwMode="auto">
          <a:xfrm>
            <a:off x="6599238" y="36576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latin typeface="ＭＳ ゴシック" charset="0"/>
                <a:ea typeface="ＭＳ ゴシック" charset="0"/>
                <a:cs typeface="ＭＳ ゴシック" charset="0"/>
                <a:sym typeface="ＭＳ ゴシック" charset="0"/>
              </a:rPr>
              <a:t>门徒</a:t>
            </a:r>
            <a:endParaRPr lang="en-US" sz="2400" dirty="0">
              <a:solidFill>
                <a:srgbClr val="000000"/>
              </a:solidFill>
              <a:latin typeface="Times New Roman" charset="0"/>
              <a:ea typeface="ＭＳ Ｐゴシック" charset="0"/>
              <a:cs typeface="Times New Roman Bold" charset="0"/>
            </a:endParaRPr>
          </a:p>
        </p:txBody>
      </p:sp>
      <p:sp>
        <p:nvSpPr>
          <p:cNvPr id="11295" name="AutoShape 31"/>
          <p:cNvSpPr>
            <a:spLocks/>
          </p:cNvSpPr>
          <p:nvPr/>
        </p:nvSpPr>
        <p:spPr bwMode="auto">
          <a:xfrm>
            <a:off x="5486400" y="36242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latin typeface="ＭＳ Ｐゴシック" charset="0"/>
                <a:ea typeface="ＭＳ Ｐゴシック" charset="0"/>
                <a:sym typeface="ＭＳ Ｐゴシック" charset="0"/>
              </a:rPr>
              <a:t>主权</a:t>
            </a:r>
            <a:r>
              <a:rPr lang="en-US" sz="1600" dirty="0">
                <a:solidFill>
                  <a:srgbClr val="F7F7F7"/>
                </a:solidFill>
                <a:latin typeface="ＭＳ Ｐゴシック" charset="0"/>
                <a:ea typeface="ＭＳ Ｐゴシック" charset="0"/>
                <a:sym typeface="ＭＳ Ｐゴシック" charset="0"/>
              </a:rPr>
              <a:t>2</a:t>
            </a:r>
            <a:endParaRPr lang="en-US" sz="2400" dirty="0">
              <a:solidFill>
                <a:srgbClr val="000000"/>
              </a:solidFill>
              <a:latin typeface="Times New Roman" charset="0"/>
              <a:ea typeface="ＭＳ Ｐゴシック" charset="0"/>
              <a:cs typeface="Times New Roman Bold" charset="0"/>
            </a:endParaRPr>
          </a:p>
        </p:txBody>
      </p:sp>
      <p:sp>
        <p:nvSpPr>
          <p:cNvPr id="11296" name="AutoShape 32"/>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提</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前</a:t>
            </a:r>
            <a:endParaRPr lang="en-US" sz="2400">
              <a:solidFill>
                <a:srgbClr val="000000"/>
              </a:solidFill>
              <a:latin typeface="Times New Roman" charset="0"/>
              <a:ea typeface="ＭＳ Ｐゴシック" charset="0"/>
              <a:cs typeface="Times New Roman Bold" charset="0"/>
            </a:endParaRPr>
          </a:p>
        </p:txBody>
      </p:sp>
      <p:sp>
        <p:nvSpPr>
          <p:cNvPr id="11297" name="AutoShape 33"/>
          <p:cNvSpPr>
            <a:spLocks/>
          </p:cNvSpPr>
          <p:nvPr/>
        </p:nvSpPr>
        <p:spPr bwMode="auto">
          <a:xfrm>
            <a:off x="6599238" y="45720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提</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多</a:t>
            </a:r>
            <a:endParaRPr lang="en-US" sz="2400">
              <a:solidFill>
                <a:srgbClr val="000000"/>
              </a:solidFill>
              <a:latin typeface="Times New Roman" charset="0"/>
              <a:ea typeface="ＭＳ Ｐゴシック" charset="0"/>
              <a:cs typeface="Times New Roman Bold" charset="0"/>
            </a:endParaRPr>
          </a:p>
        </p:txBody>
      </p:sp>
      <p:sp>
        <p:nvSpPr>
          <p:cNvPr id="11298" name="AutoShape 34"/>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提后</a:t>
            </a:r>
            <a:endParaRPr lang="en-US" sz="2400">
              <a:solidFill>
                <a:srgbClr val="000000"/>
              </a:solidFill>
              <a:latin typeface="Times New Roman" charset="0"/>
              <a:ea typeface="ＭＳ Ｐゴシック" charset="0"/>
              <a:cs typeface="Times New Roman Bold" charset="0"/>
            </a:endParaRPr>
          </a:p>
        </p:txBody>
      </p:sp>
      <p:sp>
        <p:nvSpPr>
          <p:cNvPr id="11299" name="AutoShape 3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以弗所</a:t>
            </a:r>
            <a:endParaRPr lang="en-US" sz="2400">
              <a:solidFill>
                <a:srgbClr val="000000"/>
              </a:solidFill>
              <a:latin typeface="Times New Roman" charset="0"/>
              <a:ea typeface="ＭＳ Ｐゴシック" charset="0"/>
              <a:cs typeface="Times New Roman Bold" charset="0"/>
            </a:endParaRPr>
          </a:p>
        </p:txBody>
      </p:sp>
      <p:sp>
        <p:nvSpPr>
          <p:cNvPr id="11300" name="AutoShape 3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歌罗西</a:t>
            </a:r>
            <a:endParaRPr lang="en-US" sz="2400">
              <a:solidFill>
                <a:srgbClr val="000000"/>
              </a:solidFill>
              <a:latin typeface="Times New Roman" charset="0"/>
              <a:ea typeface="ＭＳ Ｐゴシック" charset="0"/>
              <a:cs typeface="Times New Roman Bold" charset="0"/>
            </a:endParaRPr>
          </a:p>
        </p:txBody>
      </p:sp>
      <p:sp>
        <p:nvSpPr>
          <p:cNvPr id="11301" name="AutoShape 37"/>
          <p:cNvSpPr>
            <a:spLocks/>
          </p:cNvSpPr>
          <p:nvPr/>
        </p:nvSpPr>
        <p:spPr bwMode="auto">
          <a:xfrm>
            <a:off x="5486400" y="5057775"/>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腓利门</a:t>
            </a:r>
            <a:r>
              <a:rPr lang="en-US" sz="1600">
                <a:solidFill>
                  <a:srgbClr val="000000"/>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302" name="AutoShape 3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腓立比</a:t>
            </a:r>
            <a:endParaRPr lang="en-US" sz="2400">
              <a:solidFill>
                <a:srgbClr val="000000"/>
              </a:solidFill>
              <a:latin typeface="Times New Roman" charset="0"/>
              <a:ea typeface="ＭＳ Ｐゴシック" charset="0"/>
              <a:cs typeface="Times New Roman Bold" charset="0"/>
            </a:endParaRPr>
          </a:p>
        </p:txBody>
      </p:sp>
      <p:sp>
        <p:nvSpPr>
          <p:cNvPr id="11303" name="AutoShape 39"/>
          <p:cNvSpPr>
            <a:spLocks/>
          </p:cNvSpPr>
          <p:nvPr/>
        </p:nvSpPr>
        <p:spPr bwMode="auto">
          <a:xfrm>
            <a:off x="27432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800"/>
              </a:spcBef>
              <a:buClrTx/>
              <a:buSzTx/>
              <a:buFontTx/>
              <a:buNone/>
              <a:defRPr/>
            </a:pPr>
            <a:r>
              <a:rPr lang="ja-JP" altLang="en-US" sz="1400">
                <a:solidFill>
                  <a:srgbClr val="000000"/>
                </a:solidFill>
                <a:latin typeface="ＭＳ Ｐゴシック" charset="0"/>
                <a:ea typeface="ＭＳ Ｐゴシック" charset="0"/>
                <a:sym typeface="ＭＳ Ｐゴシック" charset="0"/>
              </a:rPr>
              <a:t>被提</a:t>
            </a:r>
            <a:endParaRPr lang="en-US" sz="2400">
              <a:solidFill>
                <a:srgbClr val="000000"/>
              </a:solidFill>
              <a:latin typeface="Times New Roman" charset="0"/>
              <a:ea typeface="ＭＳ Ｐゴシック" charset="0"/>
              <a:cs typeface="Times New Roman Bold" charset="0"/>
            </a:endParaRPr>
          </a:p>
        </p:txBody>
      </p:sp>
      <p:sp>
        <p:nvSpPr>
          <p:cNvPr id="11304" name="AutoShape 40"/>
          <p:cNvSpPr>
            <a:spLocks/>
          </p:cNvSpPr>
          <p:nvPr/>
        </p:nvSpPr>
        <p:spPr bwMode="auto">
          <a:xfrm>
            <a:off x="9906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800"/>
              </a:spcBef>
              <a:buClrTx/>
              <a:buSzTx/>
              <a:buFontTx/>
              <a:buNone/>
              <a:defRPr/>
            </a:pPr>
            <a:r>
              <a:rPr lang="ja-JP" altLang="en-US" sz="1400">
                <a:solidFill>
                  <a:srgbClr val="000000"/>
                </a:solidFill>
                <a:latin typeface="ＭＳ Ｐゴシック" charset="0"/>
                <a:ea typeface="ＭＳ Ｐゴシック" charset="0"/>
                <a:sym typeface="ＭＳ Ｐゴシック" charset="0"/>
              </a:rPr>
              <a:t>因信称义</a:t>
            </a:r>
            <a:endParaRPr lang="en-US" sz="2400">
              <a:solidFill>
                <a:srgbClr val="000000"/>
              </a:solidFill>
              <a:latin typeface="Times New Roman" charset="0"/>
              <a:ea typeface="ＭＳ Ｐゴシック" charset="0"/>
              <a:cs typeface="Times New Roman Bold" charset="0"/>
            </a:endParaRPr>
          </a:p>
        </p:txBody>
      </p:sp>
      <p:sp>
        <p:nvSpPr>
          <p:cNvPr id="11305" name="AutoShape 41"/>
          <p:cNvSpPr>
            <a:spLocks/>
          </p:cNvSpPr>
          <p:nvPr/>
        </p:nvSpPr>
        <p:spPr bwMode="auto">
          <a:xfrm>
            <a:off x="27432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大患难</a:t>
            </a:r>
            <a:endParaRPr lang="en-US" sz="2400">
              <a:solidFill>
                <a:srgbClr val="000000"/>
              </a:solidFill>
              <a:latin typeface="Times New Roman" charset="0"/>
              <a:ea typeface="ＭＳ Ｐゴシック" charset="0"/>
              <a:cs typeface="Times New Roman Bold" charset="0"/>
            </a:endParaRPr>
          </a:p>
        </p:txBody>
      </p:sp>
      <p:sp>
        <p:nvSpPr>
          <p:cNvPr id="11306" name="AutoShape 42"/>
          <p:cNvSpPr>
            <a:spLocks/>
          </p:cNvSpPr>
          <p:nvPr/>
        </p:nvSpPr>
        <p:spPr bwMode="auto">
          <a:xfrm>
            <a:off x="3886200" y="41576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300"/>
              </a:spcBef>
              <a:buClrTx/>
              <a:buSzTx/>
              <a:buFontTx/>
              <a:buNone/>
              <a:defRPr/>
            </a:pPr>
            <a:r>
              <a:rPr lang="ja-JP" altLang="en-US" sz="1600">
                <a:solidFill>
                  <a:srgbClr val="000000"/>
                </a:solidFill>
                <a:effectLst>
                  <a:outerShdw blurRad="38100" dist="38100" dir="2700000" algn="tl">
                    <a:srgbClr val="FFFFFF"/>
                  </a:outerShdw>
                </a:effectLst>
                <a:latin typeface="ＭＳ Ｐゴシック" charset="0"/>
                <a:ea typeface="ＭＳ Ｐゴシック" charset="0"/>
                <a:sym typeface="ＭＳ Ｐゴシック" charset="0"/>
              </a:rPr>
              <a:t>成圣</a:t>
            </a:r>
            <a:endParaRPr lang="en-US" sz="2400">
              <a:solidFill>
                <a:srgbClr val="000000"/>
              </a:solidFill>
              <a:latin typeface="Times New Roman" charset="0"/>
              <a:ea typeface="ＭＳ Ｐゴシック" charset="0"/>
              <a:cs typeface="Times New Roman Bold" charset="0"/>
            </a:endParaRPr>
          </a:p>
        </p:txBody>
      </p:sp>
      <p:sp>
        <p:nvSpPr>
          <p:cNvPr id="11307" name="AutoShape 43"/>
          <p:cNvSpPr>
            <a:spLocks/>
          </p:cNvSpPr>
          <p:nvPr/>
        </p:nvSpPr>
        <p:spPr bwMode="auto">
          <a:xfrm>
            <a:off x="3856038" y="4572000"/>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使</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徒</a:t>
            </a:r>
            <a:r>
              <a:rPr lang="en-US" sz="1600">
                <a:solidFill>
                  <a:srgbClr val="000000"/>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308" name="AutoShape 44"/>
          <p:cNvSpPr>
            <a:spLocks/>
          </p:cNvSpPr>
          <p:nvPr/>
        </p:nvSpPr>
        <p:spPr bwMode="auto">
          <a:xfrm>
            <a:off x="3856038" y="50720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effectLst>
                  <a:outerShdw blurRad="38100" dist="38100" dir="2700000" algn="tl">
                    <a:srgbClr val="FFFFFF"/>
                  </a:outerShdw>
                </a:effectLst>
                <a:latin typeface="ＭＳ Ｐゴシック" charset="0"/>
                <a:ea typeface="ＭＳ Ｐゴシック" charset="0"/>
                <a:sym typeface="ＭＳ Ｐゴシック" charset="0"/>
              </a:rPr>
              <a:t>称义</a:t>
            </a:r>
            <a:endParaRPr lang="en-US" sz="2400">
              <a:solidFill>
                <a:srgbClr val="000000"/>
              </a:solidFill>
              <a:latin typeface="Times New Roman" charset="0"/>
              <a:ea typeface="ＭＳ Ｐゴシック" charset="0"/>
              <a:cs typeface="Times New Roman Bold" charset="0"/>
            </a:endParaRPr>
          </a:p>
        </p:txBody>
      </p:sp>
      <p:sp>
        <p:nvSpPr>
          <p:cNvPr id="11309" name="AutoShape 4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合一</a:t>
            </a:r>
            <a:endParaRPr lang="en-US" sz="2400">
              <a:solidFill>
                <a:srgbClr val="000000"/>
              </a:solidFill>
              <a:latin typeface="Times New Roman" charset="0"/>
              <a:ea typeface="ＭＳ Ｐゴシック" charset="0"/>
              <a:cs typeface="Times New Roman Bold" charset="0"/>
            </a:endParaRPr>
          </a:p>
        </p:txBody>
      </p:sp>
      <p:sp>
        <p:nvSpPr>
          <p:cNvPr id="11310" name="AutoShape 4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神性</a:t>
            </a:r>
            <a:endParaRPr lang="en-US" sz="2400">
              <a:solidFill>
                <a:srgbClr val="000000"/>
              </a:solidFill>
              <a:latin typeface="Times New Roman" charset="0"/>
              <a:ea typeface="ＭＳ Ｐゴシック" charset="0"/>
              <a:cs typeface="Times New Roman Bold" charset="0"/>
            </a:endParaRPr>
          </a:p>
        </p:txBody>
      </p:sp>
      <p:sp>
        <p:nvSpPr>
          <p:cNvPr id="11311" name="AutoShape 47"/>
          <p:cNvSpPr>
            <a:spLocks/>
          </p:cNvSpPr>
          <p:nvPr/>
        </p:nvSpPr>
        <p:spPr bwMode="auto">
          <a:xfrm>
            <a:off x="5486400" y="50720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饶恕</a:t>
            </a:r>
            <a:endParaRPr lang="en-US" sz="2400">
              <a:solidFill>
                <a:srgbClr val="000000"/>
              </a:solidFill>
              <a:latin typeface="Times New Roman" charset="0"/>
              <a:ea typeface="ＭＳ Ｐゴシック" charset="0"/>
              <a:cs typeface="Times New Roman Bold" charset="0"/>
            </a:endParaRPr>
          </a:p>
        </p:txBody>
      </p:sp>
      <p:sp>
        <p:nvSpPr>
          <p:cNvPr id="11312" name="AutoShape 4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态度</a:t>
            </a:r>
            <a:endParaRPr lang="en-US" sz="2400">
              <a:solidFill>
                <a:srgbClr val="000000"/>
              </a:solidFill>
              <a:latin typeface="Times New Roman" charset="0"/>
              <a:ea typeface="ＭＳ Ｐゴシック" charset="0"/>
              <a:cs typeface="Times New Roman Bold" charset="0"/>
            </a:endParaRPr>
          </a:p>
        </p:txBody>
      </p:sp>
      <p:sp>
        <p:nvSpPr>
          <p:cNvPr id="11313" name="AutoShape 49"/>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秩序</a:t>
            </a:r>
            <a:endParaRPr lang="en-US" sz="2400">
              <a:solidFill>
                <a:srgbClr val="000000"/>
              </a:solidFill>
              <a:latin typeface="Times New Roman" charset="0"/>
              <a:ea typeface="ＭＳ Ｐゴシック" charset="0"/>
              <a:cs typeface="Times New Roman Bold" charset="0"/>
            </a:endParaRPr>
          </a:p>
        </p:txBody>
      </p:sp>
      <p:sp>
        <p:nvSpPr>
          <p:cNvPr id="11314" name="AutoShape 50"/>
          <p:cNvSpPr>
            <a:spLocks/>
          </p:cNvSpPr>
          <p:nvPr/>
        </p:nvSpPr>
        <p:spPr bwMode="auto">
          <a:xfrm>
            <a:off x="66294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500">
                <a:solidFill>
                  <a:srgbClr val="000000"/>
                </a:solidFill>
                <a:latin typeface="ＭＳ Ｐゴシック" charset="0"/>
                <a:ea typeface="ＭＳ Ｐゴシック" charset="0"/>
                <a:sym typeface="ＭＳ Ｐゴシック" charset="0"/>
              </a:rPr>
              <a:t>行事为人</a:t>
            </a:r>
            <a:endParaRPr lang="en-US" sz="2400">
              <a:solidFill>
                <a:srgbClr val="000000"/>
              </a:solidFill>
              <a:latin typeface="Times New Roman" charset="0"/>
              <a:ea typeface="ＭＳ Ｐゴシック" charset="0"/>
              <a:cs typeface="Times New Roman Bold" charset="0"/>
            </a:endParaRPr>
          </a:p>
        </p:txBody>
      </p:sp>
      <p:sp>
        <p:nvSpPr>
          <p:cNvPr id="11315" name="AutoShape 51"/>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103"/>
                </a:solidFill>
                <a:latin typeface="ＭＳ Ｐゴシック" charset="0"/>
                <a:ea typeface="ＭＳ Ｐゴシック" charset="0"/>
                <a:sym typeface="ＭＳ Ｐゴシック" charset="0"/>
              </a:rPr>
              <a:t>教</a:t>
            </a:r>
            <a:r>
              <a:rPr lang="en-US" sz="1600">
                <a:solidFill>
                  <a:srgbClr val="000103"/>
                </a:solidFill>
                <a:latin typeface="ＭＳ Ｐゴシック" charset="0"/>
                <a:ea typeface="ＭＳ Ｐゴシック" charset="0"/>
                <a:sym typeface="ＭＳ Ｐゴシック" charset="0"/>
              </a:rPr>
              <a:t> </a:t>
            </a:r>
            <a:r>
              <a:rPr lang="ja-JP" altLang="en-US" sz="1600">
                <a:solidFill>
                  <a:srgbClr val="000103"/>
                </a:solidFill>
                <a:latin typeface="ＭＳ Ｐゴシック" charset="0"/>
                <a:ea typeface="ＭＳ Ｐゴシック" charset="0"/>
                <a:sym typeface="ＭＳ Ｐゴシック" charset="0"/>
              </a:rPr>
              <a:t>义</a:t>
            </a:r>
            <a:endParaRPr lang="en-US" sz="2400">
              <a:solidFill>
                <a:srgbClr val="000000"/>
              </a:solidFill>
              <a:latin typeface="Times New Roman" charset="0"/>
              <a:ea typeface="ＭＳ Ｐゴシック" charset="0"/>
              <a:cs typeface="Times New Roman Bold" charset="0"/>
            </a:endParaRPr>
          </a:p>
        </p:txBody>
      </p:sp>
      <p:sp>
        <p:nvSpPr>
          <p:cNvPr id="54" name="Text Box 9"/>
          <p:cNvSpPr txBox="1">
            <a:spLocks noChangeArrowheads="1"/>
          </p:cNvSpPr>
          <p:nvPr/>
        </p:nvSpPr>
        <p:spPr bwMode="auto">
          <a:xfrm>
            <a:off x="2748828" y="5913005"/>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auto" hangingPunct="1">
              <a:lnSpc>
                <a:spcPct val="100000"/>
              </a:lnSpc>
              <a:spcBef>
                <a:spcPts val="0"/>
              </a:spcBef>
              <a:spcAft>
                <a:spcPts val="0"/>
              </a:spcAft>
              <a:buClrTx/>
              <a:buSzTx/>
              <a:buFontTx/>
              <a:buNone/>
            </a:pPr>
            <a:r>
              <a:rPr lang="en-US" altLang="zh-CN" sz="2400" b="1" kern="0" dirty="0">
                <a:solidFill>
                  <a:srgbClr val="000000"/>
                </a:solidFill>
                <a:latin typeface="Arial Narrow" charset="0"/>
              </a:rPr>
              <a:t>1234</a:t>
            </a:r>
          </a:p>
        </p:txBody>
      </p:sp>
      <p:sp>
        <p:nvSpPr>
          <p:cNvPr id="55" name="Text Box 10"/>
          <p:cNvSpPr txBox="1">
            <a:spLocks noChangeArrowheads="1"/>
          </p:cNvSpPr>
          <p:nvPr/>
        </p:nvSpPr>
        <p:spPr bwMode="auto">
          <a:xfrm>
            <a:off x="2731366" y="6413068"/>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auto" hangingPunct="1">
              <a:lnSpc>
                <a:spcPct val="100000"/>
              </a:lnSpc>
              <a:spcBef>
                <a:spcPct val="50000"/>
              </a:spcBef>
              <a:spcAft>
                <a:spcPts val="0"/>
              </a:spcAft>
              <a:buClrTx/>
              <a:buSzTx/>
              <a:buFontTx/>
              <a:buNone/>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56" name="Text Box 20"/>
          <p:cNvSpPr txBox="1">
            <a:spLocks noChangeArrowheads="1"/>
          </p:cNvSpPr>
          <p:nvPr/>
        </p:nvSpPr>
        <p:spPr bwMode="auto">
          <a:xfrm>
            <a:off x="3815628" y="5959043"/>
            <a:ext cx="160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hangingPunct="1">
              <a:lnSpc>
                <a:spcPct val="100000"/>
              </a:lnSpc>
              <a:spcBef>
                <a:spcPct val="50000"/>
              </a:spcBef>
              <a:buClrTx/>
              <a:buSzTx/>
              <a:buFontTx/>
              <a:buNone/>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57" name="Text Box 20"/>
          <p:cNvSpPr txBox="1">
            <a:spLocks noChangeArrowheads="1"/>
          </p:cNvSpPr>
          <p:nvPr/>
        </p:nvSpPr>
        <p:spPr bwMode="auto">
          <a:xfrm>
            <a:off x="3815628" y="6422593"/>
            <a:ext cx="160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auto" hangingPunct="1">
              <a:lnSpc>
                <a:spcPct val="100000"/>
              </a:lnSpc>
              <a:spcBef>
                <a:spcPct val="50000"/>
              </a:spcBef>
              <a:spcAft>
                <a:spcPts val="0"/>
              </a:spcAft>
              <a:buClrTx/>
              <a:buSzTx/>
              <a:buFontTx/>
              <a:buNone/>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59"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defTabSz="914400" eaLnBrk="1" hangingPunct="1">
              <a:lnSpc>
                <a:spcPct val="100000"/>
              </a:lnSpc>
              <a:buClrTx/>
              <a:buSzTx/>
              <a:buFontTx/>
              <a:buNone/>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308253362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9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2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3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13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3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129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29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129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130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130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130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13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1307"/>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1130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11309"/>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499"/>
                                          </p:stCondLst>
                                        </p:cTn>
                                        <p:tgtEl>
                                          <p:spTgt spid="11310"/>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499"/>
                                          </p:stCondLst>
                                        </p:cTn>
                                        <p:tgtEl>
                                          <p:spTgt spid="1131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499"/>
                                          </p:stCondLst>
                                        </p:cTn>
                                        <p:tgtEl>
                                          <p:spTgt spid="1131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499"/>
                                          </p:stCondLst>
                                        </p:cTn>
                                        <p:tgtEl>
                                          <p:spTgt spid="1131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499"/>
                                          </p:stCondLst>
                                        </p:cTn>
                                        <p:tgtEl>
                                          <p:spTgt spid="11314"/>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499"/>
                                          </p:stCondLst>
                                        </p:cTn>
                                        <p:tgtEl>
                                          <p:spTgt spid="11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animBg="1" autoUpdateAnimBg="0"/>
      <p:bldP spid="11285" grpId="0" animBg="1" autoUpdateAnimBg="0"/>
      <p:bldP spid="11286" grpId="0" animBg="1" autoUpdateAnimBg="0"/>
      <p:bldP spid="11287" grpId="0" animBg="1" autoUpdateAnimBg="0"/>
      <p:bldP spid="11288" grpId="0" animBg="1" autoUpdateAnimBg="0"/>
      <p:bldP spid="11289" grpId="0" animBg="1" autoUpdateAnimBg="0"/>
      <p:bldP spid="11290" grpId="0" animBg="1" autoUpdateAnimBg="0"/>
      <p:bldP spid="11296" grpId="0" animBg="1" autoUpdateAnimBg="0"/>
      <p:bldP spid="11297" grpId="0" animBg="1" autoUpdateAnimBg="0"/>
      <p:bldP spid="11298" grpId="0" animBg="1" autoUpdateAnimBg="0"/>
      <p:bldP spid="11299" grpId="0" animBg="1" autoUpdateAnimBg="0"/>
      <p:bldP spid="11300" grpId="0" animBg="1" autoUpdateAnimBg="0"/>
      <p:bldP spid="11301" grpId="0" animBg="1" autoUpdateAnimBg="0"/>
      <p:bldP spid="11302" grpId="0" animBg="1" autoUpdateAnimBg="0"/>
      <p:bldP spid="11303" grpId="0" animBg="1" autoUpdateAnimBg="0"/>
      <p:bldP spid="11304" grpId="0" animBg="1" autoUpdateAnimBg="0"/>
      <p:bldP spid="11305" grpId="0" animBg="1" autoUpdateAnimBg="0"/>
      <p:bldP spid="11306" grpId="0" animBg="1" autoUpdateAnimBg="0"/>
      <p:bldP spid="11307" grpId="0" animBg="1" autoUpdateAnimBg="0"/>
      <p:bldP spid="11308" grpId="0" animBg="1" autoUpdateAnimBg="0"/>
      <p:bldP spid="11309" grpId="0" animBg="1" autoUpdateAnimBg="0"/>
      <p:bldP spid="11310" grpId="0" animBg="1" autoUpdateAnimBg="0"/>
      <p:bldP spid="11311" grpId="0" animBg="1" autoUpdateAnimBg="0"/>
      <p:bldP spid="11312" grpId="0" animBg="1" autoUpdateAnimBg="0"/>
      <p:bldP spid="11313" grpId="0" animBg="1" autoUpdateAnimBg="0"/>
      <p:bldP spid="11314" grpId="0" animBg="1" autoUpdateAnimBg="0"/>
      <p:bldP spid="11315"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4648200" cy="571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58" name="Rectangle 2"/>
          <p:cNvSpPr>
            <a:spLocks noGrp="1" noChangeArrowheads="1"/>
          </p:cNvSpPr>
          <p:nvPr>
            <p:ph type="title"/>
          </p:nvPr>
        </p:nvSpPr>
        <p:spPr>
          <a:xfrm>
            <a:off x="0" y="574675"/>
            <a:ext cx="4800600" cy="568325"/>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TW" altLang="en-GB" sz="4000">
                <a:ea typeface="新細明體" charset="-120"/>
              </a:rPr>
              <a:t>我們如何打擊異端</a:t>
            </a:r>
            <a:r>
              <a:rPr lang="en-GB" altLang="zh-TW" sz="4000">
                <a:ea typeface="新細明體" charset="-120"/>
              </a:rPr>
              <a:t>?</a:t>
            </a:r>
          </a:p>
        </p:txBody>
      </p:sp>
      <p:sp>
        <p:nvSpPr>
          <p:cNvPr id="19459" name="Text Box 3"/>
          <p:cNvSpPr txBox="1">
            <a:spLocks noChangeArrowheads="1"/>
          </p:cNvSpPr>
          <p:nvPr/>
        </p:nvSpPr>
        <p:spPr bwMode="auto">
          <a:xfrm>
            <a:off x="5181600" y="2895600"/>
            <a:ext cx="3657600" cy="301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Clr>
                <a:srgbClr val="003366"/>
              </a:buClr>
            </a:pPr>
            <a:r>
              <a:rPr lang="zh-TW" altLang="en-GB" sz="3200" b="1">
                <a:solidFill>
                  <a:srgbClr val="000000"/>
                </a:solidFill>
                <a:ea typeface="新細明體" charset="-120"/>
              </a:rPr>
              <a:t>迦利略被認為是異端的份子，由於非正統的觀念與傳統的觀念，在原子和地球旋轉不同。</a:t>
            </a:r>
          </a:p>
          <a:p>
            <a:pPr eaLnBrk="1" hangingPunct="1">
              <a:lnSpc>
                <a:spcPct val="100000"/>
              </a:lnSpc>
              <a:buClr>
                <a:srgbClr val="003366"/>
              </a:buClr>
            </a:pPr>
            <a:r>
              <a:rPr lang="zh-TW" altLang="en-GB" sz="3200" b="1">
                <a:solidFill>
                  <a:srgbClr val="000000"/>
                </a:solidFill>
                <a:ea typeface="新細明體" charset="-120"/>
              </a:rPr>
              <a:t>情形可能更壞</a:t>
            </a:r>
            <a:r>
              <a:rPr lang="en-GB" altLang="zh-TW" sz="3200" b="1">
                <a:solidFill>
                  <a:srgbClr val="000000"/>
                </a:solidFill>
                <a:ea typeface="新細明體" charset="-120"/>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fill="hold" nodeType="click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fade">
                                      <p:cBhvr>
                                        <p:cTn id="7" dur="1000"/>
                                        <p:tgtEl>
                                          <p:spTgt spid="19457"/>
                                        </p:tgtEl>
                                      </p:cBhvr>
                                    </p:animEffect>
                                    <p:anim calcmode="lin" valueType="num">
                                      <p:cBhvr>
                                        <p:cTn id="8" dur="1000" fill="hold"/>
                                        <p:tgtEl>
                                          <p:spTgt spid="19457"/>
                                        </p:tgtEl>
                                        <p:attrNameLst>
                                          <p:attrName>ppt_x</p:attrName>
                                        </p:attrNameLst>
                                      </p:cBhvr>
                                      <p:tavLst>
                                        <p:tav>
                                          <p:val>
                                            <p:strVal val="#ppt_x"/>
                                          </p:val>
                                        </p:tav>
                                        <p:tav>
                                          <p:val>
                                            <p:strVal val="#ppt_x"/>
                                          </p:val>
                                        </p:tav>
                                      </p:tavLst>
                                    </p:anim>
                                    <p:anim calcmode="lin" valueType="num">
                                      <p:cBhvr>
                                        <p:cTn id="9" dur="1000" fill="hold"/>
                                        <p:tgtEl>
                                          <p:spTgt spid="19457"/>
                                        </p:tgtEl>
                                        <p:attrNameLst>
                                          <p:attrName>ppt_y</p:attrName>
                                        </p:attrNameLst>
                                      </p:cBhvr>
                                      <p:tavLst>
                                        <p:tav>
                                          <p:val>
                                            <p:strVal val="#ppt_y+.1"/>
                                          </p:val>
                                        </p:tav>
                                        <p:tav>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decel="100000" fill="hold" nodeType="clickEffect">
                                  <p:stCondLst>
                                    <p:cond delay="0"/>
                                  </p:stCondLst>
                                  <p:childTnLst>
                                    <p:set>
                                      <p:cBhvr>
                                        <p:cTn id="13" dur="1" fill="hold">
                                          <p:stCondLst>
                                            <p:cond delay="0"/>
                                          </p:stCondLst>
                                        </p:cTn>
                                        <p:tgtEl>
                                          <p:spTgt spid="19459"/>
                                        </p:tgtEl>
                                        <p:attrNameLst>
                                          <p:attrName>style.visibility</p:attrName>
                                        </p:attrNameLst>
                                      </p:cBhvr>
                                      <p:to>
                                        <p:strVal val="visible"/>
                                      </p:to>
                                    </p:set>
                                    <p:anim calcmode="lin" valueType="num">
                                      <p:cBhvr>
                                        <p:cTn id="14" dur="1000" fill="hold"/>
                                        <p:tgtEl>
                                          <p:spTgt spid="19459"/>
                                        </p:tgtEl>
                                        <p:attrNameLst>
                                          <p:attrName>ppt_w</p:attrName>
                                        </p:attrNameLst>
                                      </p:cBhvr>
                                      <p:tavLst>
                                        <p:tav>
                                          <p:val>
                                            <p:strVal val="#ppt_w+.3"/>
                                          </p:val>
                                        </p:tav>
                                        <p:tav>
                                          <p:val>
                                            <p:strVal val="#ppt_w"/>
                                          </p:val>
                                        </p:tav>
                                      </p:tavLst>
                                    </p:anim>
                                    <p:anim calcmode="lin" valueType="num">
                                      <p:cBhvr>
                                        <p:cTn id="15" dur="1000" fill="hold"/>
                                        <p:tgtEl>
                                          <p:spTgt spid="19459"/>
                                        </p:tgtEl>
                                        <p:attrNameLst>
                                          <p:attrName>ppt_h</p:attrName>
                                        </p:attrNameLst>
                                      </p:cBhvr>
                                      <p:tavLst>
                                        <p:tav>
                                          <p:val>
                                            <p:strVal val="#ppt_h"/>
                                          </p:val>
                                        </p:tav>
                                        <p:tav>
                                          <p:val>
                                            <p:strVal val="#ppt_h"/>
                                          </p:val>
                                        </p:tav>
                                      </p:tavLst>
                                    </p:anim>
                                    <p:animEffect transition="in" filter="fade">
                                      <p:cBhvr>
                                        <p:cTn id="16" dur="10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0"/>
            <a:ext cx="43370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482" name="Rectangle 2"/>
          <p:cNvSpPr>
            <a:spLocks noGrp="1" noChangeArrowheads="1"/>
          </p:cNvSpPr>
          <p:nvPr>
            <p:ph type="title"/>
          </p:nvPr>
        </p:nvSpPr>
        <p:spPr>
          <a:xfrm>
            <a:off x="0" y="-47625"/>
            <a:ext cx="4800600" cy="1190625"/>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4000">
                <a:ea typeface="新細明體" charset="0"/>
                <a:cs typeface="新細明體" charset="0"/>
              </a:rPr>
              <a:t>How should we fight heresy?</a:t>
            </a:r>
          </a:p>
        </p:txBody>
      </p:sp>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0"/>
            <a:ext cx="4902200" cy="7518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fill="hold" nodeType="clickEffect">
                                  <p:stCondLst>
                                    <p:cond delay="0"/>
                                  </p:stCondLst>
                                  <p:childTnLst>
                                    <p:set>
                                      <p:cBhvr>
                                        <p:cTn id="6" dur="1" fill="hold">
                                          <p:stCondLst>
                                            <p:cond delay="0"/>
                                          </p:stCondLst>
                                        </p:cTn>
                                        <p:tgtEl>
                                          <p:spTgt spid="20481"/>
                                        </p:tgtEl>
                                        <p:attrNameLst>
                                          <p:attrName>style.visibility</p:attrName>
                                        </p:attrNameLst>
                                      </p:cBhvr>
                                      <p:to>
                                        <p:strVal val="visible"/>
                                      </p:to>
                                    </p:set>
                                    <p:animEffect transition="in" filter="fade">
                                      <p:cBhvr>
                                        <p:cTn id="7" dur="1000"/>
                                        <p:tgtEl>
                                          <p:spTgt spid="20481"/>
                                        </p:tgtEl>
                                      </p:cBhvr>
                                    </p:animEffect>
                                    <p:anim calcmode="lin" valueType="num">
                                      <p:cBhvr>
                                        <p:cTn id="8" dur="1000" fill="hold"/>
                                        <p:tgtEl>
                                          <p:spTgt spid="20481"/>
                                        </p:tgtEl>
                                        <p:attrNameLst>
                                          <p:attrName>ppt_x</p:attrName>
                                        </p:attrNameLst>
                                      </p:cBhvr>
                                      <p:tavLst>
                                        <p:tav>
                                          <p:val>
                                            <p:strVal val="#ppt_x"/>
                                          </p:val>
                                        </p:tav>
                                        <p:tav>
                                          <p:val>
                                            <p:strVal val="#ppt_x"/>
                                          </p:val>
                                        </p:tav>
                                      </p:tavLst>
                                    </p:anim>
                                    <p:anim calcmode="lin" valueType="num">
                                      <p:cBhvr>
                                        <p:cTn id="9" dur="1000" fill="hold"/>
                                        <p:tgtEl>
                                          <p:spTgt spid="20481"/>
                                        </p:tgtEl>
                                        <p:attrNameLst>
                                          <p:attrName>ppt_y</p:attrName>
                                        </p:attrNameLst>
                                      </p:cBhvr>
                                      <p:tavLst>
                                        <p:tav>
                                          <p:val>
                                            <p:strVal val="#ppt_y+.1"/>
                                          </p:val>
                                        </p:tav>
                                        <p:tav>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fill="hold" nodeType="clickEffect">
                                  <p:stCondLst>
                                    <p:cond delay="0"/>
                                  </p:stCondLst>
                                  <p:childTnLst>
                                    <p:set>
                                      <p:cBhvr>
                                        <p:cTn id="13" dur="1" fill="hold">
                                          <p:stCondLst>
                                            <p:cond delay="0"/>
                                          </p:stCondLst>
                                        </p:cTn>
                                        <p:tgtEl>
                                          <p:spTgt spid="20483"/>
                                        </p:tgtEl>
                                        <p:attrNameLst>
                                          <p:attrName>style.visibility</p:attrName>
                                        </p:attrNameLst>
                                      </p:cBhvr>
                                      <p:to>
                                        <p:strVal val="visible"/>
                                      </p:to>
                                    </p:set>
                                    <p:animEffect transition="in" filter="fade">
                                      <p:cBhvr>
                                        <p:cTn id="14" dur="1000"/>
                                        <p:tgtEl>
                                          <p:spTgt spid="20483"/>
                                        </p:tgtEl>
                                      </p:cBhvr>
                                    </p:animEffect>
                                    <p:anim calcmode="lin" valueType="num">
                                      <p:cBhvr>
                                        <p:cTn id="15" dur="1000" fill="hold"/>
                                        <p:tgtEl>
                                          <p:spTgt spid="20483"/>
                                        </p:tgtEl>
                                        <p:attrNameLst>
                                          <p:attrName>ppt_x</p:attrName>
                                        </p:attrNameLst>
                                      </p:cBhvr>
                                      <p:tavLst>
                                        <p:tav>
                                          <p:val>
                                            <p:strVal val="#ppt_x"/>
                                          </p:val>
                                        </p:tav>
                                        <p:tav>
                                          <p:val>
                                            <p:strVal val="#ppt_x"/>
                                          </p:val>
                                        </p:tav>
                                      </p:tavLst>
                                    </p:anim>
                                    <p:anim calcmode="lin" valueType="num">
                                      <p:cBhvr>
                                        <p:cTn id="16" dur="1000" fill="hold"/>
                                        <p:tgtEl>
                                          <p:spTgt spid="20483"/>
                                        </p:tgtEl>
                                        <p:attrNameLst>
                                          <p:attrName>ppt_y</p:attrName>
                                        </p:attrNameLst>
                                      </p:cBhvr>
                                      <p:tavLst>
                                        <p:tav>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0" y="204788"/>
            <a:ext cx="5797550" cy="1190625"/>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en-GB" altLang="zh-TW" sz="3600">
                <a:ea typeface="新細明體" charset="-120"/>
              </a:rPr>
            </a:br>
            <a:r>
              <a:rPr lang="zh-TW" altLang="en-GB" sz="3600">
                <a:ea typeface="新細明體" charset="-120"/>
              </a:rPr>
              <a:t>含笑中錢就進到銀行</a:t>
            </a:r>
          </a:p>
        </p:txBody>
      </p:sp>
      <p:sp>
        <p:nvSpPr>
          <p:cNvPr id="21506" name="Rectangle 2"/>
          <p:cNvSpPr>
            <a:spLocks noGrp="1" noChangeArrowheads="1"/>
          </p:cNvSpPr>
          <p:nvPr>
            <p:ph type="body" idx="1"/>
          </p:nvPr>
        </p:nvSpPr>
        <p:spPr>
          <a:xfrm>
            <a:off x="2362200" y="1981200"/>
            <a:ext cx="3124200" cy="2833688"/>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lnSpc>
                <a:spcPct val="100000"/>
              </a:lnSpc>
              <a:buFont typeface="Monotype Sorts"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altLang="zh-TW">
                <a:ea typeface="新細明體" charset="0"/>
                <a:cs typeface="新細明體" charset="0"/>
              </a:rPr>
              <a:t>$</a:t>
            </a:r>
            <a:r>
              <a:rPr lang="zh-TW" altLang="en-GB">
                <a:ea typeface="新細明體" charset="0"/>
                <a:cs typeface="新細明體" charset="0"/>
              </a:rPr>
              <a:t>二億六仟萬</a:t>
            </a:r>
          </a:p>
          <a:p>
            <a:pPr eaLnBrk="1" hangingPunct="1">
              <a:lnSpc>
                <a:spcPct val="100000"/>
              </a:lnSpc>
              <a:buFont typeface="Monotype Sorts"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zh-TW" altLang="en-GB">
                <a:ea typeface="新細明體" charset="0"/>
                <a:cs typeface="新細明體" charset="0"/>
              </a:rPr>
              <a:t>銷售一千二百萬本</a:t>
            </a:r>
          </a:p>
          <a:p>
            <a:pPr eaLnBrk="1" hangingPunct="1">
              <a:lnSpc>
                <a:spcPct val="100000"/>
              </a:lnSpc>
              <a:buFont typeface="Monotype Sorts"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zh-TW" altLang="en-GB">
              <a:ea typeface="新細明體" charset="0"/>
              <a:cs typeface="新細明體" charset="0"/>
            </a:endParaRPr>
          </a:p>
          <a:p>
            <a:pPr eaLnBrk="1" hangingPunct="1">
              <a:lnSpc>
                <a:spcPct val="100000"/>
              </a:lnSpc>
              <a:buFont typeface="Monotype Sorts"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zh-TW" altLang="en-GB">
              <a:ea typeface="新細明體" charset="0"/>
              <a:cs typeface="新細明體" charset="0"/>
            </a:endParaRP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600200"/>
            <a:ext cx="3244850" cy="5029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2888"/>
            <a:ext cx="9144000" cy="40544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30" name="Rectangle 2"/>
          <p:cNvSpPr>
            <a:spLocks noGrp="1" noChangeArrowheads="1"/>
          </p:cNvSpPr>
          <p:nvPr>
            <p:ph type="title"/>
          </p:nvPr>
        </p:nvSpPr>
        <p:spPr>
          <a:xfrm>
            <a:off x="1331913" y="0"/>
            <a:ext cx="3581400" cy="762000"/>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TW" altLang="en-GB">
                <a:ea typeface="新細明體" charset="-120"/>
              </a:rPr>
              <a:t>在這裏的是誰</a:t>
            </a:r>
            <a:r>
              <a:rPr lang="en-GB" altLang="zh-TW">
                <a:ea typeface="新細明體" charset="-120"/>
              </a:rPr>
              <a:t>?</a:t>
            </a:r>
          </a:p>
        </p:txBody>
      </p:sp>
      <p:sp>
        <p:nvSpPr>
          <p:cNvPr id="22531" name="Rectangle 3"/>
          <p:cNvSpPr>
            <a:spLocks noGrp="1" noChangeArrowheads="1"/>
          </p:cNvSpPr>
          <p:nvPr>
            <p:ph type="body" idx="1"/>
          </p:nvPr>
        </p:nvSpPr>
        <p:spPr>
          <a:xfrm>
            <a:off x="2590800" y="4114800"/>
            <a:ext cx="6553200" cy="235426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lnSpc>
                <a:spcPct val="80000"/>
              </a:lnSpc>
              <a:spcBef>
                <a:spcPts val="500"/>
              </a:spcBef>
              <a:buFont typeface="Monotype Sorts"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zh-TW" altLang="en-GB" sz="3600">
                <a:ea typeface="新細明體" charset="-120"/>
              </a:rPr>
              <a:t>布朗說</a:t>
            </a:r>
            <a:r>
              <a:rPr lang="zh-TW" altLang="en-GB" sz="3600">
                <a:latin typeface="Times New Roman" pitchFamily="18" charset="0"/>
                <a:ea typeface="新細明體" charset="-120"/>
              </a:rPr>
              <a:t>”</a:t>
            </a:r>
            <a:r>
              <a:rPr lang="zh-TW" altLang="en-GB" sz="3600">
                <a:ea typeface="新細明體" charset="-120"/>
              </a:rPr>
              <a:t>約翰</a:t>
            </a:r>
            <a:r>
              <a:rPr lang="zh-TW" altLang="en-GB" sz="3600">
                <a:latin typeface="Times New Roman" pitchFamily="18" charset="0"/>
                <a:ea typeface="新細明體" charset="-120"/>
              </a:rPr>
              <a:t>”</a:t>
            </a:r>
            <a:r>
              <a:rPr lang="zh-TW" altLang="en-GB" sz="3600">
                <a:ea typeface="新細明體" charset="-120"/>
              </a:rPr>
              <a:t>實際上是抹大拉的馬利亞，是耶穌的妻子</a:t>
            </a:r>
            <a:r>
              <a:rPr lang="en-GB" altLang="zh-TW" sz="3600">
                <a:ea typeface="新細明體" charset="-120"/>
              </a:rPr>
              <a:t>!</a:t>
            </a:r>
          </a:p>
          <a:p>
            <a:pPr eaLnBrk="1" hangingPunct="1">
              <a:lnSpc>
                <a:spcPct val="80000"/>
              </a:lnSpc>
              <a:spcBef>
                <a:spcPts val="500"/>
              </a:spcBef>
              <a:buFont typeface="Monotype Sorts"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zh-TW" altLang="en-GB" sz="3600">
                <a:ea typeface="新細明體" charset="-120"/>
              </a:rPr>
              <a:t>不論如何，達文西只是在畫中描繪約翰是一位很英俊的男人。</a:t>
            </a:r>
          </a:p>
        </p:txBody>
      </p:sp>
      <p:sp>
        <p:nvSpPr>
          <p:cNvPr id="22532" name="Rectangle 4"/>
          <p:cNvSpPr>
            <a:spLocks noChangeArrowheads="1"/>
          </p:cNvSpPr>
          <p:nvPr/>
        </p:nvSpPr>
        <p:spPr bwMode="auto">
          <a:xfrm>
            <a:off x="3657600" y="762000"/>
            <a:ext cx="289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22533" name="Rectangle 5"/>
          <p:cNvSpPr>
            <a:spLocks noChangeArrowheads="1"/>
          </p:cNvSpPr>
          <p:nvPr/>
        </p:nvSpPr>
        <p:spPr bwMode="auto">
          <a:xfrm>
            <a:off x="4500563" y="2276475"/>
            <a:ext cx="27432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r" eaLnBrk="1" hangingPunct="1">
              <a:lnSpc>
                <a:spcPct val="100000"/>
              </a:lnSpc>
              <a:buClr>
                <a:srgbClr val="FFFFFF"/>
              </a:buClr>
              <a:buFont typeface="Tahoma" pitchFamily="34" charset="0"/>
              <a:buNone/>
            </a:pPr>
            <a:r>
              <a:rPr lang="zh-TW" altLang="en-GB" sz="4000">
                <a:solidFill>
                  <a:srgbClr val="FFFFFF"/>
                </a:solidFill>
                <a:latin typeface="Tahoma" pitchFamily="34" charset="0"/>
                <a:ea typeface="新細明體" charset="-120"/>
              </a:rPr>
              <a:t>或馬利亞</a:t>
            </a:r>
            <a:r>
              <a:rPr lang="en-GB" altLang="zh-TW" sz="4000">
                <a:solidFill>
                  <a:srgbClr val="FFFFFF"/>
                </a:solidFill>
                <a:latin typeface="Tahoma" pitchFamily="34" charset="0"/>
                <a:ea typeface="新細明體" charset="-120"/>
              </a:rPr>
              <a:t>?</a:t>
            </a:r>
          </a:p>
        </p:txBody>
      </p:sp>
      <p:sp>
        <p:nvSpPr>
          <p:cNvPr id="22534" name="Rectangle 6"/>
          <p:cNvSpPr>
            <a:spLocks noChangeArrowheads="1"/>
          </p:cNvSpPr>
          <p:nvPr/>
        </p:nvSpPr>
        <p:spPr bwMode="auto">
          <a:xfrm>
            <a:off x="2843213" y="2106613"/>
            <a:ext cx="1450975"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Clr>
                <a:srgbClr val="FFFFFF"/>
              </a:buClr>
            </a:pPr>
            <a:r>
              <a:rPr lang="zh-TW" altLang="en-GB" sz="4000" b="1" i="1">
                <a:solidFill>
                  <a:srgbClr val="FFFFFF"/>
                </a:solidFill>
                <a:ea typeface="新細明體" charset="-120"/>
              </a:rPr>
              <a:t>約翰</a:t>
            </a:r>
            <a:r>
              <a:rPr lang="en-GB" altLang="zh-TW" sz="4000" b="1" i="1">
                <a:solidFill>
                  <a:srgbClr val="FFFFFF"/>
                </a:solidFill>
                <a:ea typeface="新細明體" charset="-120"/>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heckerboard(across)">
                                      <p:cBhvr>
                                        <p:cTn id="7" dur="500"/>
                                        <p:tgtEl>
                                          <p:spTgt spid="22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nodePh="1">
                                  <p:stCondLst>
                                    <p:cond delay="0"/>
                                  </p:stCondLst>
                                  <p:endCondLst>
                                    <p:cond delay="0"/>
                                    <p:cond evt="begin" delay="0">
                                      <p:tn val="10"/>
                                    </p:cond>
                                  </p:endCondLst>
                                  <p:childTnLst>
                                    <p:set>
                                      <p:cBhvr>
                                        <p:cTn id="11" dur="1" fill="hold">
                                          <p:stCondLst>
                                            <p:cond delay="0"/>
                                          </p:stCondLst>
                                        </p:cTn>
                                        <p:tgtEl>
                                          <p:spTgt spid="22532"/>
                                        </p:tgtEl>
                                        <p:attrNameLst>
                                          <p:attrName>style.visibility</p:attrName>
                                        </p:attrNameLst>
                                      </p:cBhvr>
                                      <p:to>
                                        <p:strVal val="visible"/>
                                      </p:to>
                                    </p:set>
                                    <p:animEffect transition="in" filter="checkerboard(across)">
                                      <p:cBhvr>
                                        <p:cTn id="12" dur="500"/>
                                        <p:tgtEl>
                                          <p:spTgt spid="225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2533"/>
                                        </p:tgtEl>
                                        <p:attrNameLst>
                                          <p:attrName>style.visibility</p:attrName>
                                        </p:attrNameLst>
                                      </p:cBhvr>
                                      <p:to>
                                        <p:strVal val="visible"/>
                                      </p:to>
                                    </p:set>
                                    <p:animEffect transition="in" filter="checkerboard(across)">
                                      <p:cBhvr>
                                        <p:cTn id="17" dur="500"/>
                                        <p:tgtEl>
                                          <p:spTgt spid="2253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22531">
                                            <p:txEl>
                                              <p:pRg st="0" end="0"/>
                                            </p:txEl>
                                          </p:spTgt>
                                        </p:tgtEl>
                                        <p:attrNameLst>
                                          <p:attrName>style.visibility</p:attrName>
                                        </p:attrNameLst>
                                      </p:cBhvr>
                                      <p:to>
                                        <p:strVal val="visible"/>
                                      </p:to>
                                    </p:set>
                                    <p:animEffect transition="in" filter="checkerboard(across)">
                                      <p:cBhvr>
                                        <p:cTn id="22" dur="500"/>
                                        <p:tgtEl>
                                          <p:spTgt spid="2253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22531">
                                            <p:txEl>
                                              <p:pRg st="1" end="1"/>
                                            </p:txEl>
                                          </p:spTgt>
                                        </p:tgtEl>
                                        <p:attrNameLst>
                                          <p:attrName>style.visibility</p:attrName>
                                        </p:attrNameLst>
                                      </p:cBhvr>
                                      <p:to>
                                        <p:strVal val="visible"/>
                                      </p:to>
                                    </p:set>
                                    <p:animEffect transition="in" filter="checkerboard(across)">
                                      <p:cBhvr>
                                        <p:cTn id="27" dur="500"/>
                                        <p:tgtEl>
                                          <p:spTgt spid="225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19400"/>
            <a:ext cx="2819400" cy="403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554" name="Rectangle 2"/>
          <p:cNvSpPr>
            <a:spLocks noGrp="1" noChangeArrowheads="1"/>
          </p:cNvSpPr>
          <p:nvPr>
            <p:ph type="title"/>
          </p:nvPr>
        </p:nvSpPr>
        <p:spPr>
          <a:xfrm>
            <a:off x="-252413" y="549275"/>
            <a:ext cx="9396413" cy="701675"/>
          </a:xfrm>
        </p:spPr>
        <p:txBody>
          <a:bodyPr>
            <a:spAutoFit/>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TW" altLang="en-GB" sz="4000">
                <a:ea typeface="新細明體" charset="-120"/>
              </a:rPr>
              <a:t>抹大拉的馬利亞作為基督的伴侣</a:t>
            </a:r>
            <a:r>
              <a:rPr lang="en-GB" altLang="zh-TW" sz="4000">
                <a:ea typeface="新細明體" charset="-120"/>
              </a:rPr>
              <a:t>(</a:t>
            </a:r>
            <a:r>
              <a:rPr lang="zh-TW" altLang="en-GB" sz="4000">
                <a:ea typeface="新細明體" charset="-120"/>
              </a:rPr>
              <a:t>妻子</a:t>
            </a:r>
            <a:r>
              <a:rPr lang="en-GB" altLang="zh-TW" sz="4000">
                <a:ea typeface="新細明體" charset="-120"/>
              </a:rPr>
              <a:t>)</a:t>
            </a:r>
          </a:p>
        </p:txBody>
      </p:sp>
      <p:sp>
        <p:nvSpPr>
          <p:cNvPr id="23555" name="Rectangle 3"/>
          <p:cNvSpPr>
            <a:spLocks noGrp="1" noChangeArrowheads="1"/>
          </p:cNvSpPr>
          <p:nvPr>
            <p:ph type="subTitle" idx="4294967295"/>
          </p:nvPr>
        </p:nvSpPr>
        <p:spPr>
          <a:xfrm>
            <a:off x="2362200" y="1752600"/>
            <a:ext cx="6781800" cy="4081463"/>
          </a:xfrm>
        </p:spPr>
        <p:txBody>
          <a:bodyPr lIns="90000" tIns="46800" rIns="90000" bIns="46800">
            <a:spAutoFit/>
          </a:bodyPr>
          <a:lstStyle/>
          <a:p>
            <a:pPr marL="0" indent="0" algn="ctr" eaLnBrk="1" hangingPunct="1">
              <a:lnSpc>
                <a:spcPct val="100000"/>
              </a:lnSpc>
              <a:spcBef>
                <a:spcPts val="700"/>
              </a:spcBef>
              <a:buFont typeface="Monotype Sort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3600">
                <a:latin typeface="Arial" pitchFamily="34" charset="0"/>
                <a:ea typeface="新細明體" charset="-120"/>
              </a:rPr>
              <a:t>{…}</a:t>
            </a:r>
            <a:r>
              <a:rPr lang="zh-TW" altLang="en-GB" sz="3600">
                <a:latin typeface="Arial" pitchFamily="34" charset="0"/>
                <a:ea typeface="新細明體" charset="-120"/>
              </a:rPr>
              <a:t>伴侣，抹大拉。</a:t>
            </a:r>
            <a:r>
              <a:rPr lang="en-GB" altLang="zh-TW" sz="3600">
                <a:latin typeface="Arial" pitchFamily="34" charset="0"/>
                <a:ea typeface="新細明體" charset="-120"/>
              </a:rPr>
              <a:t>{…}</a:t>
            </a:r>
            <a:r>
              <a:rPr lang="zh-TW" altLang="en-GB" sz="3600">
                <a:latin typeface="Arial" pitchFamily="34" charset="0"/>
                <a:ea typeface="新細明體" charset="-120"/>
              </a:rPr>
              <a:t>愛她甚於所有的門徒，常常親吻她的嘴。</a:t>
            </a:r>
            <a:r>
              <a:rPr lang="en-GB" altLang="zh-TW" sz="3600">
                <a:latin typeface="Arial" pitchFamily="34" charset="0"/>
                <a:ea typeface="新細明體" charset="-120"/>
              </a:rPr>
              <a:t>{…}</a:t>
            </a:r>
            <a:r>
              <a:rPr lang="zh-TW" altLang="en-GB" sz="3600">
                <a:latin typeface="Arial" pitchFamily="34" charset="0"/>
                <a:ea typeface="新細明體" charset="-120"/>
              </a:rPr>
              <a:t>其他的門徒。他們對他說”為什麼愛她甚於我們</a:t>
            </a:r>
            <a:r>
              <a:rPr lang="en-GB" altLang="zh-TW" sz="3600">
                <a:latin typeface="Arial" pitchFamily="34" charset="0"/>
                <a:ea typeface="新細明體" charset="-120"/>
              </a:rPr>
              <a:t>?"</a:t>
            </a:r>
          </a:p>
          <a:p>
            <a:pPr marL="0" indent="0" algn="ctr" eaLnBrk="1" hangingPunct="1">
              <a:lnSpc>
                <a:spcPct val="100000"/>
              </a:lnSpc>
              <a:spcBef>
                <a:spcPts val="700"/>
              </a:spcBef>
              <a:buFont typeface="Monotype Sort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TW" sz="3600">
              <a:latin typeface="Arial" pitchFamily="34" charset="0"/>
              <a:ea typeface="新細明體" charset="-120"/>
            </a:endParaRPr>
          </a:p>
          <a:p>
            <a:pPr marL="0" indent="0" algn="ctr" eaLnBrk="1" hangingPunct="1">
              <a:lnSpc>
                <a:spcPct val="100000"/>
              </a:lnSpc>
              <a:spcBef>
                <a:spcPts val="700"/>
              </a:spcBef>
              <a:buFont typeface="Monotype Sort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TW" sz="2800">
              <a:latin typeface="Arial" pitchFamily="34" charset="0"/>
              <a:ea typeface="新細明體" charset="-120"/>
            </a:endParaRPr>
          </a:p>
          <a:p>
            <a:pPr marL="0" indent="0" algn="ctr" eaLnBrk="1" hangingPunct="1">
              <a:lnSpc>
                <a:spcPct val="100000"/>
              </a:lnSpc>
              <a:spcBef>
                <a:spcPts val="700"/>
              </a:spcBef>
              <a:buFont typeface="Monotype Sort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TW" altLang="en-GB" sz="3600" i="1">
                <a:latin typeface="Arial" pitchFamily="34" charset="0"/>
                <a:ea typeface="新細明體" charset="-120"/>
              </a:rPr>
              <a:t>菲利福音</a:t>
            </a:r>
            <a:r>
              <a:rPr lang="en-GB" altLang="zh-TW" sz="3600" i="1">
                <a:latin typeface="Arial" pitchFamily="34" charset="0"/>
                <a:ea typeface="新細明體" charset="-120"/>
              </a:rPr>
              <a:t>(</a:t>
            </a:r>
            <a:r>
              <a:rPr lang="zh-TW" altLang="en-GB" sz="3600" i="1">
                <a:latin typeface="Arial" pitchFamily="34" charset="0"/>
                <a:ea typeface="新細明體" charset="-120"/>
              </a:rPr>
              <a:t>諾斯底新約伪經</a:t>
            </a:r>
            <a:r>
              <a:rPr lang="en-GB" altLang="zh-TW" sz="3600" i="1">
                <a:latin typeface="Arial" pitchFamily="34" charset="0"/>
                <a:ea typeface="新細明體" charset="-120"/>
              </a:rPr>
              <a:t>)</a:t>
            </a:r>
          </a:p>
        </p:txBody>
      </p:sp>
      <p:sp>
        <p:nvSpPr>
          <p:cNvPr id="23556" name="Text Box 4"/>
          <p:cNvSpPr txBox="1">
            <a:spLocks noChangeArrowheads="1"/>
          </p:cNvSpPr>
          <p:nvPr/>
        </p:nvSpPr>
        <p:spPr bwMode="auto">
          <a:xfrm>
            <a:off x="0" y="5805488"/>
            <a:ext cx="537051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nSpc>
                <a:spcPct val="100000"/>
              </a:lnSpc>
              <a:buFont typeface="Times New Roman" charset="0"/>
              <a:buNone/>
              <a:defRPr/>
            </a:pPr>
            <a:r>
              <a:rPr lang="en-GB" altLang="zh-TW">
                <a:solidFill>
                  <a:srgbClr val="FFFFFF"/>
                </a:solidFill>
                <a:ea typeface="新細明體" charset="0"/>
                <a:cs typeface="新細明體" charset="0"/>
              </a:rPr>
              <a:t>http://www.gnosis.org/naghamm/gop.html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Title</a:t>
            </a:r>
          </a:p>
        </p:txBody>
      </p:sp>
      <p:sp>
        <p:nvSpPr>
          <p:cNvPr id="26626"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242</a:t>
            </a:r>
          </a:p>
        </p:txBody>
      </p:sp>
      <p:sp>
        <p:nvSpPr>
          <p:cNvPr id="26627" name="Text Box 3"/>
          <p:cNvSpPr txBox="1">
            <a:spLocks noChangeArrowheads="1"/>
          </p:cNvSpPr>
          <p:nvPr/>
        </p:nvSpPr>
        <p:spPr bwMode="auto">
          <a:xfrm>
            <a:off x="2555875" y="188913"/>
            <a:ext cx="3671888" cy="823912"/>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800" b="1">
                <a:solidFill>
                  <a:srgbClr val="FFFFFF"/>
                </a:solidFill>
                <a:latin typeface="Arial" charset="0"/>
                <a:ea typeface="新細明體" charset="0"/>
                <a:cs typeface="新細明體" charset="0"/>
              </a:rPr>
              <a:t>主題</a:t>
            </a:r>
          </a:p>
        </p:txBody>
      </p:sp>
      <p:sp>
        <p:nvSpPr>
          <p:cNvPr id="26628" name="Text Box 4"/>
          <p:cNvSpPr txBox="1">
            <a:spLocks noChangeArrowheads="1"/>
          </p:cNvSpPr>
          <p:nvPr/>
        </p:nvSpPr>
        <p:spPr bwMode="auto">
          <a:xfrm>
            <a:off x="304800" y="1557338"/>
            <a:ext cx="8534400" cy="3140075"/>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zh-TW" altLang="en-GB" sz="4000" b="1">
                <a:solidFill>
                  <a:srgbClr val="FFFFFF"/>
                </a:solidFill>
                <a:latin typeface="Arial" pitchFamily="34" charset="0"/>
                <a:ea typeface="新細明體" charset="-120"/>
              </a:rPr>
              <a:t>給提多的信是三巻書的其中之一巻，通稱為牧養之書信。他是保羅最後寫的，也是唯一對個人寫而不是對教會所寫的。</a:t>
            </a:r>
          </a:p>
          <a:p>
            <a:pPr algn="ctr" eaLnBrk="1" hangingPunct="1">
              <a:lnSpc>
                <a:spcPct val="100000"/>
              </a:lnSpc>
              <a:buClr>
                <a:srgbClr val="FFFFFF"/>
              </a:buClr>
              <a:buFont typeface="Arial" pitchFamily="34" charset="0"/>
              <a:buNone/>
            </a:pPr>
            <a:endParaRPr lang="zh-TW" altLang="en-GB" sz="4000" b="1">
              <a:solidFill>
                <a:srgbClr val="FFFFFF"/>
              </a:solidFill>
              <a:latin typeface="Arial" pitchFamily="34" charset="0"/>
              <a:ea typeface="新細明體" charset="-120"/>
            </a:endParaRPr>
          </a:p>
        </p:txBody>
      </p:sp>
      <p:sp>
        <p:nvSpPr>
          <p:cNvPr id="69637" name="WordArt 5"/>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Authorship</a:t>
            </a:r>
          </a:p>
        </p:txBody>
      </p:sp>
      <p:sp>
        <p:nvSpPr>
          <p:cNvPr id="27650"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242</a:t>
            </a:r>
          </a:p>
        </p:txBody>
      </p:sp>
      <p:sp>
        <p:nvSpPr>
          <p:cNvPr id="27651" name="Text Box 3"/>
          <p:cNvSpPr txBox="1">
            <a:spLocks noChangeArrowheads="1"/>
          </p:cNvSpPr>
          <p:nvPr/>
        </p:nvSpPr>
        <p:spPr bwMode="auto">
          <a:xfrm>
            <a:off x="3430588" y="188913"/>
            <a:ext cx="2212975" cy="701675"/>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000" b="1">
                <a:solidFill>
                  <a:srgbClr val="FFFFFF"/>
                </a:solidFill>
                <a:latin typeface="Arial" charset="0"/>
                <a:ea typeface="新細明體" charset="0"/>
                <a:cs typeface="新細明體" charset="0"/>
              </a:rPr>
              <a:t>作者身分</a:t>
            </a:r>
          </a:p>
        </p:txBody>
      </p:sp>
      <p:sp>
        <p:nvSpPr>
          <p:cNvPr id="27652" name="Text Box 4"/>
          <p:cNvSpPr txBox="1">
            <a:spLocks noChangeArrowheads="1"/>
          </p:cNvSpPr>
          <p:nvPr/>
        </p:nvSpPr>
        <p:spPr bwMode="auto">
          <a:xfrm>
            <a:off x="152400" y="1600200"/>
            <a:ext cx="4265613" cy="4191000"/>
          </a:xfrm>
          <a:prstGeom prst="rect">
            <a:avLst/>
          </a:prstGeom>
          <a:solidFill>
            <a:schemeClr val="accent6"/>
          </a:solidFill>
          <a:ln w="9360">
            <a:solidFill>
              <a:srgbClr val="000000"/>
            </a:solidFill>
            <a:miter lim="800000"/>
            <a:headEnd/>
            <a:tailEnd/>
          </a:ln>
          <a:effec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zh-TW" altLang="en-GB" sz="3600" b="1" u="sng" dirty="0">
                <a:solidFill>
                  <a:srgbClr val="FFFFFF"/>
                </a:solidFill>
                <a:latin typeface="Arial" pitchFamily="34" charset="0"/>
                <a:ea typeface="新細明體" charset="-120"/>
              </a:rPr>
              <a:t>外在證據</a:t>
            </a:r>
          </a:p>
          <a:p>
            <a:pPr algn="ctr" eaLnBrk="1" hangingPunct="1">
              <a:lnSpc>
                <a:spcPct val="100000"/>
              </a:lnSpc>
              <a:buClr>
                <a:srgbClr val="FFFFFF"/>
              </a:buClr>
              <a:buFont typeface="Arial" pitchFamily="34" charset="0"/>
              <a:buNone/>
            </a:pPr>
            <a:r>
              <a:rPr lang="zh-TW" altLang="en-GB" sz="3600" b="1" dirty="0">
                <a:solidFill>
                  <a:srgbClr val="FFFFFF"/>
                </a:solidFill>
                <a:latin typeface="Arial" pitchFamily="34" charset="0"/>
                <a:ea typeface="新細明體" charset="-120"/>
              </a:rPr>
              <a:t>證實保羅是原作者，可從保羅其他書信中找到証據。</a:t>
            </a:r>
            <a:r>
              <a:rPr lang="en-GB" altLang="zh-TW" sz="3600" b="1" dirty="0">
                <a:solidFill>
                  <a:srgbClr val="FFFFFF"/>
                </a:solidFill>
                <a:latin typeface="Arial" pitchFamily="34" charset="0"/>
                <a:ea typeface="新細明體" charset="-120"/>
              </a:rPr>
              <a:t>(</a:t>
            </a:r>
            <a:r>
              <a:rPr lang="zh-TW" altLang="en-GB" sz="3600" b="1" dirty="0">
                <a:solidFill>
                  <a:srgbClr val="FFFFFF"/>
                </a:solidFill>
                <a:latin typeface="Arial" pitchFamily="34" charset="0"/>
                <a:ea typeface="新細明體" charset="-120"/>
              </a:rPr>
              <a:t>除了羅馬書和哥林多前書</a:t>
            </a:r>
            <a:r>
              <a:rPr lang="en-GB" altLang="zh-TW" sz="3600" b="1" dirty="0">
                <a:solidFill>
                  <a:srgbClr val="FFFFFF"/>
                </a:solidFill>
                <a:latin typeface="Arial" pitchFamily="34" charset="0"/>
                <a:ea typeface="新細明體" charset="-120"/>
              </a:rPr>
              <a:t>)</a:t>
            </a:r>
          </a:p>
          <a:p>
            <a:pPr algn="ctr" eaLnBrk="1" hangingPunct="1">
              <a:lnSpc>
                <a:spcPct val="100000"/>
              </a:lnSpc>
              <a:buClr>
                <a:srgbClr val="FFFFFF"/>
              </a:buClr>
              <a:buFont typeface="Arial" pitchFamily="34" charset="0"/>
              <a:buNone/>
            </a:pPr>
            <a:endParaRPr lang="zh-TW" altLang="en-GB" sz="3600" b="1" dirty="0">
              <a:solidFill>
                <a:srgbClr val="FFFFFF"/>
              </a:solidFill>
              <a:latin typeface="Arial" pitchFamily="34" charset="0"/>
              <a:ea typeface="新細明體" charset="-120"/>
            </a:endParaRPr>
          </a:p>
        </p:txBody>
      </p:sp>
      <p:sp>
        <p:nvSpPr>
          <p:cNvPr id="27653" name="Text Box 5"/>
          <p:cNvSpPr txBox="1">
            <a:spLocks noChangeArrowheads="1"/>
          </p:cNvSpPr>
          <p:nvPr/>
        </p:nvSpPr>
        <p:spPr bwMode="auto">
          <a:xfrm>
            <a:off x="4802188" y="1600200"/>
            <a:ext cx="4113212" cy="4191000"/>
          </a:xfrm>
          <a:prstGeom prst="rect">
            <a:avLst/>
          </a:prstGeom>
          <a:solidFill>
            <a:schemeClr val="accent6"/>
          </a:solidFill>
          <a:ln w="9360">
            <a:solidFill>
              <a:srgbClr val="000000"/>
            </a:solidFill>
            <a:miter lim="800000"/>
            <a:headEnd/>
            <a:tailEnd/>
          </a:ln>
          <a:effec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000" b="1" u="sng">
                <a:solidFill>
                  <a:srgbClr val="FFFFFF"/>
                </a:solidFill>
                <a:latin typeface="Arial" charset="0"/>
                <a:ea typeface="新細明體" charset="0"/>
                <a:cs typeface="新細明體" charset="0"/>
              </a:rPr>
              <a:t>內在證據</a:t>
            </a:r>
          </a:p>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這書信保羅宣稱，他是原作者</a:t>
            </a:r>
            <a:r>
              <a:rPr lang="en-GB" altLang="zh-TW" sz="3600" b="1">
                <a:solidFill>
                  <a:srgbClr val="FFFFFF"/>
                </a:solidFill>
                <a:latin typeface="Arial" charset="0"/>
                <a:ea typeface="新細明體" charset="0"/>
                <a:cs typeface="新細明體" charset="0"/>
              </a:rPr>
              <a:t>(</a:t>
            </a:r>
            <a:r>
              <a:rPr lang="zh-TW" altLang="en-GB" sz="3600" b="1">
                <a:solidFill>
                  <a:srgbClr val="FFFFFF"/>
                </a:solidFill>
                <a:latin typeface="Arial" charset="0"/>
                <a:ea typeface="新細明體" charset="0"/>
                <a:cs typeface="新細明體" charset="0"/>
              </a:rPr>
              <a:t>提前</a:t>
            </a:r>
            <a:r>
              <a:rPr lang="en-GB" altLang="zh-TW" sz="3600" b="1">
                <a:solidFill>
                  <a:srgbClr val="FFFFFF"/>
                </a:solidFill>
                <a:latin typeface="Arial" charset="0"/>
                <a:ea typeface="新細明體" charset="0"/>
                <a:cs typeface="新細明體" charset="0"/>
              </a:rPr>
              <a:t>1:1)</a:t>
            </a:r>
            <a:r>
              <a:rPr lang="zh-TW" altLang="en-GB" sz="3600" b="1">
                <a:solidFill>
                  <a:srgbClr val="FFFFFF"/>
                </a:solidFill>
                <a:latin typeface="Arial" charset="0"/>
                <a:ea typeface="新細明體" charset="0"/>
                <a:cs typeface="新細明體" charset="0"/>
              </a:rPr>
              <a:t>，及在書信中充滿保羅的風格。</a:t>
            </a:r>
          </a:p>
        </p:txBody>
      </p:sp>
      <p:sp>
        <p:nvSpPr>
          <p:cNvPr id="71686" name="WordArt 6"/>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27655" name="Picture 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11563" y="4916488"/>
            <a:ext cx="2789237" cy="1941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p:cTn id="7" dur="500" fill="hold"/>
                                        <p:tgtEl>
                                          <p:spTgt spid="27652"/>
                                        </p:tgtEl>
                                        <p:attrNameLst>
                                          <p:attrName>ppt_x</p:attrName>
                                        </p:attrNameLst>
                                      </p:cBhvr>
                                      <p:tavLst>
                                        <p:tav>
                                          <p:val>
                                            <p:strVal val="0-#ppt_w/2"/>
                                          </p:val>
                                        </p:tav>
                                        <p:tav>
                                          <p:val>
                                            <p:strVal val="#ppt_x"/>
                                          </p:val>
                                        </p:tav>
                                      </p:tavLst>
                                    </p:anim>
                                    <p:anim calcmode="lin" valueType="num">
                                      <p:cBhvr>
                                        <p:cTn id="8" dur="500" fill="hold"/>
                                        <p:tgtEl>
                                          <p:spTgt spid="27652"/>
                                        </p:tgtEl>
                                        <p:attrNameLst>
                                          <p:attrName>ppt_y</p:attrName>
                                        </p:attrNameLst>
                                      </p:cBhvr>
                                      <p:tavLst>
                                        <p:tav>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7653"/>
                                        </p:tgtEl>
                                        <p:attrNameLst>
                                          <p:attrName>style.visibility</p:attrName>
                                        </p:attrNameLst>
                                      </p:cBhvr>
                                      <p:to>
                                        <p:strVal val="visible"/>
                                      </p:to>
                                    </p:set>
                                    <p:anim calcmode="lin" valueType="num">
                                      <p:cBhvr>
                                        <p:cTn id="13" dur="500" fill="hold"/>
                                        <p:tgtEl>
                                          <p:spTgt spid="27653"/>
                                        </p:tgtEl>
                                        <p:attrNameLst>
                                          <p:attrName>ppt_x</p:attrName>
                                        </p:attrNameLst>
                                      </p:cBhvr>
                                      <p:tavLst>
                                        <p:tav>
                                          <p:val>
                                            <p:strVal val="1+#ppt_w/2"/>
                                          </p:val>
                                        </p:tav>
                                        <p:tav>
                                          <p:val>
                                            <p:strVal val="#ppt_x"/>
                                          </p:val>
                                        </p:tav>
                                      </p:tavLst>
                                    </p:anim>
                                    <p:anim calcmode="lin" valueType="num">
                                      <p:cBhvr>
                                        <p:cTn id="14" dur="500" fill="hold"/>
                                        <p:tgtEl>
                                          <p:spTgt spid="27653"/>
                                        </p:tgtEl>
                                        <p:attrNameLst>
                                          <p:attrName>ppt_y</p:attrName>
                                        </p:attrNameLst>
                                      </p:cBhvr>
                                      <p:tavLst>
                                        <p:tav>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Date </a:t>
            </a:r>
            <a:r>
              <a:rPr lang="en-GB" altLang="zh-TW" sz="1200">
                <a:solidFill>
                  <a:srgbClr val="996600"/>
                </a:solidFill>
                <a:latin typeface="Arial" charset="0"/>
                <a:ea typeface="新細明體" charset="0"/>
                <a:cs typeface="新細明體" charset="0"/>
              </a:rPr>
              <a:t>1</a:t>
            </a:r>
          </a:p>
        </p:txBody>
      </p:sp>
      <p:sp>
        <p:nvSpPr>
          <p:cNvPr id="28674"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242</a:t>
            </a:r>
          </a:p>
        </p:txBody>
      </p:sp>
      <p:sp>
        <p:nvSpPr>
          <p:cNvPr id="28675" name="Text Box 3"/>
          <p:cNvSpPr txBox="1">
            <a:spLocks noChangeArrowheads="1"/>
          </p:cNvSpPr>
          <p:nvPr/>
        </p:nvSpPr>
        <p:spPr bwMode="auto">
          <a:xfrm>
            <a:off x="3916363" y="152400"/>
            <a:ext cx="1298575" cy="76200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400" b="1">
                <a:solidFill>
                  <a:srgbClr val="FFFFFF"/>
                </a:solidFill>
                <a:latin typeface="Arial" charset="0"/>
                <a:ea typeface="新細明體" charset="0"/>
                <a:cs typeface="新細明體" charset="0"/>
              </a:rPr>
              <a:t>日期</a:t>
            </a:r>
          </a:p>
        </p:txBody>
      </p:sp>
      <p:sp>
        <p:nvSpPr>
          <p:cNvPr id="28676" name="Text Box 4"/>
          <p:cNvSpPr txBox="1">
            <a:spLocks noChangeArrowheads="1"/>
          </p:cNvSpPr>
          <p:nvPr/>
        </p:nvSpPr>
        <p:spPr bwMode="auto">
          <a:xfrm>
            <a:off x="0" y="1417638"/>
            <a:ext cx="91440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pitchFamily="34" charset="0"/>
              <a:buNone/>
            </a:pPr>
            <a:r>
              <a:rPr lang="zh-TW" altLang="en-GB" sz="3200" b="1">
                <a:solidFill>
                  <a:srgbClr val="000000"/>
                </a:solidFill>
                <a:latin typeface="Arial" pitchFamily="34" charset="0"/>
                <a:ea typeface="新細明體" charset="-120"/>
              </a:rPr>
              <a:t>保羅在人生的下半塲的年歲，是鮮為人知的。從協調外在與裏面的資料，得著一個設想</a:t>
            </a:r>
            <a:r>
              <a:rPr lang="en-GB" altLang="zh-TW" sz="3200" b="1">
                <a:solidFill>
                  <a:srgbClr val="000000"/>
                </a:solidFill>
                <a:latin typeface="Arial" pitchFamily="34" charset="0"/>
                <a:ea typeface="新細明體" charset="-120"/>
              </a:rPr>
              <a:t>:</a:t>
            </a:r>
          </a:p>
        </p:txBody>
      </p:sp>
      <p:sp>
        <p:nvSpPr>
          <p:cNvPr id="28677" name="Text Box 5"/>
          <p:cNvSpPr txBox="1">
            <a:spLocks noChangeArrowheads="1"/>
          </p:cNvSpPr>
          <p:nvPr/>
        </p:nvSpPr>
        <p:spPr bwMode="auto">
          <a:xfrm>
            <a:off x="0" y="3068638"/>
            <a:ext cx="8534400"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346075" indent="-346075">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1pPr>
            <a:lvl2pP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2pPr>
            <a:lvl3pP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3pPr>
            <a:lvl4pP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4pPr>
            <a:lvl5pP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9pPr>
          </a:lstStyle>
          <a:p>
            <a:pPr>
              <a:lnSpc>
                <a:spcPct val="100000"/>
              </a:lnSpc>
              <a:buFont typeface="Wingdings" charset="0"/>
              <a:buNone/>
              <a:defRPr/>
            </a:pPr>
            <a:r>
              <a:rPr lang="en-GB" altLang="zh-TW" sz="2000" b="1">
                <a:ea typeface="新細明體" charset="0"/>
                <a:cs typeface="新細明體" charset="0"/>
              </a:rPr>
              <a:t>.</a:t>
            </a:r>
            <a:r>
              <a:rPr lang="zh-TW" altLang="en-GB" sz="3600" b="1">
                <a:ea typeface="新細明體" charset="0"/>
                <a:cs typeface="新細明體" charset="0"/>
              </a:rPr>
              <a:t>第一在羅馬入獄 </a:t>
            </a:r>
            <a:r>
              <a:rPr lang="en-GB" altLang="zh-TW" sz="3600" b="1">
                <a:ea typeface="新細明體" charset="0"/>
                <a:cs typeface="新細明體" charset="0"/>
              </a:rPr>
              <a:t>(</a:t>
            </a:r>
            <a:r>
              <a:rPr lang="zh-TW" altLang="en-GB" sz="3600" b="1">
                <a:ea typeface="新細明體" charset="0"/>
                <a:cs typeface="新細明體" charset="0"/>
              </a:rPr>
              <a:t>徒</a:t>
            </a:r>
            <a:r>
              <a:rPr lang="en-GB" altLang="zh-TW" sz="3600" b="1">
                <a:ea typeface="新細明體" charset="0"/>
                <a:cs typeface="新細明體" charset="0"/>
              </a:rPr>
              <a:t>28:30-31)</a:t>
            </a:r>
          </a:p>
          <a:p>
            <a:pPr>
              <a:lnSpc>
                <a:spcPct val="100000"/>
              </a:lnSpc>
              <a:buFont typeface="Wingdings" charset="0"/>
              <a:buNone/>
              <a:defRPr/>
            </a:pPr>
            <a:r>
              <a:rPr lang="en-GB" altLang="zh-TW" sz="3600" b="1">
                <a:ea typeface="新細明體" charset="0"/>
                <a:cs typeface="新細明體" charset="0"/>
              </a:rPr>
              <a:t>.</a:t>
            </a:r>
            <a:r>
              <a:rPr lang="zh-TW" altLang="en-GB" sz="3600" b="1">
                <a:ea typeface="新細明體" charset="0"/>
                <a:cs typeface="新細明體" charset="0"/>
              </a:rPr>
              <a:t>保羅寫以弗所，歌羅西書，腓利門書，</a:t>
            </a:r>
          </a:p>
          <a:p>
            <a:pPr>
              <a:lnSpc>
                <a:spcPct val="100000"/>
              </a:lnSpc>
              <a:buFont typeface="Wingdings" charset="0"/>
              <a:buNone/>
              <a:defRPr/>
            </a:pPr>
            <a:r>
              <a:rPr lang="zh-TW" altLang="en-GB" sz="3600" b="1">
                <a:ea typeface="新細明體" charset="0"/>
                <a:cs typeface="新細明體" charset="0"/>
              </a:rPr>
              <a:t> 和腓立比書</a:t>
            </a:r>
          </a:p>
          <a:p>
            <a:pPr>
              <a:lnSpc>
                <a:spcPct val="100000"/>
              </a:lnSpc>
              <a:buFont typeface="Wingdings" charset="0"/>
              <a:buNone/>
              <a:defRPr/>
            </a:pPr>
            <a:r>
              <a:rPr lang="en-GB" altLang="zh-TW" sz="3600" b="1">
                <a:ea typeface="新細明體" charset="0"/>
                <a:cs typeface="新細明體" charset="0"/>
              </a:rPr>
              <a:t>.</a:t>
            </a:r>
            <a:r>
              <a:rPr lang="zh-TW" altLang="en-GB" sz="3600" b="1">
                <a:ea typeface="新細明體" charset="0"/>
                <a:cs typeface="新細明體" charset="0"/>
              </a:rPr>
              <a:t>主的弟弟，雅各的殉道。</a:t>
            </a:r>
          </a:p>
        </p:txBody>
      </p:sp>
      <p:sp>
        <p:nvSpPr>
          <p:cNvPr id="73734" name="WordArt 6"/>
          <p:cNvSpPr>
            <a:spLocks noChangeArrowheads="1" noChangeShapeType="1" noTextEdit="1"/>
          </p:cNvSpPr>
          <p:nvPr/>
        </p:nvSpPr>
        <p:spPr bwMode="auto">
          <a:xfrm>
            <a:off x="0" y="-242888"/>
            <a:ext cx="1447800" cy="1828801"/>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286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6813" y="4924425"/>
            <a:ext cx="1474787" cy="1857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80" name="Picture 8"/>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364163" y="4508500"/>
            <a:ext cx="1655762" cy="1193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 calcmode="lin" valueType="num">
                                      <p:cBhvr>
                                        <p:cTn id="7" dur="500" fill="hold"/>
                                        <p:tgtEl>
                                          <p:spTgt spid="28676">
                                            <p:txEl>
                                              <p:pRg st="0" end="0"/>
                                            </p:txEl>
                                          </p:spTgt>
                                        </p:tgtEl>
                                        <p:attrNameLst>
                                          <p:attrName>ppt_x</p:attrName>
                                        </p:attrNameLst>
                                      </p:cBhvr>
                                      <p:tavLst>
                                        <p:tav>
                                          <p:val>
                                            <p:strVal val="#ppt_x"/>
                                          </p:val>
                                        </p:tav>
                                        <p:tav>
                                          <p:val>
                                            <p:strVal val="#ppt_x"/>
                                          </p:val>
                                        </p:tav>
                                      </p:tavLst>
                                    </p:anim>
                                    <p:anim calcmode="lin" valueType="num">
                                      <p:cBhvr>
                                        <p:cTn id="8" dur="500" fill="hold"/>
                                        <p:tgtEl>
                                          <p:spTgt spid="28676">
                                            <p:txEl>
                                              <p:pRg st="0" end="0"/>
                                            </p:txEl>
                                          </p:spTgt>
                                        </p:tgtEl>
                                        <p:attrNameLst>
                                          <p:attrName>ppt_y</p:attrName>
                                        </p:attrNameLst>
                                      </p:cBhvr>
                                      <p:tavLst>
                                        <p:tav>
                                          <p:val>
                                            <p:strVal val="0-#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28677"/>
                                        </p:tgtEl>
                                        <p:attrNameLst>
                                          <p:attrName>style.visibility</p:attrName>
                                        </p:attrNameLst>
                                      </p:cBhvr>
                                      <p:to>
                                        <p:strVal val="visible"/>
                                      </p:to>
                                    </p:set>
                                    <p:anim calcmode="lin" valueType="num">
                                      <p:cBhvr>
                                        <p:cTn id="13" dur="500" fill="hold"/>
                                        <p:tgtEl>
                                          <p:spTgt spid="28677"/>
                                        </p:tgtEl>
                                        <p:attrNameLst>
                                          <p:attrName>ppt_x</p:attrName>
                                        </p:attrNameLst>
                                      </p:cBhvr>
                                      <p:tavLst>
                                        <p:tav>
                                          <p:val>
                                            <p:strVal val="#ppt_x"/>
                                          </p:val>
                                        </p:tav>
                                        <p:tav>
                                          <p:val>
                                            <p:strVal val="#ppt_x"/>
                                          </p:val>
                                        </p:tav>
                                      </p:tavLst>
                                    </p:anim>
                                    <p:anim calcmode="lin" valueType="num">
                                      <p:cBhvr>
                                        <p:cTn id="14" dur="500" fill="hold"/>
                                        <p:tgtEl>
                                          <p:spTgt spid="28677"/>
                                        </p:tgtEl>
                                        <p:attrNameLst>
                                          <p:attrName>ppt_y</p:attrName>
                                        </p:attrNameLst>
                                      </p:cBhvr>
                                      <p:tavLst>
                                        <p:tav>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Date </a:t>
            </a:r>
            <a:r>
              <a:rPr lang="en-GB" altLang="zh-TW" sz="1200">
                <a:solidFill>
                  <a:srgbClr val="996600"/>
                </a:solidFill>
                <a:latin typeface="Arial" charset="0"/>
                <a:ea typeface="新細明體" charset="0"/>
                <a:cs typeface="新細明體" charset="0"/>
              </a:rPr>
              <a:t>2</a:t>
            </a:r>
          </a:p>
        </p:txBody>
      </p:sp>
      <p:sp>
        <p:nvSpPr>
          <p:cNvPr id="29698"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242</a:t>
            </a:r>
          </a:p>
        </p:txBody>
      </p:sp>
      <p:sp>
        <p:nvSpPr>
          <p:cNvPr id="29699" name="Text Box 3"/>
          <p:cNvSpPr txBox="1">
            <a:spLocks noChangeArrowheads="1"/>
          </p:cNvSpPr>
          <p:nvPr/>
        </p:nvSpPr>
        <p:spPr bwMode="auto">
          <a:xfrm>
            <a:off x="3967163" y="152400"/>
            <a:ext cx="1196975" cy="701675"/>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000" b="1">
                <a:solidFill>
                  <a:srgbClr val="FFFFFF"/>
                </a:solidFill>
                <a:latin typeface="Arial" charset="0"/>
                <a:ea typeface="新細明體" charset="0"/>
                <a:cs typeface="新細明體" charset="0"/>
              </a:rPr>
              <a:t>日期</a:t>
            </a:r>
          </a:p>
        </p:txBody>
      </p:sp>
      <p:sp>
        <p:nvSpPr>
          <p:cNvPr id="29700" name="Text Box 4"/>
          <p:cNvSpPr txBox="1">
            <a:spLocks noChangeArrowheads="1"/>
          </p:cNvSpPr>
          <p:nvPr/>
        </p:nvSpPr>
        <p:spPr bwMode="auto">
          <a:xfrm>
            <a:off x="0" y="1628775"/>
            <a:ext cx="9144000" cy="423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346075" indent="-346075" eaLnBrk="0" hangingPunc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1pPr>
            <a:lvl2pPr marL="742950" indent="-285750" eaLnBrk="0" hangingPunc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2pPr>
            <a:lvl3pPr marL="1143000" indent="-228600" eaLnBrk="0" hangingPunc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3pPr>
            <a:lvl4pPr marL="1600200" indent="-228600" eaLnBrk="0" hangingPunc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4pPr>
            <a:lvl5pPr marL="2057400" indent="-228600" eaLnBrk="0" hangingPunc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9pPr>
          </a:lstStyle>
          <a:p>
            <a:pPr algn="just" eaLnBrk="1" hangingPunct="1">
              <a:lnSpc>
                <a:spcPct val="100000"/>
              </a:lnSpc>
              <a:buFont typeface="Wingdings" pitchFamily="2" charset="2"/>
              <a:buNone/>
            </a:pPr>
            <a:r>
              <a:rPr lang="en-GB" altLang="zh-TW" sz="1800"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從獄中得到釋放。</a:t>
            </a:r>
            <a:r>
              <a:rPr lang="zh-TW" altLang="en-GB" sz="2400" b="1">
                <a:solidFill>
                  <a:srgbClr val="000000"/>
                </a:solidFill>
                <a:latin typeface="Arial" pitchFamily="34" charset="0"/>
                <a:ea typeface="新細明體" charset="-120"/>
              </a:rPr>
              <a:t>                                             </a:t>
            </a:r>
            <a:r>
              <a:rPr lang="en-GB" altLang="zh-TW" sz="2400" b="1">
                <a:solidFill>
                  <a:srgbClr val="000000"/>
                </a:solidFill>
                <a:latin typeface="Arial" pitchFamily="34" charset="0"/>
                <a:ea typeface="新細明體" charset="-120"/>
              </a:rPr>
              <a:t>62</a:t>
            </a:r>
            <a:r>
              <a:rPr lang="zh-TW" altLang="en-GB" sz="2400" b="1">
                <a:solidFill>
                  <a:srgbClr val="000000"/>
                </a:solidFill>
                <a:latin typeface="Arial" pitchFamily="34" charset="0"/>
                <a:ea typeface="新細明體" charset="-120"/>
              </a:rPr>
              <a:t>年春</a:t>
            </a:r>
            <a:r>
              <a:rPr lang="en-GB" altLang="zh-TW" sz="2400" b="1">
                <a:solidFill>
                  <a:srgbClr val="000000"/>
                </a:solidFill>
                <a:latin typeface="Arial" pitchFamily="34" charset="0"/>
                <a:ea typeface="新細明體" charset="-120"/>
              </a:rPr>
              <a:t>—67</a:t>
            </a:r>
            <a:r>
              <a:rPr lang="zh-TW" altLang="en-GB" sz="2400" b="1">
                <a:solidFill>
                  <a:srgbClr val="000000"/>
                </a:solidFill>
                <a:latin typeface="Arial" pitchFamily="34" charset="0"/>
                <a:ea typeface="新細明體" charset="-120"/>
              </a:rPr>
              <a:t>年冬</a:t>
            </a:r>
          </a:p>
          <a:p>
            <a:pPr algn="just" eaLnBrk="1" hangingPunct="1">
              <a:lnSpc>
                <a:spcPct val="100000"/>
              </a:lnSpc>
              <a:buFont typeface="Wingdings" pitchFamily="2" charset="2"/>
              <a:buNone/>
            </a:pPr>
            <a:r>
              <a:rPr lang="en-GB" altLang="zh-TW" sz="2400"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保羅在以弗所和歌羅西</a:t>
            </a:r>
            <a:r>
              <a:rPr lang="en-GB" altLang="zh-TW"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提摩太離開以弗所</a:t>
            </a:r>
            <a:r>
              <a:rPr lang="en-GB" altLang="zh-TW" sz="2400" b="1">
                <a:solidFill>
                  <a:srgbClr val="000000"/>
                </a:solidFill>
                <a:latin typeface="Arial" pitchFamily="34" charset="0"/>
                <a:ea typeface="新細明體" charset="-120"/>
              </a:rPr>
              <a:t>)62 </a:t>
            </a:r>
            <a:r>
              <a:rPr lang="zh-TW" altLang="en-GB" sz="2400" b="1">
                <a:solidFill>
                  <a:srgbClr val="000000"/>
                </a:solidFill>
                <a:latin typeface="Arial" pitchFamily="34" charset="0"/>
                <a:ea typeface="新細明體" charset="-120"/>
              </a:rPr>
              <a:t>年春</a:t>
            </a:r>
            <a:r>
              <a:rPr lang="en-GB" altLang="zh-TW" sz="2400" b="1">
                <a:solidFill>
                  <a:srgbClr val="000000"/>
                </a:solidFill>
                <a:latin typeface="Arial" pitchFamily="34" charset="0"/>
                <a:ea typeface="新細明體" charset="-120"/>
              </a:rPr>
              <a:t>—</a:t>
            </a:r>
            <a:r>
              <a:rPr lang="zh-TW" altLang="en-GB" sz="2400" b="1">
                <a:solidFill>
                  <a:srgbClr val="000000"/>
                </a:solidFill>
                <a:latin typeface="Arial" pitchFamily="34" charset="0"/>
                <a:ea typeface="新細明體" charset="-120"/>
              </a:rPr>
              <a:t>夏</a:t>
            </a:r>
          </a:p>
          <a:p>
            <a:pPr algn="just" eaLnBrk="1" hangingPunct="1">
              <a:lnSpc>
                <a:spcPct val="100000"/>
              </a:lnSpc>
              <a:buFont typeface="Wingdings" pitchFamily="2" charset="2"/>
              <a:buNone/>
            </a:pPr>
            <a:r>
              <a:rPr lang="en-GB" altLang="zh-TW" sz="2400"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彼得到達羅馬</a:t>
            </a:r>
            <a:r>
              <a:rPr lang="zh-TW" altLang="en-GB" sz="2400" b="1">
                <a:solidFill>
                  <a:srgbClr val="000000"/>
                </a:solidFill>
                <a:latin typeface="Arial" pitchFamily="34" charset="0"/>
                <a:ea typeface="新細明體" charset="-120"/>
              </a:rPr>
              <a:t>。                                                  </a:t>
            </a:r>
            <a:r>
              <a:rPr lang="en-GB" altLang="zh-TW" sz="2400" b="1">
                <a:solidFill>
                  <a:srgbClr val="000000"/>
                </a:solidFill>
                <a:latin typeface="Arial" pitchFamily="34" charset="0"/>
                <a:ea typeface="新細明體" charset="-120"/>
              </a:rPr>
              <a:t>62 </a:t>
            </a:r>
            <a:r>
              <a:rPr lang="zh-TW" altLang="en-GB" sz="2400" b="1">
                <a:solidFill>
                  <a:srgbClr val="000000"/>
                </a:solidFill>
                <a:latin typeface="Arial" pitchFamily="34" charset="0"/>
                <a:ea typeface="新細明體" charset="-120"/>
              </a:rPr>
              <a:t>年</a:t>
            </a:r>
          </a:p>
          <a:p>
            <a:pPr algn="just" eaLnBrk="1" hangingPunct="1">
              <a:lnSpc>
                <a:spcPct val="100000"/>
              </a:lnSpc>
              <a:buFont typeface="Wingdings" pitchFamily="2" charset="2"/>
              <a:buNone/>
            </a:pPr>
            <a:r>
              <a:rPr lang="en-GB" altLang="zh-TW" sz="2400"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保羅在馬其頓。</a:t>
            </a:r>
            <a:r>
              <a:rPr lang="zh-TW" altLang="en-GB" sz="2400" b="1">
                <a:solidFill>
                  <a:srgbClr val="000000"/>
                </a:solidFill>
                <a:latin typeface="Arial" pitchFamily="34" charset="0"/>
                <a:ea typeface="新細明體" charset="-120"/>
              </a:rPr>
              <a:t>                                            </a:t>
            </a:r>
            <a:r>
              <a:rPr lang="en-GB" altLang="zh-TW" sz="2400" b="1">
                <a:solidFill>
                  <a:srgbClr val="000000"/>
                </a:solidFill>
                <a:latin typeface="Arial" pitchFamily="34" charset="0"/>
                <a:ea typeface="新細明體" charset="-120"/>
              </a:rPr>
              <a:t>62</a:t>
            </a:r>
            <a:r>
              <a:rPr lang="zh-TW" altLang="en-GB" sz="2400" b="1">
                <a:solidFill>
                  <a:srgbClr val="000000"/>
                </a:solidFill>
                <a:latin typeface="Arial" pitchFamily="34" charset="0"/>
                <a:ea typeface="新細明體" charset="-120"/>
              </a:rPr>
              <a:t>年晚夏</a:t>
            </a:r>
            <a:r>
              <a:rPr lang="en-GB" altLang="zh-TW" sz="2400" b="1">
                <a:solidFill>
                  <a:srgbClr val="000000"/>
                </a:solidFill>
                <a:latin typeface="Arial" pitchFamily="34" charset="0"/>
                <a:ea typeface="新細明體" charset="-120"/>
              </a:rPr>
              <a:t>—62/63</a:t>
            </a:r>
            <a:r>
              <a:rPr lang="zh-TW" altLang="en-GB" sz="2400" b="1">
                <a:solidFill>
                  <a:srgbClr val="000000"/>
                </a:solidFill>
                <a:latin typeface="Arial" pitchFamily="34" charset="0"/>
                <a:ea typeface="新細明體" charset="-120"/>
              </a:rPr>
              <a:t>年冬   </a:t>
            </a:r>
          </a:p>
          <a:p>
            <a:pPr algn="just" eaLnBrk="1" hangingPunct="1">
              <a:lnSpc>
                <a:spcPct val="100000"/>
              </a:lnSpc>
              <a:buFont typeface="Wingdings" pitchFamily="2" charset="2"/>
              <a:buNone/>
            </a:pPr>
            <a:r>
              <a:rPr lang="en-GB" altLang="zh-TW" sz="2400"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在</a:t>
            </a:r>
            <a:r>
              <a:rPr lang="zh-TW" altLang="en-GB" b="1">
                <a:solidFill>
                  <a:srgbClr val="000000"/>
                </a:solidFill>
                <a:ea typeface="新細明體" charset="-120"/>
              </a:rPr>
              <a:t>馬其頓寫提前，在以弗所寄給提 摩太。</a:t>
            </a:r>
            <a:r>
              <a:rPr lang="zh-TW" altLang="en-GB" sz="2400" b="1">
                <a:solidFill>
                  <a:srgbClr val="000000"/>
                </a:solidFill>
                <a:ea typeface="新細明體" charset="-120"/>
              </a:rPr>
              <a:t>  </a:t>
            </a:r>
            <a:r>
              <a:rPr lang="en-GB" altLang="zh-TW" sz="2400" b="1">
                <a:solidFill>
                  <a:srgbClr val="000000"/>
                </a:solidFill>
                <a:ea typeface="新細明體" charset="-120"/>
              </a:rPr>
              <a:t>62 </a:t>
            </a:r>
            <a:r>
              <a:rPr lang="zh-TW" altLang="en-GB" sz="2400" b="1">
                <a:solidFill>
                  <a:srgbClr val="000000"/>
                </a:solidFill>
                <a:ea typeface="新細明體" charset="-120"/>
              </a:rPr>
              <a:t>年冬</a:t>
            </a:r>
          </a:p>
          <a:p>
            <a:pPr algn="just" eaLnBrk="1" hangingPunct="1">
              <a:lnSpc>
                <a:spcPct val="100000"/>
              </a:lnSpc>
              <a:buFont typeface="Wingdings" pitchFamily="2" charset="2"/>
              <a:buNone/>
            </a:pPr>
            <a:r>
              <a:rPr lang="en-GB" altLang="zh-TW" sz="2400" b="1">
                <a:solidFill>
                  <a:srgbClr val="000000"/>
                </a:solidFill>
                <a:ea typeface="新細明體" charset="-120"/>
              </a:rPr>
              <a:t>.</a:t>
            </a:r>
            <a:r>
              <a:rPr lang="zh-TW" altLang="en-GB" b="1">
                <a:solidFill>
                  <a:srgbClr val="000000"/>
                </a:solidFill>
                <a:ea typeface="新細明體" charset="-120"/>
              </a:rPr>
              <a:t>保羅在亞細亞。</a:t>
            </a:r>
            <a:r>
              <a:rPr lang="zh-TW" altLang="en-GB" sz="2400" b="1">
                <a:solidFill>
                  <a:srgbClr val="000000"/>
                </a:solidFill>
                <a:ea typeface="新細明體" charset="-120"/>
              </a:rPr>
              <a:t>                                                       </a:t>
            </a:r>
            <a:r>
              <a:rPr lang="en-GB" altLang="zh-TW" sz="2400" b="1">
                <a:solidFill>
                  <a:srgbClr val="000000"/>
                </a:solidFill>
                <a:ea typeface="新細明體" charset="-120"/>
              </a:rPr>
              <a:t>63</a:t>
            </a:r>
            <a:r>
              <a:rPr lang="zh-TW" altLang="en-GB" sz="2400" b="1">
                <a:solidFill>
                  <a:srgbClr val="000000"/>
                </a:solidFill>
                <a:ea typeface="新細明體" charset="-120"/>
              </a:rPr>
              <a:t>年春</a:t>
            </a:r>
            <a:r>
              <a:rPr lang="en-GB" altLang="zh-TW" sz="2400" b="1">
                <a:solidFill>
                  <a:srgbClr val="000000"/>
                </a:solidFill>
                <a:ea typeface="新細明體" charset="-120"/>
              </a:rPr>
              <a:t>—64</a:t>
            </a:r>
            <a:r>
              <a:rPr lang="zh-TW" altLang="en-GB" sz="2400" b="1">
                <a:solidFill>
                  <a:srgbClr val="000000"/>
                </a:solidFill>
                <a:ea typeface="新細明體" charset="-120"/>
              </a:rPr>
              <a:t>年春</a:t>
            </a:r>
          </a:p>
          <a:p>
            <a:pPr algn="just" eaLnBrk="1" hangingPunct="1">
              <a:lnSpc>
                <a:spcPct val="100000"/>
              </a:lnSpc>
              <a:buFont typeface="Wingdings" pitchFamily="2" charset="2"/>
              <a:buNone/>
            </a:pPr>
            <a:r>
              <a:rPr lang="en-GB" altLang="zh-TW" sz="2400" b="1">
                <a:solidFill>
                  <a:srgbClr val="000000"/>
                </a:solidFill>
                <a:ea typeface="新細明體" charset="-120"/>
              </a:rPr>
              <a:t>.</a:t>
            </a:r>
            <a:r>
              <a:rPr lang="zh-TW" altLang="en-GB" b="1">
                <a:solidFill>
                  <a:srgbClr val="000000"/>
                </a:solidFill>
                <a:ea typeface="新細明體" charset="-120"/>
              </a:rPr>
              <a:t>保羅在西班牙</a:t>
            </a:r>
            <a:r>
              <a:rPr lang="en-GB" altLang="zh-TW" b="1">
                <a:solidFill>
                  <a:srgbClr val="000000"/>
                </a:solidFill>
                <a:ea typeface="新細明體" charset="-120"/>
              </a:rPr>
              <a:t>(</a:t>
            </a:r>
            <a:r>
              <a:rPr lang="zh-TW" altLang="en-GB" b="1">
                <a:solidFill>
                  <a:srgbClr val="000000"/>
                </a:solidFill>
                <a:ea typeface="新細明體" charset="-120"/>
              </a:rPr>
              <a:t>羅</a:t>
            </a:r>
            <a:r>
              <a:rPr lang="en-GB" altLang="zh-TW" b="1">
                <a:solidFill>
                  <a:srgbClr val="000000"/>
                </a:solidFill>
                <a:ea typeface="新細明體" charset="-120"/>
              </a:rPr>
              <a:t>15:24</a:t>
            </a:r>
            <a:r>
              <a:rPr lang="zh-TW" altLang="en-GB" b="1">
                <a:solidFill>
                  <a:srgbClr val="000000"/>
                </a:solidFill>
                <a:ea typeface="新細明體" charset="-120"/>
              </a:rPr>
              <a:t>，預期到羅馬</a:t>
            </a:r>
            <a:r>
              <a:rPr lang="en-GB" altLang="zh-TW" sz="2400" b="1">
                <a:solidFill>
                  <a:srgbClr val="000000"/>
                </a:solidFill>
                <a:ea typeface="新細明體" charset="-120"/>
              </a:rPr>
              <a:t>)             64 </a:t>
            </a:r>
            <a:r>
              <a:rPr lang="zh-TW" altLang="en-GB" sz="2400" b="1">
                <a:solidFill>
                  <a:srgbClr val="000000"/>
                </a:solidFill>
                <a:ea typeface="新細明體" charset="-120"/>
              </a:rPr>
              <a:t>年春</a:t>
            </a:r>
            <a:r>
              <a:rPr lang="en-GB" altLang="zh-TW" sz="2400" b="1">
                <a:solidFill>
                  <a:srgbClr val="000000"/>
                </a:solidFill>
                <a:ea typeface="新細明體" charset="-120"/>
              </a:rPr>
              <a:t>—66</a:t>
            </a:r>
            <a:r>
              <a:rPr lang="zh-TW" altLang="en-GB" sz="2400" b="1">
                <a:solidFill>
                  <a:srgbClr val="000000"/>
                </a:solidFill>
                <a:ea typeface="新細明體" charset="-120"/>
              </a:rPr>
              <a:t>年春</a:t>
            </a:r>
          </a:p>
          <a:p>
            <a:pPr algn="just" eaLnBrk="1" hangingPunct="1">
              <a:lnSpc>
                <a:spcPct val="100000"/>
              </a:lnSpc>
              <a:buFont typeface="Wingdings" pitchFamily="2" charset="2"/>
              <a:buNone/>
            </a:pPr>
            <a:r>
              <a:rPr lang="en-GB" altLang="zh-TW" sz="2400" b="1">
                <a:solidFill>
                  <a:srgbClr val="000000"/>
                </a:solidFill>
                <a:ea typeface="新細明體" charset="-120"/>
              </a:rPr>
              <a:t>.</a:t>
            </a:r>
            <a:r>
              <a:rPr lang="zh-TW" altLang="en-GB" b="1">
                <a:solidFill>
                  <a:srgbClr val="000000"/>
                </a:solidFill>
                <a:ea typeface="新細明體" charset="-120"/>
              </a:rPr>
              <a:t>尼禄逼害基徒和彼得的殉道。</a:t>
            </a:r>
            <a:r>
              <a:rPr lang="zh-TW" altLang="en-GB" sz="2400" b="1">
                <a:solidFill>
                  <a:srgbClr val="000000"/>
                </a:solidFill>
                <a:ea typeface="新細明體" charset="-120"/>
              </a:rPr>
              <a:t>                           </a:t>
            </a:r>
            <a:r>
              <a:rPr lang="en-GB" altLang="zh-TW" sz="2400" b="1">
                <a:solidFill>
                  <a:srgbClr val="000000"/>
                </a:solidFill>
                <a:ea typeface="新細明體" charset="-120"/>
              </a:rPr>
              <a:t>64 </a:t>
            </a:r>
            <a:r>
              <a:rPr lang="zh-TW" altLang="en-GB" sz="2400" b="1">
                <a:solidFill>
                  <a:srgbClr val="000000"/>
                </a:solidFill>
                <a:ea typeface="新細明體" charset="-120"/>
              </a:rPr>
              <a:t>年夏</a:t>
            </a:r>
          </a:p>
          <a:p>
            <a:pPr algn="just" eaLnBrk="1" hangingPunct="1">
              <a:lnSpc>
                <a:spcPct val="100000"/>
              </a:lnSpc>
              <a:buFont typeface="Wingdings" pitchFamily="2" charset="2"/>
              <a:buNone/>
            </a:pPr>
            <a:endParaRPr lang="zh-TW" altLang="en-GB" sz="2400" b="1">
              <a:solidFill>
                <a:srgbClr val="000000"/>
              </a:solidFill>
              <a:ea typeface="新細明體" charset="-120"/>
            </a:endParaRPr>
          </a:p>
        </p:txBody>
      </p:sp>
      <p:sp>
        <p:nvSpPr>
          <p:cNvPr id="75781" name="WordArt 5"/>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29702" name="Picture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467600" y="3357563"/>
            <a:ext cx="1676400" cy="973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p:cTn id="7" dur="500" fill="hold"/>
                                        <p:tgtEl>
                                          <p:spTgt spid="29700"/>
                                        </p:tgtEl>
                                        <p:attrNameLst>
                                          <p:attrName>ppt_x</p:attrName>
                                        </p:attrNameLst>
                                      </p:cBhvr>
                                      <p:tavLst>
                                        <p:tav>
                                          <p:val>
                                            <p:strVal val="#ppt_x"/>
                                          </p:val>
                                        </p:tav>
                                        <p:tav>
                                          <p:val>
                                            <p:strVal val="#ppt_x"/>
                                          </p:val>
                                        </p:tav>
                                      </p:tavLst>
                                    </p:anim>
                                    <p:anim calcmode="lin" valueType="num">
                                      <p:cBhvr>
                                        <p:cTn id="8" dur="500" fill="hold"/>
                                        <p:tgtEl>
                                          <p:spTgt spid="29700"/>
                                        </p:tgtEl>
                                        <p:attrNameLst>
                                          <p:attrName>ppt_y</p:attrName>
                                        </p:attrNameLst>
                                      </p:cBhvr>
                                      <p:tavLst>
                                        <p:tav>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1602007"/>
            <a:ext cx="9144000" cy="36584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“这话是可信的，我愿你确实地强调这些事，</a:t>
            </a:r>
            <a:b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b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使信　神的人常常留心作善工；这些都是美事，</a:t>
            </a:r>
            <a:b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b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并且是对人有益的。” </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(3:8)</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241</a:t>
            </a:r>
          </a:p>
        </p:txBody>
      </p:sp>
    </p:spTree>
    <p:extLst>
      <p:ext uri="{BB962C8B-B14F-4D97-AF65-F5344CB8AC3E}">
        <p14:creationId xmlns:p14="http://schemas.microsoft.com/office/powerpoint/2010/main" val="40329896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0728" name="Group 8"/>
          <p:cNvGrpSpPr>
            <a:grpSpLocks/>
          </p:cNvGrpSpPr>
          <p:nvPr/>
        </p:nvGrpSpPr>
        <p:grpSpPr bwMode="auto">
          <a:xfrm>
            <a:off x="80963" y="2060848"/>
            <a:ext cx="8763000" cy="1011238"/>
            <a:chOff x="240" y="2160"/>
            <a:chExt cx="5520" cy="637"/>
          </a:xfrm>
        </p:grpSpPr>
        <p:sp>
          <p:nvSpPr>
            <p:cNvPr id="30729" name="Rectangle 9"/>
            <p:cNvSpPr>
              <a:spLocks noChangeArrowheads="1"/>
            </p:cNvSpPr>
            <p:nvPr/>
          </p:nvSpPr>
          <p:spPr bwMode="auto">
            <a:xfrm>
              <a:off x="240" y="2160"/>
              <a:ext cx="5472" cy="250"/>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346075" indent="-346075" eaLnBrk="0" hangingPunc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1pPr>
              <a:lvl2pPr marL="742950" indent="-285750" eaLnBrk="0" hangingPunc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2pPr>
              <a:lvl3pPr marL="1143000" indent="-228600" eaLnBrk="0" hangingPunc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3pPr>
              <a:lvl4pPr marL="1600200" indent="-228600" eaLnBrk="0" hangingPunc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4pPr>
              <a:lvl5pPr marL="2057400" indent="-228600" eaLnBrk="0" hangingPunc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9pPr>
            </a:lstStyle>
            <a:p>
              <a:pPr eaLnBrk="1" hangingPunct="1">
                <a:lnSpc>
                  <a:spcPct val="100000"/>
                </a:lnSpc>
                <a:buClr>
                  <a:srgbClr val="FFFFFF"/>
                </a:buClr>
                <a:buFont typeface="Wingdings" pitchFamily="2" charset="2"/>
                <a:buNone/>
              </a:pPr>
              <a:endParaRPr lang="en-GB" altLang="zh-TW" sz="2000">
                <a:solidFill>
                  <a:srgbClr val="FFFFFF"/>
                </a:solidFill>
                <a:latin typeface="Arial" pitchFamily="34" charset="0"/>
                <a:ea typeface="新細明體" charset="-120"/>
              </a:endParaRPr>
            </a:p>
          </p:txBody>
        </p:sp>
        <p:pic>
          <p:nvPicPr>
            <p:cNvPr id="30730" name="Picture 1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04" y="2238"/>
              <a:ext cx="1056" cy="5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30721" name="Rectangle 1"/>
          <p:cNvSpPr>
            <a:spLocks noChangeArrowheads="1"/>
          </p:cNvSpPr>
          <p:nvPr/>
        </p:nvSpPr>
        <p:spPr bwMode="auto">
          <a:xfrm>
            <a:off x="0" y="1268413"/>
            <a:ext cx="9144000" cy="1941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marL="346075" indent="-346075">
              <a:lnSpc>
                <a:spcPct val="100000"/>
              </a:lnSpc>
              <a:buFont typeface="Wingdings" charset="0"/>
              <a:buChar cha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a:pPr>
            <a:r>
              <a:rPr lang="zh-TW" altLang="en-GB" sz="2400" b="1" dirty="0">
                <a:solidFill>
                  <a:srgbClr val="000000"/>
                </a:solidFill>
                <a:latin typeface="Arial" charset="0"/>
                <a:ea typeface="新細明體" charset="0"/>
                <a:cs typeface="新細明體" charset="0"/>
              </a:rPr>
              <a:t>保羅在革哩底  </a:t>
            </a:r>
            <a:r>
              <a:rPr lang="en-GB" altLang="zh-TW" sz="2400" b="1" dirty="0">
                <a:solidFill>
                  <a:srgbClr val="000000"/>
                </a:solidFill>
                <a:latin typeface="Arial" charset="0"/>
                <a:ea typeface="新細明體" charset="0"/>
                <a:cs typeface="新細明體" charset="0"/>
              </a:rPr>
              <a:t>(</a:t>
            </a:r>
            <a:r>
              <a:rPr lang="zh-TW" altLang="en-GB" sz="2400" b="1" dirty="0">
                <a:solidFill>
                  <a:srgbClr val="000000"/>
                </a:solidFill>
                <a:latin typeface="Arial" charset="0"/>
                <a:ea typeface="新細明體" charset="0"/>
                <a:cs typeface="新細明體" charset="0"/>
              </a:rPr>
              <a:t>提多離開那裏</a:t>
            </a:r>
            <a:r>
              <a:rPr lang="en-GB" altLang="zh-TW" sz="2400" b="1" dirty="0">
                <a:solidFill>
                  <a:srgbClr val="000000"/>
                </a:solidFill>
                <a:latin typeface="Arial" charset="0"/>
                <a:ea typeface="新細明體" charset="0"/>
                <a:cs typeface="新細明體" charset="0"/>
              </a:rPr>
              <a:t>; </a:t>
            </a:r>
            <a:r>
              <a:rPr lang="zh-TW" altLang="en-GB" sz="2400" b="1" dirty="0">
                <a:solidFill>
                  <a:srgbClr val="000000"/>
                </a:solidFill>
                <a:latin typeface="Arial" charset="0"/>
                <a:ea typeface="新細明體" charset="0"/>
                <a:cs typeface="新細明體" charset="0"/>
              </a:rPr>
              <a:t>提多書</a:t>
            </a:r>
            <a:r>
              <a:rPr lang="en-GB" altLang="zh-TW" sz="2400" b="1" dirty="0">
                <a:solidFill>
                  <a:srgbClr val="000000"/>
                </a:solidFill>
                <a:latin typeface="Arial" charset="0"/>
                <a:ea typeface="新細明體" charset="0"/>
                <a:cs typeface="新細明體" charset="0"/>
              </a:rPr>
              <a:t>1:5)           66</a:t>
            </a:r>
            <a:r>
              <a:rPr lang="zh-TW" altLang="en-GB" sz="2400" b="1" dirty="0">
                <a:solidFill>
                  <a:srgbClr val="000000"/>
                </a:solidFill>
                <a:latin typeface="Arial" charset="0"/>
                <a:ea typeface="新細明體" charset="0"/>
                <a:cs typeface="新細明體" charset="0"/>
              </a:rPr>
              <a:t>年 初夏</a:t>
            </a:r>
          </a:p>
          <a:p>
            <a:pPr marL="346075" indent="-346075">
              <a:lnSpc>
                <a:spcPct val="100000"/>
              </a:lnSpc>
              <a:buFont typeface="Wingdings" charset="0"/>
              <a:buChar cha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a:pPr>
            <a:r>
              <a:rPr lang="zh-TW" altLang="en-GB" sz="2400" b="1" dirty="0">
                <a:solidFill>
                  <a:srgbClr val="000000"/>
                </a:solidFill>
                <a:latin typeface="Arial" charset="0"/>
                <a:ea typeface="新細明體" charset="0"/>
                <a:cs typeface="新細明體" charset="0"/>
              </a:rPr>
              <a:t>保羅在亞細亞                                                        </a:t>
            </a:r>
            <a:r>
              <a:rPr lang="en-GB" altLang="zh-TW" sz="2400" b="1" dirty="0">
                <a:solidFill>
                  <a:srgbClr val="000000"/>
                </a:solidFill>
                <a:latin typeface="Arial" charset="0"/>
                <a:ea typeface="新細明體" charset="0"/>
                <a:cs typeface="新細明體" charset="0"/>
              </a:rPr>
              <a:t>66</a:t>
            </a:r>
            <a:r>
              <a:rPr lang="zh-TW" altLang="en-GB" sz="2400" b="1" dirty="0">
                <a:solidFill>
                  <a:srgbClr val="000000"/>
                </a:solidFill>
                <a:latin typeface="Arial" charset="0"/>
                <a:ea typeface="新細明體" charset="0"/>
                <a:cs typeface="新細明體" charset="0"/>
              </a:rPr>
              <a:t>年夏</a:t>
            </a:r>
            <a:r>
              <a:rPr lang="en-GB" altLang="zh-TW" sz="2400" b="1" dirty="0">
                <a:solidFill>
                  <a:srgbClr val="000000"/>
                </a:solidFill>
                <a:latin typeface="Arial" charset="0"/>
                <a:ea typeface="新細明體" charset="0"/>
                <a:cs typeface="新細明體" charset="0"/>
              </a:rPr>
              <a:t>-</a:t>
            </a:r>
            <a:r>
              <a:rPr lang="zh-TW" altLang="en-GB" sz="2400" b="1" dirty="0">
                <a:solidFill>
                  <a:srgbClr val="000000"/>
                </a:solidFill>
                <a:latin typeface="Arial" charset="0"/>
                <a:ea typeface="新細明體" charset="0"/>
                <a:cs typeface="新細明體" charset="0"/>
              </a:rPr>
              <a:t>冬</a:t>
            </a:r>
          </a:p>
          <a:p>
            <a:pPr marL="346075" indent="-346075">
              <a:lnSpc>
                <a:spcPct val="100000"/>
              </a:lnSpc>
              <a:buFont typeface="Wingdings" charset="0"/>
              <a:buChar cha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a:pPr>
            <a:r>
              <a:rPr lang="zh-TW" altLang="en-GB" sz="2400" b="1" dirty="0">
                <a:solidFill>
                  <a:schemeClr val="bg1"/>
                </a:solidFill>
                <a:latin typeface="Arial" charset="0"/>
                <a:ea typeface="新細明體" charset="0"/>
                <a:cs typeface="新細明體" charset="0"/>
              </a:rPr>
              <a:t>從小亞細亞寫提多書給在革哩底的提多                </a:t>
            </a:r>
            <a:r>
              <a:rPr lang="en-GB" altLang="zh-TW" sz="2400" b="1" dirty="0">
                <a:solidFill>
                  <a:schemeClr val="bg1"/>
                </a:solidFill>
                <a:latin typeface="Arial" charset="0"/>
                <a:ea typeface="新細明體" charset="0"/>
                <a:cs typeface="新細明體" charset="0"/>
              </a:rPr>
              <a:t>66</a:t>
            </a:r>
            <a:r>
              <a:rPr lang="zh-TW" altLang="en-GB" sz="2400" b="1" dirty="0">
                <a:solidFill>
                  <a:schemeClr val="bg1"/>
                </a:solidFill>
                <a:latin typeface="Arial" charset="0"/>
                <a:ea typeface="新細明體" charset="0"/>
                <a:cs typeface="新細明體" charset="0"/>
              </a:rPr>
              <a:t>年 夏</a:t>
            </a:r>
          </a:p>
          <a:p>
            <a:pPr marL="346075" indent="-346075">
              <a:lnSpc>
                <a:spcPct val="100000"/>
              </a:lnSpc>
              <a:buFont typeface="Wingdings" charset="0"/>
              <a:buChar cha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a:pPr>
            <a:r>
              <a:rPr lang="zh-TW" altLang="en-GB" sz="2400" b="1" dirty="0">
                <a:solidFill>
                  <a:srgbClr val="000000"/>
                </a:solidFill>
                <a:latin typeface="Arial" charset="0"/>
                <a:ea typeface="新細明體" charset="0"/>
                <a:cs typeface="新細明體" charset="0"/>
              </a:rPr>
              <a:t>保羅在尼哥波立</a:t>
            </a:r>
            <a:r>
              <a:rPr lang="en-GB" altLang="zh-TW" sz="2400" b="1" dirty="0">
                <a:solidFill>
                  <a:srgbClr val="000000"/>
                </a:solidFill>
                <a:latin typeface="Arial" charset="0"/>
                <a:ea typeface="新細明體" charset="0"/>
                <a:cs typeface="新細明體" charset="0"/>
              </a:rPr>
              <a:t>(</a:t>
            </a:r>
            <a:r>
              <a:rPr lang="zh-TW" altLang="en-GB" sz="2400" b="1" dirty="0">
                <a:solidFill>
                  <a:srgbClr val="000000"/>
                </a:solidFill>
                <a:latin typeface="Arial" charset="0"/>
                <a:ea typeface="新細明體" charset="0"/>
                <a:cs typeface="新細明體" charset="0"/>
              </a:rPr>
              <a:t>提多書</a:t>
            </a:r>
            <a:r>
              <a:rPr lang="en-GB" altLang="zh-TW" sz="2400" b="1" dirty="0">
                <a:solidFill>
                  <a:srgbClr val="000000"/>
                </a:solidFill>
                <a:latin typeface="Arial" charset="0"/>
                <a:ea typeface="新細明體" charset="0"/>
                <a:cs typeface="新細明體" charset="0"/>
              </a:rPr>
              <a:t>3:12)                                66/67</a:t>
            </a:r>
            <a:r>
              <a:rPr lang="zh-TW" altLang="en-GB" sz="2400" b="1" dirty="0">
                <a:solidFill>
                  <a:srgbClr val="000000"/>
                </a:solidFill>
                <a:latin typeface="Arial" charset="0"/>
                <a:ea typeface="新細明體" charset="0"/>
                <a:cs typeface="新細明體" charset="0"/>
              </a:rPr>
              <a:t>年 冬</a:t>
            </a:r>
          </a:p>
          <a:p>
            <a:pPr marL="346075" indent="-346075">
              <a:lnSpc>
                <a:spcPct val="100000"/>
              </a:lnSpc>
              <a:buFont typeface="Wingdings" charset="0"/>
              <a:buChar cha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a:pPr>
            <a:r>
              <a:rPr lang="zh-TW" altLang="en-GB" sz="2400" b="1" dirty="0">
                <a:solidFill>
                  <a:srgbClr val="000000"/>
                </a:solidFill>
                <a:latin typeface="Arial" charset="0"/>
                <a:ea typeface="新細明體" charset="0"/>
                <a:cs typeface="新細明體" charset="0"/>
              </a:rPr>
              <a:t>保羅在特羅亞</a:t>
            </a:r>
            <a:r>
              <a:rPr lang="en-GB" altLang="zh-TW" sz="2400" b="1" dirty="0">
                <a:solidFill>
                  <a:srgbClr val="000000"/>
                </a:solidFill>
                <a:latin typeface="Arial" charset="0"/>
                <a:ea typeface="新細明體" charset="0"/>
                <a:cs typeface="新細明體" charset="0"/>
              </a:rPr>
              <a:t>(</a:t>
            </a:r>
            <a:r>
              <a:rPr lang="zh-TW" altLang="en-GB" sz="2400" b="1" dirty="0">
                <a:solidFill>
                  <a:srgbClr val="000000"/>
                </a:solidFill>
                <a:latin typeface="Arial" charset="0"/>
                <a:ea typeface="新細明體" charset="0"/>
                <a:cs typeface="新細明體" charset="0"/>
              </a:rPr>
              <a:t>提後</a:t>
            </a:r>
            <a:r>
              <a:rPr lang="en-GB" altLang="zh-TW" sz="2400" b="1" dirty="0">
                <a:solidFill>
                  <a:srgbClr val="000000"/>
                </a:solidFill>
                <a:latin typeface="Arial" charset="0"/>
                <a:ea typeface="新細明體" charset="0"/>
                <a:cs typeface="新細明體" charset="0"/>
              </a:rPr>
              <a:t>4:13)</a:t>
            </a:r>
            <a:r>
              <a:rPr lang="zh-TW" altLang="en-GB" sz="2400" b="1" dirty="0">
                <a:solidFill>
                  <a:srgbClr val="000000"/>
                </a:solidFill>
                <a:latin typeface="Arial" charset="0"/>
                <a:ea typeface="新細明體" charset="0"/>
                <a:cs typeface="新細明體" charset="0"/>
              </a:rPr>
              <a:t>馬其頓和希臘                 </a:t>
            </a:r>
            <a:r>
              <a:rPr lang="en-GB" altLang="zh-TW" sz="2400" b="1" dirty="0">
                <a:solidFill>
                  <a:srgbClr val="000000"/>
                </a:solidFill>
                <a:latin typeface="Arial" charset="0"/>
                <a:ea typeface="新細明體" charset="0"/>
                <a:cs typeface="新細明體" charset="0"/>
              </a:rPr>
              <a:t>67</a:t>
            </a:r>
            <a:r>
              <a:rPr lang="zh-TW" altLang="en-GB" sz="2400" b="1" dirty="0">
                <a:solidFill>
                  <a:srgbClr val="000000"/>
                </a:solidFill>
                <a:latin typeface="Arial" charset="0"/>
                <a:ea typeface="新細明體" charset="0"/>
                <a:cs typeface="新細明體" charset="0"/>
              </a:rPr>
              <a:t>年 春</a:t>
            </a:r>
          </a:p>
        </p:txBody>
      </p:sp>
      <p:sp>
        <p:nvSpPr>
          <p:cNvPr id="30722" name="Text Box 2"/>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Date</a:t>
            </a:r>
            <a:r>
              <a:rPr lang="en-GB" altLang="zh-TW" sz="1200">
                <a:solidFill>
                  <a:srgbClr val="996600"/>
                </a:solidFill>
                <a:latin typeface="Arial" charset="0"/>
                <a:ea typeface="新細明體" charset="0"/>
                <a:cs typeface="新細明體" charset="0"/>
              </a:rPr>
              <a:t> 3</a:t>
            </a:r>
          </a:p>
        </p:txBody>
      </p:sp>
      <p:sp>
        <p:nvSpPr>
          <p:cNvPr id="30723" name="Text Box 3"/>
          <p:cNvSpPr txBox="1">
            <a:spLocks noChangeArrowheads="1"/>
          </p:cNvSpPr>
          <p:nvPr/>
        </p:nvSpPr>
        <p:spPr bwMode="auto">
          <a:xfrm>
            <a:off x="8154988" y="0"/>
            <a:ext cx="688975" cy="398463"/>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z="2000">
                <a:latin typeface="Arial" charset="0"/>
                <a:ea typeface="新細明體" charset="0"/>
                <a:cs typeface="新細明體" charset="0"/>
              </a:rPr>
              <a:t>242</a:t>
            </a:r>
          </a:p>
        </p:txBody>
      </p:sp>
      <p:sp>
        <p:nvSpPr>
          <p:cNvPr id="30724" name="Text Box 4"/>
          <p:cNvSpPr txBox="1">
            <a:spLocks noChangeArrowheads="1"/>
          </p:cNvSpPr>
          <p:nvPr/>
        </p:nvSpPr>
        <p:spPr bwMode="auto">
          <a:xfrm>
            <a:off x="3635375" y="188913"/>
            <a:ext cx="136842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日期</a:t>
            </a:r>
          </a:p>
        </p:txBody>
      </p:sp>
      <p:sp>
        <p:nvSpPr>
          <p:cNvPr id="30725" name="Text Box 5"/>
          <p:cNvSpPr txBox="1">
            <a:spLocks noChangeArrowheads="1"/>
          </p:cNvSpPr>
          <p:nvPr/>
        </p:nvSpPr>
        <p:spPr bwMode="auto">
          <a:xfrm>
            <a:off x="0" y="3860800"/>
            <a:ext cx="9144000" cy="2265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346075" indent="-346075">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1pPr>
            <a:lvl2pPr>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2pPr>
            <a:lvl3pPr>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3pPr>
            <a:lvl4pPr>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4pPr>
            <a:lvl5pPr>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9pPr>
          </a:lstStyle>
          <a:p>
            <a:pPr algn="just">
              <a:lnSpc>
                <a:spcPct val="100000"/>
              </a:lnSpc>
              <a:buFont typeface="Wingdings" charset="0"/>
              <a:buNone/>
              <a:defRPr/>
            </a:pPr>
            <a:r>
              <a:rPr lang="zh-TW" altLang="en-GB" b="1" dirty="0">
                <a:latin typeface="Arial" charset="0"/>
                <a:ea typeface="新細明體" charset="0"/>
                <a:cs typeface="新細明體" charset="0"/>
              </a:rPr>
              <a:t>從小亞細亞寫提多書給在革哩底的提多</a:t>
            </a:r>
            <a:r>
              <a:rPr lang="zh-TW" altLang="en-GB" dirty="0">
                <a:latin typeface="Arial" charset="0"/>
                <a:ea typeface="新細明體" charset="0"/>
                <a:cs typeface="新細明體" charset="0"/>
              </a:rPr>
              <a:t>                    </a:t>
            </a:r>
            <a:r>
              <a:rPr lang="en-GB" altLang="zh-TW" b="1" dirty="0">
                <a:latin typeface="Arial" charset="0"/>
                <a:ea typeface="新細明體" charset="0"/>
                <a:cs typeface="新細明體" charset="0"/>
              </a:rPr>
              <a:t>66</a:t>
            </a:r>
            <a:r>
              <a:rPr lang="zh-TW" altLang="en-GB" b="1" dirty="0">
                <a:latin typeface="Arial" charset="0"/>
                <a:ea typeface="新細明體" charset="0"/>
                <a:cs typeface="新細明體" charset="0"/>
              </a:rPr>
              <a:t>夏</a:t>
            </a:r>
          </a:p>
          <a:p>
            <a:pPr algn="just">
              <a:lnSpc>
                <a:spcPct val="100000"/>
              </a:lnSpc>
              <a:buFont typeface="Wingdings" charset="0"/>
              <a:buNone/>
              <a:defRPr/>
            </a:pPr>
            <a:endParaRPr lang="en-GB" altLang="zh-TW" dirty="0">
              <a:latin typeface="Arial" charset="0"/>
              <a:ea typeface="新細明體" charset="0"/>
              <a:cs typeface="新細明體" charset="0"/>
            </a:endParaRPr>
          </a:p>
          <a:p>
            <a:pPr>
              <a:lnSpc>
                <a:spcPct val="95000"/>
              </a:lnSpc>
              <a:buFont typeface="Times New Roman" charset="0"/>
              <a:buNone/>
              <a:defRPr/>
            </a:pPr>
            <a:r>
              <a:rPr lang="zh-TW" altLang="en-GB" b="1" dirty="0">
                <a:latin typeface="Arial" charset="0"/>
                <a:ea typeface="新細明體" charset="0"/>
                <a:cs typeface="新細明體" charset="0"/>
              </a:rPr>
              <a:t>    第二次入獄                                                            </a:t>
            </a:r>
            <a:r>
              <a:rPr lang="en-GB" altLang="zh-TW" b="1" dirty="0">
                <a:latin typeface="Arial" charset="0"/>
                <a:ea typeface="新細明體" charset="0"/>
                <a:cs typeface="新細明體" charset="0"/>
              </a:rPr>
              <a:t>67</a:t>
            </a:r>
            <a:r>
              <a:rPr lang="zh-TW" altLang="en-GB" b="1" dirty="0">
                <a:latin typeface="Arial" charset="0"/>
                <a:ea typeface="新細明體" charset="0"/>
                <a:cs typeface="新細明體" charset="0"/>
              </a:rPr>
              <a:t>年冬</a:t>
            </a:r>
            <a:r>
              <a:rPr lang="en-GB" altLang="zh-TW" b="1" dirty="0">
                <a:latin typeface="Arial" charset="0"/>
                <a:ea typeface="新細明體" charset="0"/>
                <a:cs typeface="新細明體" charset="0"/>
              </a:rPr>
              <a:t>-68</a:t>
            </a:r>
            <a:r>
              <a:rPr lang="zh-TW" altLang="en-GB" b="1" dirty="0">
                <a:latin typeface="Arial" charset="0"/>
                <a:ea typeface="新細明體" charset="0"/>
                <a:cs typeface="新細明體" charset="0"/>
              </a:rPr>
              <a:t>春</a:t>
            </a:r>
          </a:p>
          <a:p>
            <a:pPr algn="just">
              <a:lnSpc>
                <a:spcPct val="100000"/>
              </a:lnSpc>
              <a:buFont typeface="Wingdings" charset="0"/>
              <a:buChar char=""/>
              <a:defRPr/>
            </a:pPr>
            <a:r>
              <a:rPr lang="zh-TW" altLang="en-GB" b="1" dirty="0">
                <a:latin typeface="Arial" charset="0"/>
                <a:ea typeface="新細明體" charset="0"/>
                <a:cs typeface="新細明體" charset="0"/>
              </a:rPr>
              <a:t>保羅被逮捕和帶到羅馬                                          </a:t>
            </a:r>
            <a:r>
              <a:rPr lang="en-GB" altLang="zh-TW" b="1" dirty="0">
                <a:latin typeface="Arial" charset="0"/>
                <a:ea typeface="新細明體" charset="0"/>
                <a:cs typeface="新細明體" charset="0"/>
              </a:rPr>
              <a:t>67</a:t>
            </a:r>
            <a:r>
              <a:rPr lang="zh-TW" altLang="en-GB" b="1" dirty="0">
                <a:latin typeface="Arial" charset="0"/>
                <a:ea typeface="新細明體" charset="0"/>
                <a:cs typeface="新細明體" charset="0"/>
              </a:rPr>
              <a:t>年冬</a:t>
            </a:r>
          </a:p>
          <a:p>
            <a:pPr algn="just">
              <a:lnSpc>
                <a:spcPct val="100000"/>
              </a:lnSpc>
              <a:buFont typeface="Wingdings" charset="0"/>
              <a:buChar char=""/>
              <a:defRPr/>
            </a:pPr>
            <a:r>
              <a:rPr lang="zh-TW" altLang="en-GB" b="1" dirty="0">
                <a:latin typeface="Arial" charset="0"/>
                <a:ea typeface="新細明體" charset="0"/>
                <a:cs typeface="新細明體" charset="0"/>
              </a:rPr>
              <a:t>在羅馬安提阿之後，再給在後弗所的提摩太。      </a:t>
            </a:r>
            <a:r>
              <a:rPr lang="en-GB" altLang="zh-TW" b="1" dirty="0">
                <a:latin typeface="Arial" charset="0"/>
                <a:ea typeface="新細明體" charset="0"/>
                <a:cs typeface="新細明體" charset="0"/>
              </a:rPr>
              <a:t>67</a:t>
            </a:r>
            <a:r>
              <a:rPr lang="zh-TW" altLang="en-GB" b="1" dirty="0">
                <a:latin typeface="Arial" charset="0"/>
                <a:ea typeface="新細明體" charset="0"/>
                <a:cs typeface="新細明體" charset="0"/>
              </a:rPr>
              <a:t>年冬</a:t>
            </a:r>
          </a:p>
          <a:p>
            <a:pPr algn="just">
              <a:lnSpc>
                <a:spcPct val="100000"/>
              </a:lnSpc>
              <a:buFont typeface="Wingdings" charset="0"/>
              <a:buChar char=""/>
              <a:defRPr/>
            </a:pPr>
            <a:r>
              <a:rPr lang="zh-TW" altLang="en-GB" b="1" dirty="0">
                <a:latin typeface="Arial" charset="0"/>
                <a:ea typeface="新細明體" charset="0"/>
                <a:cs typeface="新細明體" charset="0"/>
              </a:rPr>
              <a:t>保羅被殺                                                                </a:t>
            </a:r>
            <a:r>
              <a:rPr lang="en-GB" altLang="zh-TW" b="1" dirty="0">
                <a:latin typeface="Arial" charset="0"/>
                <a:ea typeface="新細明體" charset="0"/>
                <a:cs typeface="新細明體" charset="0"/>
              </a:rPr>
              <a:t>68</a:t>
            </a:r>
            <a:r>
              <a:rPr lang="zh-TW" altLang="en-GB" b="1" dirty="0">
                <a:latin typeface="Arial" charset="0"/>
                <a:ea typeface="新細明體" charset="0"/>
                <a:cs typeface="新細明體" charset="0"/>
              </a:rPr>
              <a:t>年春</a:t>
            </a:r>
          </a:p>
        </p:txBody>
      </p:sp>
      <p:sp>
        <p:nvSpPr>
          <p:cNvPr id="30726" name="Rectangle 6"/>
          <p:cNvSpPr>
            <a:spLocks noChangeArrowheads="1"/>
          </p:cNvSpPr>
          <p:nvPr/>
        </p:nvSpPr>
        <p:spPr bwMode="auto">
          <a:xfrm>
            <a:off x="0" y="6092825"/>
            <a:ext cx="87772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marL="346075" indent="-346075">
              <a:lnSpc>
                <a:spcPct val="100000"/>
              </a:lnSpc>
              <a:buFont typeface="Wingdings" charset="0"/>
              <a:buNone/>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a:pPr>
            <a:r>
              <a:rPr lang="zh-TW" altLang="en-GB" sz="1600" b="1">
                <a:solidFill>
                  <a:srgbClr val="000000"/>
                </a:solidFill>
                <a:latin typeface="Arial" charset="0"/>
                <a:ea typeface="新細明體" charset="0"/>
                <a:cs typeface="新細明體" charset="0"/>
              </a:rPr>
              <a:t>      </a:t>
            </a:r>
            <a:r>
              <a:rPr lang="zh-TW" altLang="en-GB" sz="2400" b="1">
                <a:solidFill>
                  <a:srgbClr val="000000"/>
                </a:solidFill>
                <a:latin typeface="Arial" charset="0"/>
                <a:ea typeface="新細明體" charset="0"/>
                <a:cs typeface="新細明體" charset="0"/>
              </a:rPr>
              <a:t>耶路撒冷被毀                                                      </a:t>
            </a:r>
            <a:r>
              <a:rPr lang="en-GB" altLang="zh-TW" sz="2400" b="1">
                <a:solidFill>
                  <a:srgbClr val="000000"/>
                </a:solidFill>
                <a:latin typeface="Arial" charset="0"/>
                <a:ea typeface="新細明體" charset="0"/>
                <a:cs typeface="新細明體" charset="0"/>
              </a:rPr>
              <a:t>   70</a:t>
            </a:r>
            <a:r>
              <a:rPr lang="zh-TW" altLang="en-GB" sz="2400" b="1">
                <a:solidFill>
                  <a:srgbClr val="000000"/>
                </a:solidFill>
                <a:latin typeface="Arial" charset="0"/>
                <a:ea typeface="新細明體" charset="0"/>
                <a:cs typeface="新細明體" charset="0"/>
              </a:rPr>
              <a:t>年</a:t>
            </a:r>
            <a:r>
              <a:rPr lang="en-GB" altLang="zh-TW" sz="2400" b="1">
                <a:solidFill>
                  <a:srgbClr val="000000"/>
                </a:solidFill>
                <a:latin typeface="Arial" charset="0"/>
                <a:ea typeface="新細明體" charset="0"/>
                <a:cs typeface="新細明體" charset="0"/>
              </a:rPr>
              <a:t>9</a:t>
            </a:r>
            <a:r>
              <a:rPr lang="zh-TW" altLang="en-GB" sz="2400" b="1">
                <a:solidFill>
                  <a:srgbClr val="000000"/>
                </a:solidFill>
                <a:latin typeface="Arial" charset="0"/>
                <a:ea typeface="新細明體" charset="0"/>
                <a:cs typeface="新細明體" charset="0"/>
              </a:rPr>
              <a:t>月</a:t>
            </a:r>
            <a:r>
              <a:rPr lang="en-GB" altLang="zh-TW" sz="2400" b="1">
                <a:solidFill>
                  <a:srgbClr val="000000"/>
                </a:solidFill>
                <a:latin typeface="Arial" charset="0"/>
                <a:ea typeface="新細明體" charset="0"/>
                <a:cs typeface="新細明體" charset="0"/>
              </a:rPr>
              <a:t>2</a:t>
            </a:r>
            <a:r>
              <a:rPr lang="zh-TW" altLang="en-GB" sz="2400" b="1">
                <a:solidFill>
                  <a:srgbClr val="000000"/>
                </a:solidFill>
                <a:latin typeface="Arial" charset="0"/>
                <a:ea typeface="新細明體" charset="0"/>
                <a:cs typeface="新細明體" charset="0"/>
              </a:rPr>
              <a:t>日</a:t>
            </a:r>
          </a:p>
        </p:txBody>
      </p:sp>
      <p:sp>
        <p:nvSpPr>
          <p:cNvPr id="77831" name="WordArt 7"/>
          <p:cNvSpPr>
            <a:spLocks noChangeArrowheads="1" noChangeShapeType="1" noTextEdit="1"/>
          </p:cNvSpPr>
          <p:nvPr/>
        </p:nvSpPr>
        <p:spPr bwMode="auto">
          <a:xfrm>
            <a:off x="80963" y="199231"/>
            <a:ext cx="704850" cy="630238"/>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dissolve">
                                      <p:cBhvr>
                                        <p:cTn id="7" dur="500"/>
                                        <p:tgtEl>
                                          <p:spTgt spid="307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nodeType="clickEffect">
                                  <p:stCondLst>
                                    <p:cond delay="0"/>
                                  </p:stCondLst>
                                  <p:childTnLst>
                                    <p:set>
                                      <p:cBhvr>
                                        <p:cTn id="11" dur="1" fill="hold">
                                          <p:stCondLst>
                                            <p:cond delay="0"/>
                                          </p:stCondLst>
                                        </p:cTn>
                                        <p:tgtEl>
                                          <p:spTgt spid="30725"/>
                                        </p:tgtEl>
                                        <p:attrNameLst>
                                          <p:attrName>style.visibility</p:attrName>
                                        </p:attrNameLst>
                                      </p:cBhvr>
                                      <p:to>
                                        <p:strVal val="visible"/>
                                      </p:to>
                                    </p:set>
                                    <p:anim calcmode="lin" valueType="num">
                                      <p:cBhvr>
                                        <p:cTn id="12" dur="500" fill="hold"/>
                                        <p:tgtEl>
                                          <p:spTgt spid="30725"/>
                                        </p:tgtEl>
                                        <p:attrNameLst>
                                          <p:attrName>ppt_x</p:attrName>
                                        </p:attrNameLst>
                                      </p:cBhvr>
                                      <p:tavLst>
                                        <p:tav>
                                          <p:val>
                                            <p:strVal val="#ppt_x"/>
                                          </p:val>
                                        </p:tav>
                                        <p:tav>
                                          <p:val>
                                            <p:strVal val="#ppt_x"/>
                                          </p:val>
                                        </p:tav>
                                      </p:tavLst>
                                    </p:anim>
                                    <p:anim calcmode="lin" valueType="num">
                                      <p:cBhvr>
                                        <p:cTn id="13" dur="500" fill="hold"/>
                                        <p:tgtEl>
                                          <p:spTgt spid="30725"/>
                                        </p:tgtEl>
                                        <p:attrNameLst>
                                          <p:attrName>ppt_y</p:attrName>
                                        </p:attrNameLst>
                                      </p:cBhvr>
                                      <p:tavLst>
                                        <p:tav>
                                          <p:val>
                                            <p:strVal val="0-#ppt_h/2"/>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nodeType="clickEffect">
                                  <p:stCondLst>
                                    <p:cond delay="0"/>
                                  </p:stCondLst>
                                  <p:childTnLst>
                                    <p:set>
                                      <p:cBhvr>
                                        <p:cTn id="17" dur="1" fill="hold">
                                          <p:stCondLst>
                                            <p:cond delay="0"/>
                                          </p:stCondLst>
                                        </p:cTn>
                                        <p:tgtEl>
                                          <p:spTgt spid="30726"/>
                                        </p:tgtEl>
                                        <p:attrNameLst>
                                          <p:attrName>style.visibility</p:attrName>
                                        </p:attrNameLst>
                                      </p:cBhvr>
                                      <p:to>
                                        <p:strVal val="visible"/>
                                      </p:to>
                                    </p:set>
                                    <p:anim calcmode="lin" valueType="num">
                                      <p:cBhvr>
                                        <p:cTn id="18" dur="500" fill="hold"/>
                                        <p:tgtEl>
                                          <p:spTgt spid="30726"/>
                                        </p:tgtEl>
                                        <p:attrNameLst>
                                          <p:attrName>ppt_x</p:attrName>
                                        </p:attrNameLst>
                                      </p:cBhvr>
                                      <p:tavLst>
                                        <p:tav>
                                          <p:val>
                                            <p:strVal val="#ppt_x"/>
                                          </p:val>
                                        </p:tav>
                                        <p:tav>
                                          <p:val>
                                            <p:strVal val="#ppt_x"/>
                                          </p:val>
                                        </p:tav>
                                      </p:tavLst>
                                    </p:anim>
                                    <p:anim calcmode="lin" valueType="num">
                                      <p:cBhvr>
                                        <p:cTn id="19" dur="500" fill="hold"/>
                                        <p:tgtEl>
                                          <p:spTgt spid="30726"/>
                                        </p:tgtEl>
                                        <p:attrNameLst>
                                          <p:attrName>ppt_y</p:attrName>
                                        </p:attrNameLst>
                                      </p:cBhvr>
                                      <p:tavLst>
                                        <p:tav>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Circumstances</a:t>
            </a:r>
          </a:p>
        </p:txBody>
      </p:sp>
      <p:sp>
        <p:nvSpPr>
          <p:cNvPr id="31746"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242</a:t>
            </a:r>
          </a:p>
        </p:txBody>
      </p:sp>
      <p:sp>
        <p:nvSpPr>
          <p:cNvPr id="31747" name="Text Box 3"/>
          <p:cNvSpPr txBox="1">
            <a:spLocks noChangeArrowheads="1"/>
          </p:cNvSpPr>
          <p:nvPr/>
        </p:nvSpPr>
        <p:spPr bwMode="auto">
          <a:xfrm>
            <a:off x="4022725" y="152400"/>
            <a:ext cx="10953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環境</a:t>
            </a:r>
          </a:p>
        </p:txBody>
      </p:sp>
      <p:sp>
        <p:nvSpPr>
          <p:cNvPr id="31748" name="Text Box 4"/>
          <p:cNvSpPr txBox="1">
            <a:spLocks noChangeArrowheads="1"/>
          </p:cNvSpPr>
          <p:nvPr/>
        </p:nvSpPr>
        <p:spPr bwMode="auto">
          <a:xfrm>
            <a:off x="609600" y="1052513"/>
            <a:ext cx="7862888" cy="1624012"/>
          </a:xfrm>
          <a:prstGeom prst="rect">
            <a:avLst/>
          </a:prstGeom>
          <a:solidFill>
            <a:srgbClr val="0000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zh-TW" altLang="en-GB" b="1" u="sng">
                <a:solidFill>
                  <a:srgbClr val="FFFFFF"/>
                </a:solidFill>
                <a:latin typeface="Arial" pitchFamily="34" charset="0"/>
                <a:ea typeface="新細明體" charset="-120"/>
              </a:rPr>
              <a:t>起源</a:t>
            </a:r>
            <a:r>
              <a:rPr lang="en-GB" altLang="zh-TW" b="1" u="sng">
                <a:solidFill>
                  <a:srgbClr val="FFFFFF"/>
                </a:solidFill>
                <a:latin typeface="Arial" pitchFamily="34" charset="0"/>
                <a:ea typeface="新細明體" charset="-120"/>
              </a:rPr>
              <a:t>/</a:t>
            </a:r>
            <a:r>
              <a:rPr lang="zh-TW" altLang="en-GB" b="1" u="sng">
                <a:solidFill>
                  <a:srgbClr val="FFFFFF"/>
                </a:solidFill>
                <a:latin typeface="Arial" pitchFamily="34" charset="0"/>
                <a:ea typeface="新細明體" charset="-120"/>
              </a:rPr>
              <a:t>接受者</a:t>
            </a:r>
          </a:p>
          <a:p>
            <a:pPr algn="ctr" eaLnBrk="1" hangingPunct="1">
              <a:lnSpc>
                <a:spcPct val="100000"/>
              </a:lnSpc>
              <a:buClr>
                <a:srgbClr val="FFFFFF"/>
              </a:buClr>
              <a:buFont typeface="Arial" pitchFamily="34" charset="0"/>
              <a:buNone/>
            </a:pPr>
            <a:r>
              <a:rPr lang="zh-TW" altLang="en-GB" sz="2400" b="1">
                <a:solidFill>
                  <a:srgbClr val="FFFFFF"/>
                </a:solidFill>
                <a:latin typeface="Arial" pitchFamily="34" charset="0"/>
                <a:ea typeface="新細明體" charset="-120"/>
              </a:rPr>
              <a:t>保羅給提多的書信</a:t>
            </a:r>
            <a:r>
              <a:rPr lang="en-GB" altLang="zh-TW" sz="2400" b="1">
                <a:solidFill>
                  <a:srgbClr val="FFFFFF"/>
                </a:solidFill>
                <a:latin typeface="Arial" pitchFamily="34" charset="0"/>
                <a:ea typeface="新細明體" charset="-120"/>
              </a:rPr>
              <a:t>(</a:t>
            </a:r>
            <a:r>
              <a:rPr lang="zh-TW" altLang="en-GB" sz="2400" b="1">
                <a:solidFill>
                  <a:srgbClr val="FFFFFF"/>
                </a:solidFill>
                <a:latin typeface="Arial" pitchFamily="34" charset="0"/>
                <a:ea typeface="新細明體" charset="-120"/>
              </a:rPr>
              <a:t>提多書</a:t>
            </a:r>
            <a:r>
              <a:rPr lang="en-GB" altLang="zh-TW" sz="2400" b="1">
                <a:solidFill>
                  <a:srgbClr val="FFFFFF"/>
                </a:solidFill>
                <a:latin typeface="Arial" pitchFamily="34" charset="0"/>
                <a:ea typeface="新細明體" charset="-120"/>
              </a:rPr>
              <a:t>1:4)</a:t>
            </a:r>
            <a:r>
              <a:rPr lang="zh-TW" altLang="en-GB" sz="2400" b="1">
                <a:solidFill>
                  <a:srgbClr val="FFFFFF"/>
                </a:solidFill>
                <a:latin typeface="Arial" pitchFamily="34" charset="0"/>
                <a:ea typeface="新細明體" charset="-120"/>
              </a:rPr>
              <a:t>是從小亞細不知名的地點寄到在革哩底的提多</a:t>
            </a:r>
            <a:r>
              <a:rPr lang="en-GB" altLang="zh-TW" sz="2400" b="1">
                <a:solidFill>
                  <a:srgbClr val="FFFFFF"/>
                </a:solidFill>
                <a:latin typeface="Arial" pitchFamily="34" charset="0"/>
                <a:ea typeface="新細明體" charset="-120"/>
              </a:rPr>
              <a:t>(</a:t>
            </a:r>
            <a:r>
              <a:rPr lang="zh-TW" altLang="en-GB" sz="2400" b="1">
                <a:solidFill>
                  <a:srgbClr val="FFFFFF"/>
                </a:solidFill>
                <a:latin typeface="Arial" pitchFamily="34" charset="0"/>
                <a:ea typeface="新細明體" charset="-120"/>
              </a:rPr>
              <a:t>提多書</a:t>
            </a:r>
            <a:r>
              <a:rPr lang="en-GB" altLang="zh-TW" sz="2400" b="1">
                <a:solidFill>
                  <a:srgbClr val="FFFFFF"/>
                </a:solidFill>
                <a:latin typeface="Arial" pitchFamily="34" charset="0"/>
                <a:ea typeface="新細明體" charset="-120"/>
              </a:rPr>
              <a:t>1:5)</a:t>
            </a:r>
            <a:r>
              <a:rPr lang="zh-TW" altLang="en-GB" sz="2400" b="1">
                <a:solidFill>
                  <a:srgbClr val="FFFFFF"/>
                </a:solidFill>
                <a:latin typeface="Arial" pitchFamily="34" charset="0"/>
                <a:ea typeface="新細明體" charset="-120"/>
              </a:rPr>
              <a:t>。以弗所，馬其頓和哥林多前也被考慮為可能的書寫的地點，但不會改變它的解釋。</a:t>
            </a:r>
            <a:r>
              <a:rPr lang="zh-TW" altLang="en-GB" sz="2000" b="1">
                <a:solidFill>
                  <a:srgbClr val="FFFFFF"/>
                </a:solidFill>
                <a:latin typeface="Arial" pitchFamily="34" charset="0"/>
                <a:ea typeface="新細明體" charset="-120"/>
              </a:rPr>
              <a:t> </a:t>
            </a:r>
          </a:p>
        </p:txBody>
      </p:sp>
      <p:sp>
        <p:nvSpPr>
          <p:cNvPr id="31749" name="Text Box 5"/>
          <p:cNvSpPr txBox="1">
            <a:spLocks noChangeArrowheads="1"/>
          </p:cNvSpPr>
          <p:nvPr/>
        </p:nvSpPr>
        <p:spPr bwMode="auto">
          <a:xfrm>
            <a:off x="152400" y="3352800"/>
            <a:ext cx="8763000" cy="1989138"/>
          </a:xfrm>
          <a:prstGeom prst="rect">
            <a:avLst/>
          </a:prstGeom>
          <a:solidFill>
            <a:srgbClr val="CC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pitchFamily="34" charset="0"/>
              <a:buNone/>
            </a:pPr>
            <a:r>
              <a:rPr lang="zh-TW" altLang="en-GB" b="1" u="sng">
                <a:solidFill>
                  <a:srgbClr val="000000"/>
                </a:solidFill>
                <a:latin typeface="Arial" pitchFamily="34" charset="0"/>
                <a:ea typeface="新細明體" charset="-120"/>
              </a:rPr>
              <a:t>特別的事情</a:t>
            </a:r>
          </a:p>
          <a:p>
            <a:pPr algn="ctr" eaLnBrk="1" hangingPunct="1">
              <a:lnSpc>
                <a:spcPct val="100000"/>
              </a:lnSpc>
              <a:buFont typeface="Arial" pitchFamily="34" charset="0"/>
              <a:buNone/>
            </a:pPr>
            <a:r>
              <a:rPr lang="zh-TW" altLang="en-GB" sz="2400" b="1">
                <a:solidFill>
                  <a:srgbClr val="000000"/>
                </a:solidFill>
                <a:latin typeface="Arial" pitchFamily="34" charset="0"/>
                <a:ea typeface="新細明體" charset="-120"/>
              </a:rPr>
              <a:t>在保羅的第一次與第二次入獄之間，他與提多曾住在一起並到革哩底。由於在福音事工大有進展，保羅離開時提出幫助新的信徒進到當地的教會，然後他做其它的事工。其後，保羅寫信給提多供他管理教會的智慧和信徒的行為規範。 </a:t>
            </a:r>
          </a:p>
        </p:txBody>
      </p:sp>
      <p:sp>
        <p:nvSpPr>
          <p:cNvPr id="79878" name="WordArt 6"/>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p:cTn id="7" dur="500" fill="hold"/>
                                        <p:tgtEl>
                                          <p:spTgt spid="31749"/>
                                        </p:tgtEl>
                                        <p:attrNameLst>
                                          <p:attrName>ppt_x</p:attrName>
                                        </p:attrNameLst>
                                      </p:cBhvr>
                                      <p:tavLst>
                                        <p:tav>
                                          <p:val>
                                            <p:strVal val="#ppt_x"/>
                                          </p:val>
                                        </p:tav>
                                        <p:tav>
                                          <p:val>
                                            <p:strVal val="#ppt_x"/>
                                          </p:val>
                                        </p:tav>
                                      </p:tavLst>
                                    </p:anim>
                                    <p:anim calcmode="lin" valueType="num">
                                      <p:cBhvr>
                                        <p:cTn id="8" dur="500" fill="hold"/>
                                        <p:tgtEl>
                                          <p:spTgt spid="31749"/>
                                        </p:tgtEl>
                                        <p:attrNameLst>
                                          <p:attrName>ppt_y</p:attrName>
                                        </p:attrNameLst>
                                      </p:cBhvr>
                                      <p:tavLst>
                                        <p:tav>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body" idx="4294967295"/>
          </p:nvPr>
        </p:nvSpPr>
        <p:spPr>
          <a:xfrm>
            <a:off x="457200" y="1600200"/>
            <a:ext cx="8229600" cy="4533900"/>
          </a:xfrm>
        </p:spPr>
        <p:txBody>
          <a:bodyPr lIns="0" tIns="0" rIns="0" bIns="0">
            <a:spAutoFit/>
          </a:bodyPr>
          <a:lstStyle/>
          <a:p>
            <a:pPr eaLnBrk="1" hangingPunct="1"/>
            <a:endParaRPr lang="zh-TW" altLang="en-US"/>
          </a:p>
        </p:txBody>
      </p:sp>
      <p:pic>
        <p:nvPicPr>
          <p:cNvPr id="3277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653213"/>
          </a:xfrm>
          <a:prstGeom prst="rect">
            <a:avLst/>
          </a:prstGeom>
          <a:noFill/>
          <a:ln>
            <a:noFill/>
          </a:ln>
          <a:effectLst/>
          <a:extLst>
            <a:ext uri="{909E8E84-426E-40DD-AFC4-6F175D3DCCD1}">
              <a14:hiddenFill xmlns:a14="http://schemas.microsoft.com/office/drawing/2010/main">
                <a:blipFill dpi="0" rotWithShape="0">
                  <a:blip/>
                  <a:srcRect l="4350" t="7730" r="10141" b="961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2771" name="Rectangle 3"/>
          <p:cNvSpPr>
            <a:spLocks noGrp="1" noChangeArrowheads="1"/>
          </p:cNvSpPr>
          <p:nvPr>
            <p:ph type="title" idx="4294967295"/>
          </p:nvPr>
        </p:nvSpPr>
        <p:spPr>
          <a:xfrm>
            <a:off x="0" y="404813"/>
            <a:ext cx="9144000" cy="701675"/>
          </a:xfrm>
          <a:solidFill>
            <a:srgbClr val="FF0000"/>
          </a:solidFill>
        </p:spPr>
        <p:txBody>
          <a:bodyPr>
            <a:spAutoFit/>
          </a:bodyPr>
          <a:lstStyle/>
          <a:p>
            <a:pPr eaLnBrk="1" hangingPunct="1">
              <a:lnSpc>
                <a:spcPct val="100000"/>
              </a:lnSpc>
              <a:buFont typeface="Arial" charset="0"/>
              <a:buNone/>
              <a:defRPr/>
            </a:pPr>
            <a:r>
              <a:rPr lang="zh-TW" altLang="en-GB" sz="4000">
                <a:ea typeface="新細明體" charset="0"/>
                <a:cs typeface="新細明體" charset="0"/>
              </a:rPr>
              <a:t>保羅的第四次行程</a:t>
            </a:r>
          </a:p>
        </p:txBody>
      </p:sp>
      <p:sp>
        <p:nvSpPr>
          <p:cNvPr id="32772" name="Text Box 4"/>
          <p:cNvSpPr txBox="1">
            <a:spLocks noChangeArrowheads="1"/>
          </p:cNvSpPr>
          <p:nvPr/>
        </p:nvSpPr>
        <p:spPr bwMode="auto">
          <a:xfrm>
            <a:off x="8382000" y="76200"/>
            <a:ext cx="6858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nSpc>
                <a:spcPct val="100000"/>
              </a:lnSpc>
              <a:spcBef>
                <a:spcPts val="1500"/>
              </a:spcBef>
              <a:buFont typeface="Times New Roman" charset="0"/>
              <a:buNone/>
              <a:defRPr/>
            </a:pPr>
            <a:r>
              <a:rPr lang="en-GB" altLang="zh-TW" b="1">
                <a:ea typeface="新細明體" charset="0"/>
                <a:cs typeface="新細明體" charset="0"/>
              </a:rPr>
              <a:t>168</a:t>
            </a:r>
          </a:p>
        </p:txBody>
      </p:sp>
      <p:sp>
        <p:nvSpPr>
          <p:cNvPr id="32773" name="Text Box 5"/>
          <p:cNvSpPr txBox="1">
            <a:spLocks noChangeArrowheads="1"/>
          </p:cNvSpPr>
          <p:nvPr/>
        </p:nvSpPr>
        <p:spPr bwMode="auto">
          <a:xfrm>
            <a:off x="0" y="3573463"/>
            <a:ext cx="9144000" cy="3081337"/>
          </a:xfrm>
          <a:prstGeom prst="rect">
            <a:avLst/>
          </a:pr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Clr>
                <a:srgbClr val="FFFFFF"/>
              </a:buClr>
              <a:buFont typeface="Arial" pitchFamily="34" charset="0"/>
              <a:buNone/>
            </a:pPr>
            <a:r>
              <a:rPr lang="zh-TW" altLang="en-GB" b="1" dirty="0">
                <a:solidFill>
                  <a:schemeClr val="bg1"/>
                </a:solidFill>
                <a:latin typeface="Arial" pitchFamily="34" charset="0"/>
                <a:ea typeface="新細明體" charset="-120"/>
              </a:rPr>
              <a:t>保羅得到忍耐的奬賞</a:t>
            </a:r>
            <a:r>
              <a:rPr lang="en-GB" altLang="zh-TW" b="1" dirty="0">
                <a:solidFill>
                  <a:schemeClr val="bg1"/>
                </a:solidFill>
                <a:latin typeface="Arial" pitchFamily="34" charset="0"/>
                <a:ea typeface="新細明體" charset="-120"/>
              </a:rPr>
              <a:t>, </a:t>
            </a:r>
            <a:r>
              <a:rPr lang="zh-TW" altLang="en-GB" b="1" dirty="0">
                <a:solidFill>
                  <a:schemeClr val="bg1"/>
                </a:solidFill>
                <a:latin typeface="Arial" pitchFamily="34" charset="0"/>
                <a:ea typeface="新細明體" charset="-120"/>
              </a:rPr>
              <a:t>他曾七次被囚，被強迫逃亡他處，和被石頭打。曾經在東西方都宣傳，由於他的信心，使他得著好名稱。他又曾經向全界教導如何稱義，並且他到達西方的極限。最後，他為義而殉道。如此，他離開世界進到聖地，這些都是他忍耐的證明。</a:t>
            </a:r>
          </a:p>
          <a:p>
            <a:pPr algn="r" eaLnBrk="1" hangingPunct="1">
              <a:lnSpc>
                <a:spcPct val="100000"/>
              </a:lnSpc>
              <a:buClr>
                <a:srgbClr val="FFFFFF"/>
              </a:buClr>
              <a:buFont typeface="Arial" pitchFamily="34" charset="0"/>
              <a:buNone/>
            </a:pPr>
            <a:r>
              <a:rPr lang="en-GB" altLang="zh-TW" b="1" i="1" dirty="0">
                <a:solidFill>
                  <a:schemeClr val="bg1"/>
                </a:solidFill>
                <a:latin typeface="Arial" pitchFamily="34" charset="0"/>
                <a:ea typeface="新細明體" charset="-120"/>
              </a:rPr>
              <a:t>1 Clement 5</a:t>
            </a:r>
          </a:p>
          <a:p>
            <a:pPr algn="r" eaLnBrk="1" hangingPunct="1">
              <a:lnSpc>
                <a:spcPct val="100000"/>
              </a:lnSpc>
              <a:buClr>
                <a:srgbClr val="FFFFFF"/>
              </a:buClr>
              <a:buFont typeface="Arial" pitchFamily="34" charset="0"/>
              <a:buNone/>
            </a:pPr>
            <a:r>
              <a:rPr lang="zh-TW" altLang="en-GB" b="1" i="1" dirty="0">
                <a:solidFill>
                  <a:schemeClr val="bg1"/>
                </a:solidFill>
                <a:latin typeface="Arial" pitchFamily="34" charset="0"/>
                <a:ea typeface="新細明體" charset="-120"/>
              </a:rPr>
              <a:t>克林門前書</a:t>
            </a:r>
            <a:r>
              <a:rPr lang="en-GB" altLang="zh-TW" b="1" i="1" dirty="0">
                <a:solidFill>
                  <a:schemeClr val="bg1"/>
                </a:solidFill>
                <a:latin typeface="Arial" pitchFamily="34" charset="0"/>
                <a:ea typeface="新細明體" charset="-120"/>
              </a:rPr>
              <a:t>5</a:t>
            </a:r>
            <a:r>
              <a:rPr lang="zh-TW" altLang="en-GB" b="1" i="1" dirty="0">
                <a:solidFill>
                  <a:schemeClr val="bg1"/>
                </a:solidFill>
                <a:latin typeface="Arial" pitchFamily="34" charset="0"/>
                <a:ea typeface="新細明體" charset="-120"/>
              </a:rPr>
              <a:t>章</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2773"/>
                                        </p:tgtEl>
                                        <p:attrNameLst>
                                          <p:attrName>style.visibility</p:attrName>
                                        </p:attrNameLst>
                                      </p:cBhvr>
                                      <p:to>
                                        <p:strVal val="visible"/>
                                      </p:to>
                                    </p:set>
                                    <p:animEffect transition="in" filter="strips(downLeft)">
                                      <p:cBhvr>
                                        <p:cTn id="7"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3200400" y="280988"/>
            <a:ext cx="38862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Similarities of Titus &amp; 2 Tim</a:t>
            </a:r>
          </a:p>
        </p:txBody>
      </p:sp>
      <p:sp>
        <p:nvSpPr>
          <p:cNvPr id="33794" name="Text Box 2"/>
          <p:cNvSpPr txBox="1">
            <a:spLocks noChangeArrowheads="1"/>
          </p:cNvSpPr>
          <p:nvPr/>
        </p:nvSpPr>
        <p:spPr bwMode="auto">
          <a:xfrm>
            <a:off x="8153400"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nSpc>
                <a:spcPct val="100000"/>
              </a:lnSpc>
              <a:buFont typeface="Arial" charset="0"/>
              <a:buNone/>
              <a:defRPr/>
            </a:pPr>
            <a:r>
              <a:rPr lang="en-GB" altLang="zh-TW">
                <a:latin typeface="Arial" charset="0"/>
                <a:ea typeface="新細明體" charset="0"/>
                <a:cs typeface="新細明體" charset="0"/>
              </a:rPr>
              <a:t>243</a:t>
            </a:r>
          </a:p>
        </p:txBody>
      </p:sp>
      <p:sp>
        <p:nvSpPr>
          <p:cNvPr id="33795" name="Text Box 3"/>
          <p:cNvSpPr txBox="1">
            <a:spLocks noChangeArrowheads="1"/>
          </p:cNvSpPr>
          <p:nvPr/>
        </p:nvSpPr>
        <p:spPr bwMode="auto">
          <a:xfrm>
            <a:off x="1835150" y="188913"/>
            <a:ext cx="5976938"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         提 多 書 </a:t>
            </a:r>
            <a:r>
              <a:rPr lang="en-GB" altLang="zh-TW" sz="3600" b="1">
                <a:solidFill>
                  <a:srgbClr val="FFFFFF"/>
                </a:solidFill>
                <a:latin typeface="Arial" charset="0"/>
                <a:ea typeface="新細明體" charset="0"/>
                <a:cs typeface="新細明體" charset="0"/>
              </a:rPr>
              <a:t>&amp;  </a:t>
            </a:r>
            <a:r>
              <a:rPr lang="zh-TW" altLang="en-GB" sz="3600" b="1">
                <a:solidFill>
                  <a:srgbClr val="FFFFFF"/>
                </a:solidFill>
                <a:latin typeface="Arial" charset="0"/>
                <a:ea typeface="新細明體" charset="0"/>
                <a:cs typeface="新細明體" charset="0"/>
              </a:rPr>
              <a:t>提 後</a:t>
            </a:r>
          </a:p>
        </p:txBody>
      </p:sp>
      <p:sp>
        <p:nvSpPr>
          <p:cNvPr id="33796" name="Rectangle 4"/>
          <p:cNvSpPr>
            <a:spLocks noChangeArrowheads="1"/>
          </p:cNvSpPr>
          <p:nvPr/>
        </p:nvSpPr>
        <p:spPr bwMode="auto">
          <a:xfrm>
            <a:off x="323850" y="1557338"/>
            <a:ext cx="4027488"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charset="0"/>
                <a:ea typeface="新細明體" charset="0"/>
                <a:cs typeface="新細明體" charset="0"/>
              </a:rPr>
              <a:t>西元</a:t>
            </a:r>
            <a:r>
              <a:rPr lang="en-GB" altLang="zh-TW" b="1">
                <a:solidFill>
                  <a:srgbClr val="000000"/>
                </a:solidFill>
                <a:latin typeface="Arial" charset="0"/>
                <a:ea typeface="新細明體" charset="0"/>
                <a:cs typeface="新細明體" charset="0"/>
              </a:rPr>
              <a:t>66</a:t>
            </a:r>
            <a:r>
              <a:rPr lang="zh-TW" altLang="en-GB" b="1">
                <a:solidFill>
                  <a:srgbClr val="000000"/>
                </a:solidFill>
                <a:latin typeface="Arial" charset="0"/>
                <a:ea typeface="新細明體" charset="0"/>
                <a:cs typeface="新細明體" charset="0"/>
              </a:rPr>
              <a:t>年在小亞細亞自由的時寫的</a:t>
            </a:r>
          </a:p>
        </p:txBody>
      </p:sp>
      <p:sp>
        <p:nvSpPr>
          <p:cNvPr id="33797" name="Rectangle 5"/>
          <p:cNvSpPr>
            <a:spLocks noChangeArrowheads="1"/>
          </p:cNvSpPr>
          <p:nvPr/>
        </p:nvSpPr>
        <p:spPr bwMode="auto">
          <a:xfrm>
            <a:off x="4716463" y="1412875"/>
            <a:ext cx="4194175"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charset="0"/>
                <a:ea typeface="新細明體" charset="0"/>
                <a:cs typeface="新細明體" charset="0"/>
              </a:rPr>
              <a:t>西元</a:t>
            </a:r>
            <a:r>
              <a:rPr lang="en-GB" altLang="zh-TW" b="1">
                <a:solidFill>
                  <a:srgbClr val="000000"/>
                </a:solidFill>
                <a:latin typeface="Arial" charset="0"/>
                <a:ea typeface="新細明體" charset="0"/>
                <a:cs typeface="新細明體" charset="0"/>
              </a:rPr>
              <a:t>67</a:t>
            </a:r>
            <a:r>
              <a:rPr lang="zh-TW" altLang="en-GB" b="1">
                <a:solidFill>
                  <a:srgbClr val="000000"/>
                </a:solidFill>
                <a:latin typeface="Arial" charset="0"/>
                <a:ea typeface="新細明體" charset="0"/>
                <a:cs typeface="新細明體" charset="0"/>
              </a:rPr>
              <a:t>年被囚在羅馬時所寫的</a:t>
            </a:r>
          </a:p>
        </p:txBody>
      </p:sp>
      <p:sp>
        <p:nvSpPr>
          <p:cNvPr id="33798" name="Rectangle 6"/>
          <p:cNvSpPr>
            <a:spLocks noChangeArrowheads="1"/>
          </p:cNvSpPr>
          <p:nvPr/>
        </p:nvSpPr>
        <p:spPr bwMode="auto">
          <a:xfrm>
            <a:off x="250825" y="2492375"/>
            <a:ext cx="4024313" cy="1160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Font typeface="Arial" pitchFamily="34" charset="0"/>
              <a:buNone/>
            </a:pPr>
            <a:r>
              <a:rPr lang="zh-TW" altLang="en-GB" b="1">
                <a:solidFill>
                  <a:srgbClr val="000000"/>
                </a:solidFill>
                <a:latin typeface="Arial" pitchFamily="34" charset="0"/>
                <a:ea typeface="新細明體" charset="-120"/>
              </a:rPr>
              <a:t>比較簡短 </a:t>
            </a:r>
            <a:r>
              <a:rPr lang="en-GB" altLang="zh-TW"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共</a:t>
            </a:r>
            <a:r>
              <a:rPr lang="en-GB" altLang="zh-TW" b="1">
                <a:solidFill>
                  <a:srgbClr val="000000"/>
                </a:solidFill>
                <a:latin typeface="Arial" pitchFamily="34" charset="0"/>
                <a:ea typeface="新細明體" charset="-120"/>
              </a:rPr>
              <a:t>3</a:t>
            </a:r>
            <a:r>
              <a:rPr lang="zh-TW" altLang="en-GB" b="1">
                <a:solidFill>
                  <a:srgbClr val="000000"/>
                </a:solidFill>
                <a:latin typeface="Arial" pitchFamily="34" charset="0"/>
                <a:ea typeface="新細明體" charset="-120"/>
              </a:rPr>
              <a:t>章</a:t>
            </a:r>
            <a:r>
              <a:rPr lang="en-GB" altLang="zh-TW" b="1">
                <a:solidFill>
                  <a:srgbClr val="000000"/>
                </a:solidFill>
                <a:latin typeface="Arial" pitchFamily="34" charset="0"/>
                <a:ea typeface="新細明體" charset="-120"/>
              </a:rPr>
              <a:t>46</a:t>
            </a:r>
            <a:r>
              <a:rPr lang="zh-TW" altLang="en-GB" b="1">
                <a:solidFill>
                  <a:srgbClr val="000000"/>
                </a:solidFill>
                <a:latin typeface="Arial" pitchFamily="34" charset="0"/>
                <a:ea typeface="新細明體" charset="-120"/>
              </a:rPr>
              <a:t>節</a:t>
            </a:r>
            <a:r>
              <a:rPr lang="en-GB" altLang="zh-TW" b="1">
                <a:solidFill>
                  <a:srgbClr val="000000"/>
                </a:solidFill>
                <a:latin typeface="Arial" pitchFamily="34" charset="0"/>
                <a:ea typeface="新細明體" charset="-120"/>
              </a:rPr>
              <a:t>)</a:t>
            </a:r>
          </a:p>
        </p:txBody>
      </p:sp>
      <p:sp>
        <p:nvSpPr>
          <p:cNvPr id="33799" name="Rectangle 7"/>
          <p:cNvSpPr>
            <a:spLocks noChangeArrowheads="1"/>
          </p:cNvSpPr>
          <p:nvPr/>
        </p:nvSpPr>
        <p:spPr bwMode="auto">
          <a:xfrm>
            <a:off x="4643438" y="2133600"/>
            <a:ext cx="4194175" cy="1160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Font typeface="Arial" pitchFamily="34" charset="0"/>
              <a:buNone/>
            </a:pPr>
            <a:r>
              <a:rPr lang="zh-TW" altLang="en-GB" b="1">
                <a:solidFill>
                  <a:srgbClr val="000000"/>
                </a:solidFill>
                <a:latin typeface="Arial" pitchFamily="34" charset="0"/>
                <a:ea typeface="新細明體" charset="-120"/>
              </a:rPr>
              <a:t>比較長 </a:t>
            </a:r>
            <a:r>
              <a:rPr lang="en-GB" altLang="zh-TW"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共四章</a:t>
            </a:r>
            <a:r>
              <a:rPr lang="en-GB" altLang="zh-TW" b="1">
                <a:solidFill>
                  <a:srgbClr val="000000"/>
                </a:solidFill>
                <a:latin typeface="Arial" pitchFamily="34" charset="0"/>
                <a:ea typeface="新細明體" charset="-120"/>
              </a:rPr>
              <a:t>83</a:t>
            </a:r>
            <a:r>
              <a:rPr lang="zh-TW" altLang="en-GB" b="1">
                <a:solidFill>
                  <a:srgbClr val="000000"/>
                </a:solidFill>
                <a:latin typeface="Arial" pitchFamily="34" charset="0"/>
                <a:ea typeface="新細明體" charset="-120"/>
              </a:rPr>
              <a:t>章</a:t>
            </a:r>
            <a:r>
              <a:rPr lang="en-GB" altLang="zh-TW" b="1">
                <a:solidFill>
                  <a:srgbClr val="000000"/>
                </a:solidFill>
                <a:latin typeface="Arial" pitchFamily="34" charset="0"/>
                <a:ea typeface="新細明體" charset="-120"/>
              </a:rPr>
              <a:t>)</a:t>
            </a:r>
          </a:p>
        </p:txBody>
      </p:sp>
      <p:sp>
        <p:nvSpPr>
          <p:cNvPr id="33800" name="Rectangle 8"/>
          <p:cNvSpPr>
            <a:spLocks noChangeArrowheads="1"/>
          </p:cNvSpPr>
          <p:nvPr/>
        </p:nvSpPr>
        <p:spPr bwMode="auto">
          <a:xfrm>
            <a:off x="323850" y="3644900"/>
            <a:ext cx="4024313"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Font typeface="Arial" pitchFamily="34" charset="0"/>
              <a:buNone/>
            </a:pPr>
            <a:r>
              <a:rPr lang="zh-TW" altLang="en-GB" b="1">
                <a:solidFill>
                  <a:srgbClr val="000000"/>
                </a:solidFill>
                <a:latin typeface="Arial" pitchFamily="34" charset="0"/>
                <a:ea typeface="新細明體" charset="-120"/>
              </a:rPr>
              <a:t>比較正式，很少寫到個人的事 </a:t>
            </a:r>
            <a:r>
              <a:rPr lang="en-GB" altLang="zh-TW"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只寫</a:t>
            </a:r>
            <a:r>
              <a:rPr lang="en-GB" altLang="zh-TW" b="1">
                <a:solidFill>
                  <a:srgbClr val="000000"/>
                </a:solidFill>
                <a:latin typeface="Arial" pitchFamily="34" charset="0"/>
                <a:ea typeface="新細明體" charset="-120"/>
              </a:rPr>
              <a:t>6</a:t>
            </a:r>
            <a:r>
              <a:rPr lang="zh-TW" altLang="en-GB" b="1">
                <a:solidFill>
                  <a:srgbClr val="000000"/>
                </a:solidFill>
                <a:latin typeface="Arial" pitchFamily="34" charset="0"/>
                <a:ea typeface="新細明體" charset="-120"/>
              </a:rPr>
              <a:t>個人的名字</a:t>
            </a:r>
            <a:r>
              <a:rPr lang="en-GB" altLang="zh-TW" b="1">
                <a:solidFill>
                  <a:srgbClr val="000000"/>
                </a:solidFill>
                <a:latin typeface="Arial" pitchFamily="34" charset="0"/>
                <a:ea typeface="新細明體" charset="-120"/>
              </a:rPr>
              <a:t>)</a:t>
            </a:r>
          </a:p>
        </p:txBody>
      </p:sp>
      <p:sp>
        <p:nvSpPr>
          <p:cNvPr id="33801" name="Rectangle 9"/>
          <p:cNvSpPr>
            <a:spLocks noChangeArrowheads="1"/>
          </p:cNvSpPr>
          <p:nvPr/>
        </p:nvSpPr>
        <p:spPr bwMode="auto">
          <a:xfrm>
            <a:off x="4732338" y="3141663"/>
            <a:ext cx="4194175" cy="1446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Font typeface="Arial" pitchFamily="34" charset="0"/>
              <a:buNone/>
            </a:pPr>
            <a:r>
              <a:rPr lang="zh-TW" altLang="en-GB" b="1">
                <a:solidFill>
                  <a:srgbClr val="000000"/>
                </a:solidFill>
                <a:latin typeface="Arial" pitchFamily="34" charset="0"/>
                <a:ea typeface="新細明體" charset="-120"/>
              </a:rPr>
              <a:t>非正式，友善</a:t>
            </a:r>
            <a:r>
              <a:rPr lang="en-GB" altLang="zh-TW"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寫了</a:t>
            </a:r>
            <a:r>
              <a:rPr lang="en-GB" altLang="zh-TW" b="1">
                <a:solidFill>
                  <a:srgbClr val="000000"/>
                </a:solidFill>
                <a:latin typeface="Arial" pitchFamily="34" charset="0"/>
                <a:ea typeface="新細明體" charset="-120"/>
              </a:rPr>
              <a:t>20</a:t>
            </a:r>
            <a:r>
              <a:rPr lang="zh-TW" altLang="en-GB" b="1">
                <a:solidFill>
                  <a:srgbClr val="000000"/>
                </a:solidFill>
                <a:latin typeface="Arial" pitchFamily="34" charset="0"/>
                <a:ea typeface="新細明體" charset="-120"/>
              </a:rPr>
              <a:t>個名字</a:t>
            </a:r>
            <a:r>
              <a:rPr lang="en-GB" altLang="zh-TW" b="1">
                <a:solidFill>
                  <a:srgbClr val="000000"/>
                </a:solidFill>
                <a:latin typeface="Arial" pitchFamily="34" charset="0"/>
                <a:ea typeface="新細明體" charset="-120"/>
              </a:rPr>
              <a:t>)</a:t>
            </a:r>
          </a:p>
        </p:txBody>
      </p:sp>
      <p:sp>
        <p:nvSpPr>
          <p:cNvPr id="33802" name="Rectangle 10"/>
          <p:cNvSpPr>
            <a:spLocks noChangeArrowheads="1"/>
          </p:cNvSpPr>
          <p:nvPr/>
        </p:nvSpPr>
        <p:spPr bwMode="auto">
          <a:xfrm>
            <a:off x="323850" y="4868863"/>
            <a:ext cx="4024313"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charset="0"/>
                <a:ea typeface="新細明體" charset="0"/>
                <a:cs typeface="新細明體" charset="0"/>
              </a:rPr>
              <a:t>教導如何組織教會</a:t>
            </a:r>
          </a:p>
        </p:txBody>
      </p:sp>
      <p:sp>
        <p:nvSpPr>
          <p:cNvPr id="33803" name="Rectangle 11"/>
          <p:cNvSpPr>
            <a:spLocks noChangeArrowheads="1"/>
          </p:cNvSpPr>
          <p:nvPr/>
        </p:nvSpPr>
        <p:spPr bwMode="auto">
          <a:xfrm>
            <a:off x="4732338" y="4587875"/>
            <a:ext cx="4194175" cy="94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charset="0"/>
                <a:ea typeface="新細明體" charset="0"/>
                <a:cs typeface="新細明體" charset="0"/>
              </a:rPr>
              <a:t>教導如何帶領教會</a:t>
            </a:r>
          </a:p>
        </p:txBody>
      </p:sp>
      <p:grpSp>
        <p:nvGrpSpPr>
          <p:cNvPr id="83980" name="Group 12"/>
          <p:cNvGrpSpPr>
            <a:grpSpLocks/>
          </p:cNvGrpSpPr>
          <p:nvPr/>
        </p:nvGrpSpPr>
        <p:grpSpPr bwMode="auto">
          <a:xfrm>
            <a:off x="228600" y="762000"/>
            <a:ext cx="4217988" cy="987425"/>
            <a:chOff x="144" y="480"/>
            <a:chExt cx="2657" cy="622"/>
          </a:xfrm>
        </p:grpSpPr>
        <p:sp>
          <p:nvSpPr>
            <p:cNvPr id="33805" name="Rectangle 13"/>
            <p:cNvSpPr>
              <a:spLocks noChangeArrowheads="1"/>
            </p:cNvSpPr>
            <p:nvPr/>
          </p:nvSpPr>
          <p:spPr bwMode="auto">
            <a:xfrm>
              <a:off x="206" y="480"/>
              <a:ext cx="2534" cy="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3600" b="1" dirty="0">
                  <a:solidFill>
                    <a:srgbClr val="000000"/>
                  </a:solidFill>
                  <a:latin typeface="Arial" charset="0"/>
                  <a:ea typeface="新細明體" charset="0"/>
                  <a:cs typeface="新細明體" charset="0"/>
                </a:rPr>
                <a:t>提多書</a:t>
              </a:r>
            </a:p>
          </p:txBody>
        </p:sp>
        <p:sp>
          <p:nvSpPr>
            <p:cNvPr id="33806" name="Rectangle 14"/>
            <p:cNvSpPr>
              <a:spLocks noChangeArrowheads="1"/>
            </p:cNvSpPr>
            <p:nvPr/>
          </p:nvSpPr>
          <p:spPr bwMode="auto">
            <a:xfrm>
              <a:off x="144" y="480"/>
              <a:ext cx="2658" cy="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83981" name="Group 15"/>
          <p:cNvGrpSpPr>
            <a:grpSpLocks/>
          </p:cNvGrpSpPr>
          <p:nvPr/>
        </p:nvGrpSpPr>
        <p:grpSpPr bwMode="auto">
          <a:xfrm>
            <a:off x="4500563" y="692150"/>
            <a:ext cx="4386262" cy="987425"/>
            <a:chOff x="2835" y="436"/>
            <a:chExt cx="2763" cy="622"/>
          </a:xfrm>
        </p:grpSpPr>
        <p:sp>
          <p:nvSpPr>
            <p:cNvPr id="33808" name="Rectangle 16"/>
            <p:cNvSpPr>
              <a:spLocks noChangeArrowheads="1"/>
            </p:cNvSpPr>
            <p:nvPr/>
          </p:nvSpPr>
          <p:spPr bwMode="auto">
            <a:xfrm>
              <a:off x="2897" y="436"/>
              <a:ext cx="2641" cy="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3600" b="1">
                  <a:solidFill>
                    <a:srgbClr val="000000"/>
                  </a:solidFill>
                  <a:latin typeface="Arial" charset="0"/>
                  <a:ea typeface="新細明體" charset="0"/>
                  <a:cs typeface="新細明體" charset="0"/>
                </a:rPr>
                <a:t>提後</a:t>
              </a:r>
            </a:p>
          </p:txBody>
        </p:sp>
        <p:sp>
          <p:nvSpPr>
            <p:cNvPr id="33809" name="Rectangle 17"/>
            <p:cNvSpPr>
              <a:spLocks noChangeArrowheads="1"/>
            </p:cNvSpPr>
            <p:nvPr/>
          </p:nvSpPr>
          <p:spPr bwMode="auto">
            <a:xfrm>
              <a:off x="2835" y="436"/>
              <a:ext cx="2764" cy="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33810" name="Group 18"/>
          <p:cNvGrpSpPr>
            <a:grpSpLocks/>
          </p:cNvGrpSpPr>
          <p:nvPr/>
        </p:nvGrpSpPr>
        <p:grpSpPr bwMode="auto">
          <a:xfrm>
            <a:off x="250825" y="5661025"/>
            <a:ext cx="4217988" cy="941388"/>
            <a:chOff x="158" y="3566"/>
            <a:chExt cx="2657" cy="593"/>
          </a:xfrm>
        </p:grpSpPr>
        <p:sp>
          <p:nvSpPr>
            <p:cNvPr id="33811" name="Rectangle 19"/>
            <p:cNvSpPr>
              <a:spLocks noChangeArrowheads="1"/>
            </p:cNvSpPr>
            <p:nvPr/>
          </p:nvSpPr>
          <p:spPr bwMode="auto">
            <a:xfrm>
              <a:off x="220" y="3566"/>
              <a:ext cx="2534"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charset="0"/>
                  <a:ea typeface="新細明體" charset="0"/>
                  <a:cs typeface="新細明體" charset="0"/>
                </a:rPr>
                <a:t>強調好的行為</a:t>
              </a:r>
            </a:p>
          </p:txBody>
        </p:sp>
        <p:sp>
          <p:nvSpPr>
            <p:cNvPr id="33812" name="Rectangle 20"/>
            <p:cNvSpPr>
              <a:spLocks noChangeArrowheads="1"/>
            </p:cNvSpPr>
            <p:nvPr/>
          </p:nvSpPr>
          <p:spPr bwMode="auto">
            <a:xfrm>
              <a:off x="158" y="3566"/>
              <a:ext cx="2658"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33813" name="Group 21"/>
          <p:cNvGrpSpPr>
            <a:grpSpLocks/>
          </p:cNvGrpSpPr>
          <p:nvPr/>
        </p:nvGrpSpPr>
        <p:grpSpPr bwMode="auto">
          <a:xfrm>
            <a:off x="4648200" y="5532438"/>
            <a:ext cx="4386263" cy="941387"/>
            <a:chOff x="2928" y="3485"/>
            <a:chExt cx="2763" cy="593"/>
          </a:xfrm>
        </p:grpSpPr>
        <p:sp>
          <p:nvSpPr>
            <p:cNvPr id="33814" name="Rectangle 22"/>
            <p:cNvSpPr>
              <a:spLocks noChangeArrowheads="1"/>
            </p:cNvSpPr>
            <p:nvPr/>
          </p:nvSpPr>
          <p:spPr bwMode="auto">
            <a:xfrm>
              <a:off x="2990" y="3485"/>
              <a:ext cx="2641"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charset="0"/>
                  <a:ea typeface="新細明體" charset="0"/>
                  <a:cs typeface="新細明體" charset="0"/>
                </a:rPr>
                <a:t>強調好的教義。</a:t>
              </a:r>
            </a:p>
          </p:txBody>
        </p:sp>
        <p:sp>
          <p:nvSpPr>
            <p:cNvPr id="33815" name="Rectangle 23"/>
            <p:cNvSpPr>
              <a:spLocks noChangeArrowheads="1"/>
            </p:cNvSpPr>
            <p:nvPr/>
          </p:nvSpPr>
          <p:spPr bwMode="auto">
            <a:xfrm>
              <a:off x="2928" y="3485"/>
              <a:ext cx="2764"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
        <p:nvSpPr>
          <p:cNvPr id="33816" name="Line 24"/>
          <p:cNvSpPr>
            <a:spLocks noChangeShapeType="1"/>
          </p:cNvSpPr>
          <p:nvPr/>
        </p:nvSpPr>
        <p:spPr bwMode="auto">
          <a:xfrm>
            <a:off x="4500563" y="1773238"/>
            <a:ext cx="1587" cy="4419600"/>
          </a:xfrm>
          <a:prstGeom prst="line">
            <a:avLst/>
          </a:prstGeom>
          <a:noFill/>
          <a:ln w="255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Font typeface="Times New Roman" charset="0"/>
              <a:buNone/>
              <a:defRPr/>
            </a:pPr>
            <a:endParaRPr lang="en-US">
              <a:latin typeface="Times New Roman" charset="0"/>
              <a:ea typeface="細明體" charset="0"/>
            </a:endParaRPr>
          </a:p>
        </p:txBody>
      </p:sp>
      <p:sp>
        <p:nvSpPr>
          <p:cNvPr id="83985" name="WordArt 25"/>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1000" fill="hold"/>
                                        <p:tgtEl>
                                          <p:spTgt spid="33796"/>
                                        </p:tgtEl>
                                        <p:attrNameLst>
                                          <p:attrName>ppt_w</p:attrName>
                                        </p:attrNameLst>
                                      </p:cBhvr>
                                      <p:tavLst>
                                        <p:tav>
                                          <p:val>
                                            <p:strVal val="#ppt_w+.3"/>
                                          </p:val>
                                        </p:tav>
                                        <p:tav>
                                          <p:val>
                                            <p:strVal val="#ppt_w"/>
                                          </p:val>
                                        </p:tav>
                                      </p:tavLst>
                                    </p:anim>
                                    <p:anim calcmode="lin" valueType="num">
                                      <p:cBhvr>
                                        <p:cTn id="8" dur="1000" fill="hold"/>
                                        <p:tgtEl>
                                          <p:spTgt spid="33796"/>
                                        </p:tgtEl>
                                        <p:attrNameLst>
                                          <p:attrName>ppt_h</p:attrName>
                                        </p:attrNameLst>
                                      </p:cBhvr>
                                      <p:tavLst>
                                        <p:tav>
                                          <p:val>
                                            <p:strVal val="#ppt_h"/>
                                          </p:val>
                                        </p:tav>
                                        <p:tav>
                                          <p:val>
                                            <p:strVal val="#ppt_h"/>
                                          </p:val>
                                        </p:tav>
                                      </p:tavLst>
                                    </p:anim>
                                    <p:animEffect transition="in" filter="fade">
                                      <p:cBhvr>
                                        <p:cTn id="9" dur="1000"/>
                                        <p:tgtEl>
                                          <p:spTgt spid="3379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decel="100000" fill="hold" nodeType="clickEffect">
                                  <p:stCondLst>
                                    <p:cond delay="0"/>
                                  </p:stCondLst>
                                  <p:childTnLst>
                                    <p:set>
                                      <p:cBhvr>
                                        <p:cTn id="13" dur="1" fill="hold">
                                          <p:stCondLst>
                                            <p:cond delay="0"/>
                                          </p:stCondLst>
                                        </p:cTn>
                                        <p:tgtEl>
                                          <p:spTgt spid="33797"/>
                                        </p:tgtEl>
                                        <p:attrNameLst>
                                          <p:attrName>style.visibility</p:attrName>
                                        </p:attrNameLst>
                                      </p:cBhvr>
                                      <p:to>
                                        <p:strVal val="visible"/>
                                      </p:to>
                                    </p:set>
                                    <p:anim calcmode="lin" valueType="num">
                                      <p:cBhvr>
                                        <p:cTn id="14" dur="1000" fill="hold"/>
                                        <p:tgtEl>
                                          <p:spTgt spid="33797"/>
                                        </p:tgtEl>
                                        <p:attrNameLst>
                                          <p:attrName>ppt_w</p:attrName>
                                        </p:attrNameLst>
                                      </p:cBhvr>
                                      <p:tavLst>
                                        <p:tav>
                                          <p:val>
                                            <p:strVal val="#ppt_w+.3"/>
                                          </p:val>
                                        </p:tav>
                                        <p:tav>
                                          <p:val>
                                            <p:strVal val="#ppt_w"/>
                                          </p:val>
                                        </p:tav>
                                      </p:tavLst>
                                    </p:anim>
                                    <p:anim calcmode="lin" valueType="num">
                                      <p:cBhvr>
                                        <p:cTn id="15" dur="1000" fill="hold"/>
                                        <p:tgtEl>
                                          <p:spTgt spid="33797"/>
                                        </p:tgtEl>
                                        <p:attrNameLst>
                                          <p:attrName>ppt_h</p:attrName>
                                        </p:attrNameLst>
                                      </p:cBhvr>
                                      <p:tavLst>
                                        <p:tav>
                                          <p:val>
                                            <p:strVal val="#ppt_h"/>
                                          </p:val>
                                        </p:tav>
                                        <p:tav>
                                          <p:val>
                                            <p:strVal val="#ppt_h"/>
                                          </p:val>
                                        </p:tav>
                                      </p:tavLst>
                                    </p:anim>
                                    <p:animEffect transition="in" filter="fade">
                                      <p:cBhvr>
                                        <p:cTn id="16" dur="1000"/>
                                        <p:tgtEl>
                                          <p:spTgt spid="337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decel="100000" fill="hold" nodeType="clickEffect">
                                  <p:stCondLst>
                                    <p:cond delay="0"/>
                                  </p:stCondLst>
                                  <p:childTnLst>
                                    <p:set>
                                      <p:cBhvr>
                                        <p:cTn id="20" dur="1" fill="hold">
                                          <p:stCondLst>
                                            <p:cond delay="0"/>
                                          </p:stCondLst>
                                        </p:cTn>
                                        <p:tgtEl>
                                          <p:spTgt spid="33798"/>
                                        </p:tgtEl>
                                        <p:attrNameLst>
                                          <p:attrName>style.visibility</p:attrName>
                                        </p:attrNameLst>
                                      </p:cBhvr>
                                      <p:to>
                                        <p:strVal val="visible"/>
                                      </p:to>
                                    </p:set>
                                    <p:anim calcmode="lin" valueType="num">
                                      <p:cBhvr>
                                        <p:cTn id="21" dur="1000" fill="hold"/>
                                        <p:tgtEl>
                                          <p:spTgt spid="33798"/>
                                        </p:tgtEl>
                                        <p:attrNameLst>
                                          <p:attrName>ppt_w</p:attrName>
                                        </p:attrNameLst>
                                      </p:cBhvr>
                                      <p:tavLst>
                                        <p:tav>
                                          <p:val>
                                            <p:strVal val="#ppt_w+.3"/>
                                          </p:val>
                                        </p:tav>
                                        <p:tav>
                                          <p:val>
                                            <p:strVal val="#ppt_w"/>
                                          </p:val>
                                        </p:tav>
                                      </p:tavLst>
                                    </p:anim>
                                    <p:anim calcmode="lin" valueType="num">
                                      <p:cBhvr>
                                        <p:cTn id="22" dur="1000" fill="hold"/>
                                        <p:tgtEl>
                                          <p:spTgt spid="33798"/>
                                        </p:tgtEl>
                                        <p:attrNameLst>
                                          <p:attrName>ppt_h</p:attrName>
                                        </p:attrNameLst>
                                      </p:cBhvr>
                                      <p:tavLst>
                                        <p:tav>
                                          <p:val>
                                            <p:strVal val="#ppt_h"/>
                                          </p:val>
                                        </p:tav>
                                        <p:tav>
                                          <p:val>
                                            <p:strVal val="#ppt_h"/>
                                          </p:val>
                                        </p:tav>
                                      </p:tavLst>
                                    </p:anim>
                                    <p:animEffect transition="in" filter="fade">
                                      <p:cBhvr>
                                        <p:cTn id="23" dur="1000"/>
                                        <p:tgtEl>
                                          <p:spTgt spid="3379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decel="100000" fill="hold" nodeType="clickEffect">
                                  <p:stCondLst>
                                    <p:cond delay="0"/>
                                  </p:stCondLst>
                                  <p:childTnLst>
                                    <p:set>
                                      <p:cBhvr>
                                        <p:cTn id="27" dur="1" fill="hold">
                                          <p:stCondLst>
                                            <p:cond delay="0"/>
                                          </p:stCondLst>
                                        </p:cTn>
                                        <p:tgtEl>
                                          <p:spTgt spid="33799"/>
                                        </p:tgtEl>
                                        <p:attrNameLst>
                                          <p:attrName>style.visibility</p:attrName>
                                        </p:attrNameLst>
                                      </p:cBhvr>
                                      <p:to>
                                        <p:strVal val="visible"/>
                                      </p:to>
                                    </p:set>
                                    <p:anim calcmode="lin" valueType="num">
                                      <p:cBhvr>
                                        <p:cTn id="28" dur="1000" fill="hold"/>
                                        <p:tgtEl>
                                          <p:spTgt spid="33799"/>
                                        </p:tgtEl>
                                        <p:attrNameLst>
                                          <p:attrName>ppt_w</p:attrName>
                                        </p:attrNameLst>
                                      </p:cBhvr>
                                      <p:tavLst>
                                        <p:tav>
                                          <p:val>
                                            <p:strVal val="#ppt_w+.3"/>
                                          </p:val>
                                        </p:tav>
                                        <p:tav>
                                          <p:val>
                                            <p:strVal val="#ppt_w"/>
                                          </p:val>
                                        </p:tav>
                                      </p:tavLst>
                                    </p:anim>
                                    <p:anim calcmode="lin" valueType="num">
                                      <p:cBhvr>
                                        <p:cTn id="29" dur="1000" fill="hold"/>
                                        <p:tgtEl>
                                          <p:spTgt spid="33799"/>
                                        </p:tgtEl>
                                        <p:attrNameLst>
                                          <p:attrName>ppt_h</p:attrName>
                                        </p:attrNameLst>
                                      </p:cBhvr>
                                      <p:tavLst>
                                        <p:tav>
                                          <p:val>
                                            <p:strVal val="#ppt_h"/>
                                          </p:val>
                                        </p:tav>
                                        <p:tav>
                                          <p:val>
                                            <p:strVal val="#ppt_h"/>
                                          </p:val>
                                        </p:tav>
                                      </p:tavLst>
                                    </p:anim>
                                    <p:animEffect transition="in" filter="fade">
                                      <p:cBhvr>
                                        <p:cTn id="30" dur="1000"/>
                                        <p:tgtEl>
                                          <p:spTgt spid="337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decel="100000" fill="hold" nodeType="clickEffect">
                                  <p:stCondLst>
                                    <p:cond delay="0"/>
                                  </p:stCondLst>
                                  <p:childTnLst>
                                    <p:set>
                                      <p:cBhvr>
                                        <p:cTn id="34" dur="1" fill="hold">
                                          <p:stCondLst>
                                            <p:cond delay="0"/>
                                          </p:stCondLst>
                                        </p:cTn>
                                        <p:tgtEl>
                                          <p:spTgt spid="33800"/>
                                        </p:tgtEl>
                                        <p:attrNameLst>
                                          <p:attrName>style.visibility</p:attrName>
                                        </p:attrNameLst>
                                      </p:cBhvr>
                                      <p:to>
                                        <p:strVal val="visible"/>
                                      </p:to>
                                    </p:set>
                                    <p:anim calcmode="lin" valueType="num">
                                      <p:cBhvr>
                                        <p:cTn id="35" dur="1000" fill="hold"/>
                                        <p:tgtEl>
                                          <p:spTgt spid="33800"/>
                                        </p:tgtEl>
                                        <p:attrNameLst>
                                          <p:attrName>ppt_w</p:attrName>
                                        </p:attrNameLst>
                                      </p:cBhvr>
                                      <p:tavLst>
                                        <p:tav>
                                          <p:val>
                                            <p:strVal val="#ppt_w+.3"/>
                                          </p:val>
                                        </p:tav>
                                        <p:tav>
                                          <p:val>
                                            <p:strVal val="#ppt_w"/>
                                          </p:val>
                                        </p:tav>
                                      </p:tavLst>
                                    </p:anim>
                                    <p:anim calcmode="lin" valueType="num">
                                      <p:cBhvr>
                                        <p:cTn id="36" dur="1000" fill="hold"/>
                                        <p:tgtEl>
                                          <p:spTgt spid="33800"/>
                                        </p:tgtEl>
                                        <p:attrNameLst>
                                          <p:attrName>ppt_h</p:attrName>
                                        </p:attrNameLst>
                                      </p:cBhvr>
                                      <p:tavLst>
                                        <p:tav>
                                          <p:val>
                                            <p:strVal val="#ppt_h"/>
                                          </p:val>
                                        </p:tav>
                                        <p:tav>
                                          <p:val>
                                            <p:strVal val="#ppt_h"/>
                                          </p:val>
                                        </p:tav>
                                      </p:tavLst>
                                    </p:anim>
                                    <p:animEffect transition="in" filter="fade">
                                      <p:cBhvr>
                                        <p:cTn id="37" dur="1000"/>
                                        <p:tgtEl>
                                          <p:spTgt spid="3380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decel="100000" fill="hold" nodeType="clickEffect">
                                  <p:stCondLst>
                                    <p:cond delay="0"/>
                                  </p:stCondLst>
                                  <p:childTnLst>
                                    <p:set>
                                      <p:cBhvr>
                                        <p:cTn id="41" dur="1" fill="hold">
                                          <p:stCondLst>
                                            <p:cond delay="0"/>
                                          </p:stCondLst>
                                        </p:cTn>
                                        <p:tgtEl>
                                          <p:spTgt spid="33801"/>
                                        </p:tgtEl>
                                        <p:attrNameLst>
                                          <p:attrName>style.visibility</p:attrName>
                                        </p:attrNameLst>
                                      </p:cBhvr>
                                      <p:to>
                                        <p:strVal val="visible"/>
                                      </p:to>
                                    </p:set>
                                    <p:anim calcmode="lin" valueType="num">
                                      <p:cBhvr>
                                        <p:cTn id="42" dur="1000" fill="hold"/>
                                        <p:tgtEl>
                                          <p:spTgt spid="33801"/>
                                        </p:tgtEl>
                                        <p:attrNameLst>
                                          <p:attrName>ppt_w</p:attrName>
                                        </p:attrNameLst>
                                      </p:cBhvr>
                                      <p:tavLst>
                                        <p:tav>
                                          <p:val>
                                            <p:strVal val="#ppt_w+.3"/>
                                          </p:val>
                                        </p:tav>
                                        <p:tav>
                                          <p:val>
                                            <p:strVal val="#ppt_w"/>
                                          </p:val>
                                        </p:tav>
                                      </p:tavLst>
                                    </p:anim>
                                    <p:anim calcmode="lin" valueType="num">
                                      <p:cBhvr>
                                        <p:cTn id="43" dur="1000" fill="hold"/>
                                        <p:tgtEl>
                                          <p:spTgt spid="33801"/>
                                        </p:tgtEl>
                                        <p:attrNameLst>
                                          <p:attrName>ppt_h</p:attrName>
                                        </p:attrNameLst>
                                      </p:cBhvr>
                                      <p:tavLst>
                                        <p:tav>
                                          <p:val>
                                            <p:strVal val="#ppt_h"/>
                                          </p:val>
                                        </p:tav>
                                        <p:tav>
                                          <p:val>
                                            <p:strVal val="#ppt_h"/>
                                          </p:val>
                                        </p:tav>
                                      </p:tavLst>
                                    </p:anim>
                                    <p:animEffect transition="in" filter="fade">
                                      <p:cBhvr>
                                        <p:cTn id="44" dur="1000"/>
                                        <p:tgtEl>
                                          <p:spTgt spid="3380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decel="100000" fill="hold" nodeType="clickEffect">
                                  <p:stCondLst>
                                    <p:cond delay="0"/>
                                  </p:stCondLst>
                                  <p:childTnLst>
                                    <p:set>
                                      <p:cBhvr>
                                        <p:cTn id="48" dur="1" fill="hold">
                                          <p:stCondLst>
                                            <p:cond delay="0"/>
                                          </p:stCondLst>
                                        </p:cTn>
                                        <p:tgtEl>
                                          <p:spTgt spid="33802"/>
                                        </p:tgtEl>
                                        <p:attrNameLst>
                                          <p:attrName>style.visibility</p:attrName>
                                        </p:attrNameLst>
                                      </p:cBhvr>
                                      <p:to>
                                        <p:strVal val="visible"/>
                                      </p:to>
                                    </p:set>
                                    <p:anim calcmode="lin" valueType="num">
                                      <p:cBhvr>
                                        <p:cTn id="49" dur="1000" fill="hold"/>
                                        <p:tgtEl>
                                          <p:spTgt spid="33802"/>
                                        </p:tgtEl>
                                        <p:attrNameLst>
                                          <p:attrName>ppt_w</p:attrName>
                                        </p:attrNameLst>
                                      </p:cBhvr>
                                      <p:tavLst>
                                        <p:tav>
                                          <p:val>
                                            <p:strVal val="#ppt_w+.3"/>
                                          </p:val>
                                        </p:tav>
                                        <p:tav>
                                          <p:val>
                                            <p:strVal val="#ppt_w"/>
                                          </p:val>
                                        </p:tav>
                                      </p:tavLst>
                                    </p:anim>
                                    <p:anim calcmode="lin" valueType="num">
                                      <p:cBhvr>
                                        <p:cTn id="50" dur="1000" fill="hold"/>
                                        <p:tgtEl>
                                          <p:spTgt spid="33802"/>
                                        </p:tgtEl>
                                        <p:attrNameLst>
                                          <p:attrName>ppt_h</p:attrName>
                                        </p:attrNameLst>
                                      </p:cBhvr>
                                      <p:tavLst>
                                        <p:tav>
                                          <p:val>
                                            <p:strVal val="#ppt_h"/>
                                          </p:val>
                                        </p:tav>
                                        <p:tav>
                                          <p:val>
                                            <p:strVal val="#ppt_h"/>
                                          </p:val>
                                        </p:tav>
                                      </p:tavLst>
                                    </p:anim>
                                    <p:animEffect transition="in" filter="fade">
                                      <p:cBhvr>
                                        <p:cTn id="51" dur="1000"/>
                                        <p:tgtEl>
                                          <p:spTgt spid="3380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0" presetClass="entr" decel="100000" fill="hold" nodeType="clickEffect">
                                  <p:stCondLst>
                                    <p:cond delay="0"/>
                                  </p:stCondLst>
                                  <p:childTnLst>
                                    <p:set>
                                      <p:cBhvr>
                                        <p:cTn id="55" dur="1" fill="hold">
                                          <p:stCondLst>
                                            <p:cond delay="0"/>
                                          </p:stCondLst>
                                        </p:cTn>
                                        <p:tgtEl>
                                          <p:spTgt spid="33803"/>
                                        </p:tgtEl>
                                        <p:attrNameLst>
                                          <p:attrName>style.visibility</p:attrName>
                                        </p:attrNameLst>
                                      </p:cBhvr>
                                      <p:to>
                                        <p:strVal val="visible"/>
                                      </p:to>
                                    </p:set>
                                    <p:anim calcmode="lin" valueType="num">
                                      <p:cBhvr>
                                        <p:cTn id="56" dur="1000" fill="hold"/>
                                        <p:tgtEl>
                                          <p:spTgt spid="33803"/>
                                        </p:tgtEl>
                                        <p:attrNameLst>
                                          <p:attrName>ppt_w</p:attrName>
                                        </p:attrNameLst>
                                      </p:cBhvr>
                                      <p:tavLst>
                                        <p:tav>
                                          <p:val>
                                            <p:strVal val="#ppt_w+.3"/>
                                          </p:val>
                                        </p:tav>
                                        <p:tav>
                                          <p:val>
                                            <p:strVal val="#ppt_w"/>
                                          </p:val>
                                        </p:tav>
                                      </p:tavLst>
                                    </p:anim>
                                    <p:anim calcmode="lin" valueType="num">
                                      <p:cBhvr>
                                        <p:cTn id="57" dur="1000" fill="hold"/>
                                        <p:tgtEl>
                                          <p:spTgt spid="33803"/>
                                        </p:tgtEl>
                                        <p:attrNameLst>
                                          <p:attrName>ppt_h</p:attrName>
                                        </p:attrNameLst>
                                      </p:cBhvr>
                                      <p:tavLst>
                                        <p:tav>
                                          <p:val>
                                            <p:strVal val="#ppt_h"/>
                                          </p:val>
                                        </p:tav>
                                        <p:tav>
                                          <p:val>
                                            <p:strVal val="#ppt_h"/>
                                          </p:val>
                                        </p:tav>
                                      </p:tavLst>
                                    </p:anim>
                                    <p:animEffect transition="in" filter="fade">
                                      <p:cBhvr>
                                        <p:cTn id="58" dur="1000"/>
                                        <p:tgtEl>
                                          <p:spTgt spid="3380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0" presetClass="entr" decel="100000" fill="hold" nodeType="clickEffect">
                                  <p:stCondLst>
                                    <p:cond delay="0"/>
                                  </p:stCondLst>
                                  <p:childTnLst>
                                    <p:set>
                                      <p:cBhvr>
                                        <p:cTn id="62" dur="1" fill="hold">
                                          <p:stCondLst>
                                            <p:cond delay="0"/>
                                          </p:stCondLst>
                                        </p:cTn>
                                        <p:tgtEl>
                                          <p:spTgt spid="33810"/>
                                        </p:tgtEl>
                                        <p:attrNameLst>
                                          <p:attrName>style.visibility</p:attrName>
                                        </p:attrNameLst>
                                      </p:cBhvr>
                                      <p:to>
                                        <p:strVal val="visible"/>
                                      </p:to>
                                    </p:set>
                                    <p:anim calcmode="lin" valueType="num">
                                      <p:cBhvr>
                                        <p:cTn id="63" dur="1000" fill="hold"/>
                                        <p:tgtEl>
                                          <p:spTgt spid="33810"/>
                                        </p:tgtEl>
                                        <p:attrNameLst>
                                          <p:attrName>ppt_w</p:attrName>
                                        </p:attrNameLst>
                                      </p:cBhvr>
                                      <p:tavLst>
                                        <p:tav>
                                          <p:val>
                                            <p:strVal val="#ppt_w+.3"/>
                                          </p:val>
                                        </p:tav>
                                        <p:tav>
                                          <p:val>
                                            <p:strVal val="#ppt_w"/>
                                          </p:val>
                                        </p:tav>
                                      </p:tavLst>
                                    </p:anim>
                                    <p:anim calcmode="lin" valueType="num">
                                      <p:cBhvr>
                                        <p:cTn id="64" dur="1000" fill="hold"/>
                                        <p:tgtEl>
                                          <p:spTgt spid="33810"/>
                                        </p:tgtEl>
                                        <p:attrNameLst>
                                          <p:attrName>ppt_h</p:attrName>
                                        </p:attrNameLst>
                                      </p:cBhvr>
                                      <p:tavLst>
                                        <p:tav>
                                          <p:val>
                                            <p:strVal val="#ppt_h"/>
                                          </p:val>
                                        </p:tav>
                                        <p:tav>
                                          <p:val>
                                            <p:strVal val="#ppt_h"/>
                                          </p:val>
                                        </p:tav>
                                      </p:tavLst>
                                    </p:anim>
                                    <p:animEffect transition="in" filter="fade">
                                      <p:cBhvr>
                                        <p:cTn id="65" dur="1000"/>
                                        <p:tgtEl>
                                          <p:spTgt spid="3381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decel="100000" fill="hold" nodeType="clickEffect">
                                  <p:stCondLst>
                                    <p:cond delay="0"/>
                                  </p:stCondLst>
                                  <p:childTnLst>
                                    <p:set>
                                      <p:cBhvr>
                                        <p:cTn id="69" dur="1" fill="hold">
                                          <p:stCondLst>
                                            <p:cond delay="0"/>
                                          </p:stCondLst>
                                        </p:cTn>
                                        <p:tgtEl>
                                          <p:spTgt spid="33813"/>
                                        </p:tgtEl>
                                        <p:attrNameLst>
                                          <p:attrName>style.visibility</p:attrName>
                                        </p:attrNameLst>
                                      </p:cBhvr>
                                      <p:to>
                                        <p:strVal val="visible"/>
                                      </p:to>
                                    </p:set>
                                    <p:anim calcmode="lin" valueType="num">
                                      <p:cBhvr>
                                        <p:cTn id="70" dur="1000" fill="hold"/>
                                        <p:tgtEl>
                                          <p:spTgt spid="33813"/>
                                        </p:tgtEl>
                                        <p:attrNameLst>
                                          <p:attrName>ppt_w</p:attrName>
                                        </p:attrNameLst>
                                      </p:cBhvr>
                                      <p:tavLst>
                                        <p:tav>
                                          <p:val>
                                            <p:strVal val="#ppt_w+.3"/>
                                          </p:val>
                                        </p:tav>
                                        <p:tav>
                                          <p:val>
                                            <p:strVal val="#ppt_w"/>
                                          </p:val>
                                        </p:tav>
                                      </p:tavLst>
                                    </p:anim>
                                    <p:anim calcmode="lin" valueType="num">
                                      <p:cBhvr>
                                        <p:cTn id="71" dur="1000" fill="hold"/>
                                        <p:tgtEl>
                                          <p:spTgt spid="33813"/>
                                        </p:tgtEl>
                                        <p:attrNameLst>
                                          <p:attrName>ppt_h</p:attrName>
                                        </p:attrNameLst>
                                      </p:cBhvr>
                                      <p:tavLst>
                                        <p:tav>
                                          <p:val>
                                            <p:strVal val="#ppt_h"/>
                                          </p:val>
                                        </p:tav>
                                        <p:tav>
                                          <p:val>
                                            <p:strVal val="#ppt_h"/>
                                          </p:val>
                                        </p:tav>
                                      </p:tavLst>
                                    </p:anim>
                                    <p:animEffect transition="in" filter="fade">
                                      <p:cBhvr>
                                        <p:cTn id="72" dur="1000"/>
                                        <p:tgtEl>
                                          <p:spTgt spid="33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838200" y="139700"/>
            <a:ext cx="7543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Argument</a:t>
            </a:r>
          </a:p>
        </p:txBody>
      </p:sp>
      <p:sp>
        <p:nvSpPr>
          <p:cNvPr id="34818"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243</a:t>
            </a:r>
          </a:p>
        </p:txBody>
      </p:sp>
      <p:sp>
        <p:nvSpPr>
          <p:cNvPr id="34819" name="Text Box 3"/>
          <p:cNvSpPr txBox="1">
            <a:spLocks noChangeArrowheads="1"/>
          </p:cNvSpPr>
          <p:nvPr/>
        </p:nvSpPr>
        <p:spPr bwMode="auto">
          <a:xfrm>
            <a:off x="3924300" y="0"/>
            <a:ext cx="11969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論點</a:t>
            </a:r>
          </a:p>
        </p:txBody>
      </p:sp>
      <p:sp>
        <p:nvSpPr>
          <p:cNvPr id="34820" name="Text Box 4"/>
          <p:cNvSpPr txBox="1">
            <a:spLocks noChangeArrowheads="1"/>
          </p:cNvSpPr>
          <p:nvPr/>
        </p:nvSpPr>
        <p:spPr bwMode="auto">
          <a:xfrm>
            <a:off x="0" y="765175"/>
            <a:ext cx="9144000" cy="5918200"/>
          </a:xfrm>
          <a:prstGeom prst="rect">
            <a:avLst/>
          </a:prstGeom>
          <a:solidFill>
            <a:schemeClr val="accent6"/>
          </a:solidFill>
          <a:ln>
            <a:noFill/>
          </a:ln>
          <a:effectLst/>
        </p:spPr>
        <p:txBody>
          <a:bodyPr lIns="90000" tIns="46800" rIns="90000" bIns="46800">
            <a:spAutoFit/>
          </a:bodyPr>
          <a:lstStyle>
            <a:lvl1pPr marL="457200" indent="-45720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1pPr>
            <a:lvl2pPr marL="742950" indent="-28575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2pPr>
            <a:lvl3pPr marL="1143000" indent="-22860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3pPr>
            <a:lvl4pPr marL="1600200" indent="-22860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4pPr>
            <a:lvl5pPr marL="2057400" indent="-22860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endParaRPr lang="en-GB" altLang="zh-TW" sz="1800" b="1" dirty="0">
              <a:solidFill>
                <a:srgbClr val="FFFFFF"/>
              </a:solidFill>
              <a:latin typeface="Arial" pitchFamily="34" charset="0"/>
              <a:ea typeface="新細明體" charset="-120"/>
            </a:endParaRPr>
          </a:p>
          <a:p>
            <a:pPr algn="ctr" eaLnBrk="1" hangingPunct="1">
              <a:lnSpc>
                <a:spcPct val="100000"/>
              </a:lnSpc>
              <a:buClr>
                <a:srgbClr val="FFFFFF"/>
              </a:buClr>
              <a:buFont typeface="Arial" pitchFamily="34" charset="0"/>
              <a:buNone/>
            </a:pPr>
            <a:r>
              <a:rPr lang="zh-TW" altLang="en-GB" b="1" dirty="0">
                <a:solidFill>
                  <a:srgbClr val="FFFFFF"/>
                </a:solidFill>
                <a:latin typeface="Arial" pitchFamily="34" charset="0"/>
                <a:ea typeface="新細明體" charset="-120"/>
              </a:rPr>
              <a:t>保羅寫這信給提多的目地是給他實際的建議，這些建議能夠幫助使徒，並代表知道如何組織，在克里亞的新信徒。他的書信提出三方面的忠告</a:t>
            </a:r>
            <a:r>
              <a:rPr lang="en-GB" altLang="zh-TW" dirty="0">
                <a:solidFill>
                  <a:srgbClr val="FFFFFF"/>
                </a:solidFill>
                <a:latin typeface="Arial" pitchFamily="34" charset="0"/>
                <a:ea typeface="新細明體" charset="-120"/>
              </a:rPr>
              <a:t>:</a:t>
            </a:r>
          </a:p>
          <a:p>
            <a:pPr algn="ctr" eaLnBrk="1" hangingPunct="1">
              <a:lnSpc>
                <a:spcPct val="100000"/>
              </a:lnSpc>
              <a:buClr>
                <a:srgbClr val="FFFFFF"/>
              </a:buClr>
              <a:buFont typeface="Arial" pitchFamily="34" charset="0"/>
              <a:buNone/>
            </a:pPr>
            <a:r>
              <a:rPr lang="en-GB" altLang="zh-TW" b="1" dirty="0">
                <a:solidFill>
                  <a:srgbClr val="FFFFFF"/>
                </a:solidFill>
                <a:latin typeface="Arial" pitchFamily="34" charset="0"/>
                <a:ea typeface="新細明體" charset="-120"/>
              </a:rPr>
              <a:t>1</a:t>
            </a:r>
            <a:r>
              <a:rPr lang="zh-TW" altLang="en-GB" b="1" dirty="0">
                <a:solidFill>
                  <a:srgbClr val="FFFFFF"/>
                </a:solidFill>
                <a:latin typeface="Arial" pitchFamily="34" charset="0"/>
                <a:ea typeface="新細明體" charset="-120"/>
              </a:rPr>
              <a:t>。如何委任適當的長老們，這才能在話語和行為上反駁假教師</a:t>
            </a:r>
            <a:r>
              <a:rPr lang="en-GB" altLang="zh-TW" b="1" dirty="0">
                <a:solidFill>
                  <a:srgbClr val="FFFFFF"/>
                </a:solidFill>
                <a:latin typeface="Arial" pitchFamily="34" charset="0"/>
                <a:ea typeface="新細明體" charset="-120"/>
              </a:rPr>
              <a:t>(</a:t>
            </a:r>
            <a:r>
              <a:rPr lang="zh-TW" altLang="en-GB" b="1" dirty="0">
                <a:solidFill>
                  <a:srgbClr val="FFFFFF"/>
                </a:solidFill>
                <a:latin typeface="Arial" pitchFamily="34" charset="0"/>
                <a:ea typeface="新細明體" charset="-120"/>
              </a:rPr>
              <a:t>第一章</a:t>
            </a:r>
            <a:r>
              <a:rPr lang="en-GB" altLang="zh-TW" b="1" dirty="0">
                <a:solidFill>
                  <a:srgbClr val="FFFFFF"/>
                </a:solidFill>
                <a:latin typeface="Arial" pitchFamily="34" charset="0"/>
                <a:ea typeface="新細明體" charset="-120"/>
              </a:rPr>
              <a:t>)</a:t>
            </a:r>
          </a:p>
          <a:p>
            <a:pPr eaLnBrk="1" hangingPunct="1">
              <a:lnSpc>
                <a:spcPct val="100000"/>
              </a:lnSpc>
              <a:buClr>
                <a:srgbClr val="FFFFFF"/>
              </a:buClr>
              <a:buFont typeface="Arial" pitchFamily="34" charset="0"/>
              <a:buNone/>
            </a:pPr>
            <a:r>
              <a:rPr lang="en-GB" altLang="zh-TW" sz="2200" b="1" dirty="0">
                <a:solidFill>
                  <a:srgbClr val="FFFFFF"/>
                </a:solidFill>
                <a:latin typeface="Arial" pitchFamily="34" charset="0"/>
                <a:ea typeface="新細明體" charset="-120"/>
              </a:rPr>
              <a:t>   </a:t>
            </a:r>
            <a:r>
              <a:rPr lang="en-GB" altLang="zh-TW" sz="1800" b="1" dirty="0">
                <a:solidFill>
                  <a:srgbClr val="FFFFFF"/>
                </a:solidFill>
                <a:latin typeface="Arial" pitchFamily="34" charset="0"/>
                <a:ea typeface="新細明體" charset="-120"/>
              </a:rPr>
              <a:t>    </a:t>
            </a:r>
            <a:r>
              <a:rPr lang="en-GB" altLang="zh-TW" b="1" dirty="0">
                <a:solidFill>
                  <a:srgbClr val="FFFFFF"/>
                </a:solidFill>
                <a:latin typeface="Arial" pitchFamily="34" charset="0"/>
                <a:ea typeface="新細明體" charset="-120"/>
              </a:rPr>
              <a:t>2</a:t>
            </a:r>
            <a:r>
              <a:rPr lang="zh-TW" altLang="en-GB" b="1" dirty="0">
                <a:solidFill>
                  <a:srgbClr val="FFFFFF"/>
                </a:solidFill>
                <a:latin typeface="Arial" pitchFamily="34" charset="0"/>
                <a:ea typeface="新細明體" charset="-120"/>
              </a:rPr>
              <a:t>。 如何教導信徒們有好的行為，使教會不致為反對者誹謗</a:t>
            </a:r>
            <a:r>
              <a:rPr lang="en-GB" altLang="zh-TW" b="1" dirty="0">
                <a:solidFill>
                  <a:srgbClr val="FFFFFF"/>
                </a:solidFill>
                <a:latin typeface="Arial" pitchFamily="34" charset="0"/>
                <a:ea typeface="新細明體" charset="-120"/>
              </a:rPr>
              <a:t>(2:1-10)</a:t>
            </a:r>
          </a:p>
          <a:p>
            <a:pPr eaLnBrk="1" hangingPunct="1">
              <a:lnSpc>
                <a:spcPct val="100000"/>
              </a:lnSpc>
              <a:buClr>
                <a:srgbClr val="FFFFFF"/>
              </a:buClr>
              <a:buFont typeface="Arial" pitchFamily="34" charset="0"/>
              <a:buNone/>
            </a:pPr>
            <a:r>
              <a:rPr lang="en-GB" altLang="zh-TW" b="1" dirty="0">
                <a:solidFill>
                  <a:srgbClr val="FFFFFF"/>
                </a:solidFill>
                <a:latin typeface="Arial" pitchFamily="34" charset="0"/>
                <a:ea typeface="新細明體" charset="-120"/>
              </a:rPr>
              <a:t>       3</a:t>
            </a:r>
            <a:r>
              <a:rPr lang="zh-TW" altLang="en-GB" b="1" dirty="0">
                <a:solidFill>
                  <a:srgbClr val="FFFFFF"/>
                </a:solidFill>
                <a:latin typeface="Arial" pitchFamily="34" charset="0"/>
                <a:ea typeface="新細明體" charset="-120"/>
              </a:rPr>
              <a:t>。規誡聖徒們活出與</a:t>
            </a:r>
            <a:r>
              <a:rPr lang="zh-TW" altLang="en-GB" b="1" dirty="0">
                <a:solidFill>
                  <a:srgbClr val="FFFFFF"/>
                </a:solidFill>
              </a:rPr>
              <a:t>假教師不同的生活，由於神的恩典，他們會活出敬虔的行    為。   </a:t>
            </a:r>
            <a:r>
              <a:rPr lang="en-GB" altLang="zh-TW" b="1" dirty="0">
                <a:solidFill>
                  <a:srgbClr val="FFFFFF"/>
                </a:solidFill>
              </a:rPr>
              <a:t>(2:11-3:15)</a:t>
            </a:r>
          </a:p>
          <a:p>
            <a:pPr algn="ctr" eaLnBrk="1" hangingPunct="1">
              <a:lnSpc>
                <a:spcPct val="100000"/>
              </a:lnSpc>
              <a:buClr>
                <a:srgbClr val="FFFFFF"/>
              </a:buClr>
              <a:buFont typeface="Arial" pitchFamily="34" charset="0"/>
              <a:buNone/>
            </a:pPr>
            <a:r>
              <a:rPr lang="zh-TW" altLang="en-GB" b="1" dirty="0">
                <a:solidFill>
                  <a:srgbClr val="FFFFFF"/>
                </a:solidFill>
                <a:latin typeface="Arial" pitchFamily="34" charset="0"/>
                <a:ea typeface="新細明體" charset="-120"/>
              </a:rPr>
              <a:t>保羅強調基督行為多於教義</a:t>
            </a:r>
            <a:r>
              <a:rPr lang="en-GB" altLang="zh-TW" b="1" dirty="0">
                <a:solidFill>
                  <a:srgbClr val="FFFFFF"/>
                </a:solidFill>
                <a:latin typeface="Arial" pitchFamily="34" charset="0"/>
                <a:ea typeface="新細明體" charset="-120"/>
              </a:rPr>
              <a:t>; </a:t>
            </a:r>
            <a:r>
              <a:rPr lang="zh-TW" altLang="en-GB" b="1" dirty="0">
                <a:solidFill>
                  <a:srgbClr val="FFFFFF"/>
                </a:solidFill>
                <a:latin typeface="Arial" pitchFamily="34" charset="0"/>
                <a:ea typeface="新細明體" charset="-120"/>
              </a:rPr>
              <a:t>無論如何，提多要教導人們正確的行為來，表達出教義與行為是不能分離。</a:t>
            </a:r>
          </a:p>
          <a:p>
            <a:pPr algn="ctr" eaLnBrk="1" hangingPunct="1">
              <a:lnSpc>
                <a:spcPct val="100000"/>
              </a:lnSpc>
              <a:buClr>
                <a:srgbClr val="FFFFFF"/>
              </a:buClr>
              <a:buFont typeface="Arial" pitchFamily="34" charset="0"/>
              <a:buNone/>
            </a:pPr>
            <a:endParaRPr lang="zh-TW" altLang="en-GB" b="1" dirty="0">
              <a:solidFill>
                <a:srgbClr val="FFFFFF"/>
              </a:solidFill>
              <a:latin typeface="Arial" pitchFamily="34" charset="0"/>
              <a:ea typeface="新細明體" charset="-120"/>
            </a:endParaRPr>
          </a:p>
          <a:p>
            <a:pPr algn="ctr" eaLnBrk="1" hangingPunct="1">
              <a:lnSpc>
                <a:spcPct val="100000"/>
              </a:lnSpc>
              <a:buClr>
                <a:srgbClr val="FFFFFF"/>
              </a:buClr>
              <a:buFont typeface="Arial" pitchFamily="34" charset="0"/>
              <a:buNone/>
            </a:pPr>
            <a:endParaRPr lang="zh-TW" altLang="en-GB" b="1" dirty="0">
              <a:solidFill>
                <a:srgbClr val="FFFFFF"/>
              </a:solidFill>
              <a:latin typeface="Arial" pitchFamily="34" charset="0"/>
              <a:ea typeface="新細明體" charset="-120"/>
            </a:endParaRPr>
          </a:p>
        </p:txBody>
      </p:sp>
      <p:sp>
        <p:nvSpPr>
          <p:cNvPr id="86021" name="WordArt 5"/>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8600"/>
            <a:ext cx="350838" cy="350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42" name="Text Box 2"/>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Synthesis</a:t>
            </a:r>
          </a:p>
        </p:txBody>
      </p:sp>
      <p:sp>
        <p:nvSpPr>
          <p:cNvPr id="35843" name="Text Box 3"/>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243</a:t>
            </a:r>
          </a:p>
        </p:txBody>
      </p:sp>
      <p:sp>
        <p:nvSpPr>
          <p:cNvPr id="35844" name="Text Box 4"/>
          <p:cNvSpPr txBox="1">
            <a:spLocks noChangeArrowheads="1"/>
          </p:cNvSpPr>
          <p:nvPr/>
        </p:nvSpPr>
        <p:spPr bwMode="auto">
          <a:xfrm>
            <a:off x="2411413" y="152400"/>
            <a:ext cx="4392612"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綜合</a:t>
            </a:r>
          </a:p>
        </p:txBody>
      </p:sp>
      <p:sp>
        <p:nvSpPr>
          <p:cNvPr id="35845" name="Text Box 5"/>
          <p:cNvSpPr txBox="1">
            <a:spLocks noChangeArrowheads="1"/>
          </p:cNvSpPr>
          <p:nvPr/>
        </p:nvSpPr>
        <p:spPr bwMode="auto">
          <a:xfrm>
            <a:off x="1116013" y="2997200"/>
            <a:ext cx="5286375" cy="528638"/>
          </a:xfrm>
          <a:prstGeom prst="rect">
            <a:avLst/>
          </a:prstGeom>
          <a:solidFill>
            <a:schemeClr val="accent6"/>
          </a:solidFill>
          <a:ln w="9360">
            <a:solidFill>
              <a:srgbClr val="000000"/>
            </a:solidFill>
            <a:miter lim="800000"/>
            <a:headEnd/>
            <a:tailEnd/>
          </a:ln>
          <a:effec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just">
              <a:lnSpc>
                <a:spcPct val="100000"/>
              </a:lnSpc>
              <a:buFont typeface="Arial" charset="0"/>
              <a:buNone/>
              <a:defRPr/>
            </a:pPr>
            <a:r>
              <a:rPr lang="en-GB" altLang="zh-TW" sz="2800" b="1" dirty="0">
                <a:solidFill>
                  <a:schemeClr val="bg1"/>
                </a:solidFill>
                <a:latin typeface="Arial" charset="0"/>
                <a:ea typeface="新細明體" charset="0"/>
                <a:cs typeface="新細明體" charset="0"/>
              </a:rPr>
              <a:t>2:1-10 </a:t>
            </a:r>
            <a:r>
              <a:rPr lang="zh-TW" altLang="en-GB" sz="2800" b="1" dirty="0">
                <a:solidFill>
                  <a:schemeClr val="bg1"/>
                </a:solidFill>
                <a:latin typeface="Arial" charset="0"/>
                <a:ea typeface="新細明體" charset="0"/>
                <a:cs typeface="新細明體" charset="0"/>
              </a:rPr>
              <a:t>不同團體的行為</a:t>
            </a:r>
          </a:p>
        </p:txBody>
      </p:sp>
      <p:sp>
        <p:nvSpPr>
          <p:cNvPr id="35846" name="Text Box 6"/>
          <p:cNvSpPr txBox="1">
            <a:spLocks noChangeArrowheads="1"/>
          </p:cNvSpPr>
          <p:nvPr/>
        </p:nvSpPr>
        <p:spPr bwMode="auto">
          <a:xfrm>
            <a:off x="539750" y="1844675"/>
            <a:ext cx="5111750" cy="650875"/>
          </a:xfrm>
          <a:prstGeom prst="rect">
            <a:avLst/>
          </a:prstGeom>
          <a:solidFill>
            <a:schemeClr val="accent6"/>
          </a:solidFill>
          <a:ln w="9360">
            <a:solidFill>
              <a:srgbClr val="000000"/>
            </a:solidFill>
            <a:miter lim="800000"/>
            <a:headEnd/>
            <a:tailEnd/>
          </a:ln>
          <a:effec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just">
              <a:lnSpc>
                <a:spcPct val="100000"/>
              </a:lnSpc>
              <a:buFont typeface="Arial" charset="0"/>
              <a:buNone/>
              <a:defRPr/>
            </a:pPr>
            <a:r>
              <a:rPr lang="en-GB" altLang="zh-TW" sz="2800" b="1" dirty="0">
                <a:solidFill>
                  <a:schemeClr val="bg1"/>
                </a:solidFill>
                <a:latin typeface="Arial" charset="0"/>
                <a:ea typeface="新細明體" charset="0"/>
                <a:cs typeface="新細明體" charset="0"/>
              </a:rPr>
              <a:t>    </a:t>
            </a:r>
            <a:r>
              <a:rPr lang="en-GB" altLang="zh-TW" sz="3600" b="1" dirty="0">
                <a:solidFill>
                  <a:schemeClr val="bg1"/>
                </a:solidFill>
                <a:latin typeface="Arial" charset="0"/>
                <a:ea typeface="新細明體" charset="0"/>
                <a:cs typeface="新細明體" charset="0"/>
              </a:rPr>
              <a:t>1 </a:t>
            </a:r>
            <a:r>
              <a:rPr lang="zh-TW" altLang="en-GB" sz="2800" b="1" dirty="0">
                <a:solidFill>
                  <a:schemeClr val="bg1"/>
                </a:solidFill>
                <a:latin typeface="Arial" charset="0"/>
                <a:ea typeface="新細明體" charset="0"/>
                <a:cs typeface="新細明體" charset="0"/>
              </a:rPr>
              <a:t>長老反對假教師</a:t>
            </a:r>
          </a:p>
        </p:txBody>
      </p:sp>
      <p:sp>
        <p:nvSpPr>
          <p:cNvPr id="35847" name="Text Box 7"/>
          <p:cNvSpPr txBox="1">
            <a:spLocks noChangeArrowheads="1"/>
          </p:cNvSpPr>
          <p:nvPr/>
        </p:nvSpPr>
        <p:spPr bwMode="auto">
          <a:xfrm>
            <a:off x="1692275" y="908050"/>
            <a:ext cx="4895850" cy="528638"/>
          </a:xfrm>
          <a:prstGeom prst="rect">
            <a:avLst/>
          </a:prstGeom>
          <a:solidFill>
            <a:srgbClr val="0000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zh-TW" altLang="en-GB" b="1">
                <a:solidFill>
                  <a:srgbClr val="FFFFFF"/>
                </a:solidFill>
                <a:latin typeface="Arial" pitchFamily="34" charset="0"/>
                <a:ea typeface="新細明體" charset="-120"/>
              </a:rPr>
              <a:t>用好行為對抗反對者 </a:t>
            </a:r>
          </a:p>
        </p:txBody>
      </p:sp>
      <p:sp>
        <p:nvSpPr>
          <p:cNvPr id="88072" name="WordArt 8"/>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35849" name="Picture 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11950" y="1295400"/>
            <a:ext cx="1657350" cy="2667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3505200"/>
            <a:ext cx="1316038" cy="167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51" name="AutoShape 11"/>
          <p:cNvSpPr>
            <a:spLocks noChangeArrowheads="1"/>
          </p:cNvSpPr>
          <p:nvPr/>
        </p:nvSpPr>
        <p:spPr bwMode="auto">
          <a:xfrm>
            <a:off x="4876800" y="5048250"/>
            <a:ext cx="1809750" cy="1809750"/>
          </a:xfrm>
          <a:custGeom>
            <a:avLst/>
            <a:gdLst>
              <a:gd name="T0" fmla="*/ 615985 w 21600"/>
              <a:gd name="T1" fmla="*/ 3854 h 21600"/>
              <a:gd name="T2" fmla="*/ 617745 w 21600"/>
              <a:gd name="T3" fmla="*/ 829469 h 21600"/>
              <a:gd name="T4" fmla="*/ 1816704 w 21600"/>
              <a:gd name="T5" fmla="*/ 842958 h 21600"/>
              <a:gd name="T6" fmla="*/ 615985 w 21600"/>
              <a:gd name="T7" fmla="*/ 3854 h 21600"/>
              <a:gd name="T8" fmla="*/ 1809750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360">
            <a:solidFill>
              <a:srgbClr val="000000"/>
            </a:solidFill>
            <a:miter lim="800000"/>
            <a:headEnd/>
            <a:tailEnd/>
          </a:ln>
          <a:effectLst>
            <a:outerShdw blurRad="63500" dist="107933" dir="2700000" algn="ctr" rotWithShape="0">
              <a:srgbClr val="000000">
                <a:alpha val="74997"/>
              </a:srgbClr>
            </a:outerShdw>
          </a:effectLst>
        </p:spPr>
        <p:txBody>
          <a:bodyPr wrap="none" anchor="ctr"/>
          <a:lstStyle/>
          <a:p>
            <a:endParaRPr lang="en-GB"/>
          </a:p>
        </p:txBody>
      </p:sp>
      <p:sp>
        <p:nvSpPr>
          <p:cNvPr id="35852" name="Text Box 12"/>
          <p:cNvSpPr txBox="1">
            <a:spLocks noChangeArrowheads="1"/>
          </p:cNvSpPr>
          <p:nvPr/>
        </p:nvSpPr>
        <p:spPr bwMode="auto">
          <a:xfrm>
            <a:off x="2987675" y="4221163"/>
            <a:ext cx="4679950" cy="528637"/>
          </a:xfrm>
          <a:prstGeom prst="rect">
            <a:avLst/>
          </a:prstGeom>
          <a:solidFill>
            <a:schemeClr val="accent6"/>
          </a:solidFill>
          <a:ln w="9360">
            <a:solidFill>
              <a:srgbClr val="000000"/>
            </a:solidFill>
            <a:miter lim="800000"/>
            <a:headEnd/>
            <a:tailEnd/>
          </a:ln>
          <a:effec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just" eaLnBrk="1" hangingPunct="1">
              <a:lnSpc>
                <a:spcPct val="100000"/>
              </a:lnSpc>
              <a:buFont typeface="Arial" pitchFamily="34" charset="0"/>
              <a:buNone/>
            </a:pPr>
            <a:r>
              <a:rPr lang="en-GB" altLang="zh-TW" b="1" dirty="0">
                <a:solidFill>
                  <a:schemeClr val="bg1"/>
                </a:solidFill>
                <a:latin typeface="Arial" pitchFamily="34" charset="0"/>
                <a:ea typeface="新細明體" charset="-120"/>
              </a:rPr>
              <a:t>2:11—3:15 </a:t>
            </a:r>
            <a:r>
              <a:rPr lang="zh-TW" altLang="en-GB" b="1" dirty="0">
                <a:solidFill>
                  <a:schemeClr val="bg1"/>
                </a:solidFill>
                <a:latin typeface="Arial" pitchFamily="34" charset="0"/>
                <a:ea typeface="新細明體" charset="-120"/>
              </a:rPr>
              <a:t>恩典帶來虔敬</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p:cTn id="7" dur="500" fill="hold"/>
                                        <p:tgtEl>
                                          <p:spTgt spid="35846"/>
                                        </p:tgtEl>
                                        <p:attrNameLst>
                                          <p:attrName>ppt_x</p:attrName>
                                        </p:attrNameLst>
                                      </p:cBhvr>
                                      <p:tavLst>
                                        <p:tav>
                                          <p:val>
                                            <p:strVal val="0-#ppt_w/2"/>
                                          </p:val>
                                        </p:tav>
                                        <p:tav>
                                          <p:val>
                                            <p:strVal val="#ppt_x"/>
                                          </p:val>
                                        </p:tav>
                                      </p:tavLst>
                                    </p:anim>
                                    <p:anim calcmode="lin" valueType="num">
                                      <p:cBhvr>
                                        <p:cTn id="8" dur="500" fill="hold"/>
                                        <p:tgtEl>
                                          <p:spTgt spid="35846"/>
                                        </p:tgtEl>
                                        <p:attrNameLst>
                                          <p:attrName>ppt_y</p:attrName>
                                        </p:attrNameLst>
                                      </p:cBhvr>
                                      <p:tavLst>
                                        <p:tav>
                                          <p:val>
                                            <p:strVal val="#ppt_y"/>
                                          </p:val>
                                        </p:tav>
                                        <p:tav>
                                          <p:val>
                                            <p:strVal val="#ppt_y"/>
                                          </p:val>
                                        </p:tav>
                                      </p:tavLst>
                                    </p:anim>
                                  </p:childTnLst>
                                </p:cTn>
                              </p:par>
                              <p:par>
                                <p:cTn id="9" presetID="9" presetClass="entr" fill="hold" nodeType="withEffect">
                                  <p:stCondLst>
                                    <p:cond delay="0"/>
                                  </p:stCondLst>
                                  <p:childTnLst>
                                    <p:set>
                                      <p:cBhvr>
                                        <p:cTn id="10" dur="1" fill="hold">
                                          <p:stCondLst>
                                            <p:cond delay="0"/>
                                          </p:stCondLst>
                                        </p:cTn>
                                        <p:tgtEl>
                                          <p:spTgt spid="35849"/>
                                        </p:tgtEl>
                                        <p:attrNameLst>
                                          <p:attrName>style.visibility</p:attrName>
                                        </p:attrNameLst>
                                      </p:cBhvr>
                                      <p:to>
                                        <p:strVal val="visible"/>
                                      </p:to>
                                    </p:set>
                                    <p:animEffect transition="in" filter="dissolve">
                                      <p:cBhvr>
                                        <p:cTn id="11" dur="500"/>
                                        <p:tgtEl>
                                          <p:spTgt spid="3584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nodeType="clickEffect">
                                  <p:stCondLst>
                                    <p:cond delay="0"/>
                                  </p:stCondLst>
                                  <p:childTnLst>
                                    <p:set>
                                      <p:cBhvr>
                                        <p:cTn id="15" dur="1" fill="hold">
                                          <p:stCondLst>
                                            <p:cond delay="0"/>
                                          </p:stCondLst>
                                        </p:cTn>
                                        <p:tgtEl>
                                          <p:spTgt spid="35845"/>
                                        </p:tgtEl>
                                        <p:attrNameLst>
                                          <p:attrName>style.visibility</p:attrName>
                                        </p:attrNameLst>
                                      </p:cBhvr>
                                      <p:to>
                                        <p:strVal val="visible"/>
                                      </p:to>
                                    </p:set>
                                    <p:anim calcmode="lin" valueType="num">
                                      <p:cBhvr>
                                        <p:cTn id="16" dur="500" fill="hold"/>
                                        <p:tgtEl>
                                          <p:spTgt spid="35845"/>
                                        </p:tgtEl>
                                        <p:attrNameLst>
                                          <p:attrName>ppt_x</p:attrName>
                                        </p:attrNameLst>
                                      </p:cBhvr>
                                      <p:tavLst>
                                        <p:tav>
                                          <p:val>
                                            <p:strVal val="0-#ppt_w/2"/>
                                          </p:val>
                                        </p:tav>
                                        <p:tav>
                                          <p:val>
                                            <p:strVal val="#ppt_x"/>
                                          </p:val>
                                        </p:tav>
                                      </p:tavLst>
                                    </p:anim>
                                    <p:anim calcmode="lin" valueType="num">
                                      <p:cBhvr>
                                        <p:cTn id="17" dur="500" fill="hold"/>
                                        <p:tgtEl>
                                          <p:spTgt spid="35845"/>
                                        </p:tgtEl>
                                        <p:attrNameLst>
                                          <p:attrName>ppt_y</p:attrName>
                                        </p:attrNameLst>
                                      </p:cBhvr>
                                      <p:tavLst>
                                        <p:tav>
                                          <p:val>
                                            <p:strVal val="#ppt_y"/>
                                          </p:val>
                                        </p:tav>
                                        <p:tav>
                                          <p:val>
                                            <p:strVal val="#ppt_y"/>
                                          </p:val>
                                        </p:tav>
                                      </p:tavLst>
                                    </p:anim>
                                  </p:childTnLst>
                                </p:cTn>
                              </p:par>
                              <p:par>
                                <p:cTn id="18" presetID="9" presetClass="entr" fill="hold" nodeType="withEffect">
                                  <p:stCondLst>
                                    <p:cond delay="0"/>
                                  </p:stCondLst>
                                  <p:childTnLst>
                                    <p:set>
                                      <p:cBhvr>
                                        <p:cTn id="19" dur="1" fill="hold">
                                          <p:stCondLst>
                                            <p:cond delay="0"/>
                                          </p:stCondLst>
                                        </p:cTn>
                                        <p:tgtEl>
                                          <p:spTgt spid="35850"/>
                                        </p:tgtEl>
                                        <p:attrNameLst>
                                          <p:attrName>style.visibility</p:attrName>
                                        </p:attrNameLst>
                                      </p:cBhvr>
                                      <p:to>
                                        <p:strVal val="visible"/>
                                      </p:to>
                                    </p:set>
                                    <p:animEffect transition="in" filter="dissolve">
                                      <p:cBhvr>
                                        <p:cTn id="20" dur="500"/>
                                        <p:tgtEl>
                                          <p:spTgt spid="3585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35852"/>
                                        </p:tgtEl>
                                        <p:attrNameLst>
                                          <p:attrName>style.visibility</p:attrName>
                                        </p:attrNameLst>
                                      </p:cBhvr>
                                      <p:to>
                                        <p:strVal val="visible"/>
                                      </p:to>
                                    </p:set>
                                    <p:anim calcmode="lin" valueType="num">
                                      <p:cBhvr>
                                        <p:cTn id="25" dur="500" fill="hold"/>
                                        <p:tgtEl>
                                          <p:spTgt spid="35852"/>
                                        </p:tgtEl>
                                        <p:attrNameLst>
                                          <p:attrName>ppt_x</p:attrName>
                                        </p:attrNameLst>
                                      </p:cBhvr>
                                      <p:tavLst>
                                        <p:tav>
                                          <p:val>
                                            <p:strVal val="0-#ppt_w/2"/>
                                          </p:val>
                                        </p:tav>
                                        <p:tav>
                                          <p:val>
                                            <p:strVal val="#ppt_x"/>
                                          </p:val>
                                        </p:tav>
                                      </p:tavLst>
                                    </p:anim>
                                    <p:anim calcmode="lin" valueType="num">
                                      <p:cBhvr>
                                        <p:cTn id="26" dur="500" fill="hold"/>
                                        <p:tgtEl>
                                          <p:spTgt spid="35852"/>
                                        </p:tgtEl>
                                        <p:attrNameLst>
                                          <p:attrName>ppt_y</p:attrName>
                                        </p:attrNameLst>
                                      </p:cBhvr>
                                      <p:tavLst>
                                        <p:tav>
                                          <p:val>
                                            <p:strVal val="#ppt_y"/>
                                          </p:val>
                                        </p:tav>
                                        <p:tav>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5851"/>
                                        </p:tgtEl>
                                        <p:attrNameLst>
                                          <p:attrName>style.visibility</p:attrName>
                                        </p:attrNameLst>
                                      </p:cBhvr>
                                      <p:to>
                                        <p:strVal val="visible"/>
                                      </p:to>
                                    </p:set>
                                    <p:anim calcmode="lin" valueType="num">
                                      <p:cBhvr>
                                        <p:cTn id="29" dur="500" fill="hold"/>
                                        <p:tgtEl>
                                          <p:spTgt spid="35851"/>
                                        </p:tgtEl>
                                        <p:attrNameLst>
                                          <p:attrName>ppt_x</p:attrName>
                                        </p:attrNameLst>
                                      </p:cBhvr>
                                      <p:tavLst>
                                        <p:tav>
                                          <p:val>
                                            <p:strVal val="#ppt_x"/>
                                          </p:val>
                                        </p:tav>
                                        <p:tav>
                                          <p:val>
                                            <p:strVal val="#ppt_x"/>
                                          </p:val>
                                        </p:tav>
                                      </p:tavLst>
                                    </p:anim>
                                    <p:anim calcmode="lin" valueType="num">
                                      <p:cBhvr>
                                        <p:cTn id="30" dur="500" fill="hold"/>
                                        <p:tgtEl>
                                          <p:spTgt spid="35851"/>
                                        </p:tgtEl>
                                        <p:attrNameLst>
                                          <p:attrName>ppt_y</p:attrName>
                                        </p:attrNameLst>
                                      </p:cBhvr>
                                      <p:tavLst>
                                        <p:tav>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1"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Text Box 1"/>
          <p:cNvSpPr txBox="1">
            <a:spLocks noChangeArrowheads="1"/>
          </p:cNvSpPr>
          <p:nvPr/>
        </p:nvSpPr>
        <p:spPr bwMode="auto">
          <a:xfrm>
            <a:off x="900113" y="314325"/>
            <a:ext cx="7543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Summary Statement</a:t>
            </a:r>
          </a:p>
        </p:txBody>
      </p:sp>
      <p:sp>
        <p:nvSpPr>
          <p:cNvPr id="36866"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241</a:t>
            </a:r>
          </a:p>
        </p:txBody>
      </p:sp>
      <p:sp>
        <p:nvSpPr>
          <p:cNvPr id="36867" name="Text Box 3"/>
          <p:cNvSpPr txBox="1">
            <a:spLocks noChangeArrowheads="1"/>
          </p:cNvSpPr>
          <p:nvPr/>
        </p:nvSpPr>
        <p:spPr bwMode="auto">
          <a:xfrm>
            <a:off x="1547813" y="333375"/>
            <a:ext cx="6119812"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總結</a:t>
            </a:r>
          </a:p>
        </p:txBody>
      </p:sp>
      <p:sp>
        <p:nvSpPr>
          <p:cNvPr id="36868" name="Text Box 4"/>
          <p:cNvSpPr txBox="1">
            <a:spLocks noChangeArrowheads="1"/>
          </p:cNvSpPr>
          <p:nvPr/>
        </p:nvSpPr>
        <p:spPr bwMode="auto">
          <a:xfrm>
            <a:off x="827088" y="1412875"/>
            <a:ext cx="7086600" cy="3025775"/>
          </a:xfrm>
          <a:prstGeom prst="rect">
            <a:avLst/>
          </a:prstGeom>
          <a:solidFill>
            <a:srgbClr val="0033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3200" b="1" i="1">
                <a:latin typeface="Arial" pitchFamily="34" charset="0"/>
                <a:ea typeface="新細明體" charset="-120"/>
              </a:rPr>
              <a:t>保羅勸勉提多到</a:t>
            </a:r>
            <a:r>
              <a:rPr lang="zh-TW" altLang="en-GB" sz="3200" b="1" i="1">
                <a:solidFill>
                  <a:schemeClr val="bg1"/>
                </a:solidFill>
                <a:latin typeface="Arial" pitchFamily="34" charset="0"/>
                <a:ea typeface="新細明體" charset="-120"/>
              </a:rPr>
              <a:t>克里底人所組織的教會</a:t>
            </a:r>
            <a:r>
              <a:rPr lang="zh-TW" altLang="en-GB" sz="3200" b="1" i="1">
                <a:latin typeface="Arial" pitchFamily="34" charset="0"/>
                <a:ea typeface="新細明體" charset="-120"/>
              </a:rPr>
              <a:t>，並委派在當中有合宜品格的長老群們並教導信徒們能活出有好的行為見證來。因為這是救恩的結果，靠著主的恩典，</a:t>
            </a:r>
            <a:r>
              <a:rPr lang="zh-TW" altLang="en-GB" sz="3200" b="1" i="1">
                <a:solidFill>
                  <a:schemeClr val="bg1"/>
                </a:solidFill>
                <a:latin typeface="Arial" pitchFamily="34" charset="0"/>
                <a:ea typeface="新細明體" charset="-120"/>
              </a:rPr>
              <a:t>能打敗反對者的言語和行為</a:t>
            </a:r>
            <a:r>
              <a:rPr lang="zh-TW" altLang="en-GB" sz="3200" b="1" i="1">
                <a:latin typeface="Arial" pitchFamily="34" charset="0"/>
                <a:ea typeface="新細明體" charset="-120"/>
              </a:rPr>
              <a:t>。</a:t>
            </a:r>
            <a:r>
              <a:rPr lang="en-GB" altLang="zh-TW" sz="3200" b="1" i="1">
                <a:latin typeface="Arial" pitchFamily="34" charset="0"/>
                <a:ea typeface="新細明體" charset="-120"/>
              </a:rPr>
              <a:t>(</a:t>
            </a:r>
            <a:r>
              <a:rPr lang="zh-TW" altLang="en-GB" sz="3200" b="1" i="1">
                <a:latin typeface="Arial" pitchFamily="34" charset="0"/>
                <a:ea typeface="新細明體" charset="-120"/>
              </a:rPr>
              <a:t>好的行為見證</a:t>
            </a:r>
            <a:r>
              <a:rPr lang="en-GB" altLang="zh-TW" sz="3200" b="1" i="1">
                <a:latin typeface="Arial" pitchFamily="34" charset="0"/>
                <a:ea typeface="新細明體" charset="-120"/>
              </a:rPr>
              <a:t>)</a:t>
            </a:r>
          </a:p>
        </p:txBody>
      </p:sp>
      <p:sp>
        <p:nvSpPr>
          <p:cNvPr id="90117" name="WordArt 5"/>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36870" name="Picture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711950" y="4833938"/>
            <a:ext cx="2355850" cy="1719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555533" name="Text Box 77"/>
          <p:cNvSpPr txBox="1">
            <a:spLocks noChangeArrowheads="1"/>
          </p:cNvSpPr>
          <p:nvPr/>
        </p:nvSpPr>
        <p:spPr bwMode="auto">
          <a:xfrm>
            <a:off x="4283968" y="1268760"/>
            <a:ext cx="1905000"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914400">
              <a:lnSpc>
                <a:spcPct val="100000"/>
              </a:lnSpc>
              <a:buClrTx/>
              <a:buSzTx/>
              <a:buFontTx/>
              <a:buNone/>
              <a:defRPr/>
            </a:pPr>
            <a:r>
              <a:rPr lang="zh-CN" altLang="en-US" sz="2400" b="0" dirty="0">
                <a:solidFill>
                  <a:srgbClr val="FFFFFF"/>
                </a:solidFill>
                <a:effectLst>
                  <a:outerShdw blurRad="38100" dist="38100" dir="2700000" algn="tl">
                    <a:srgbClr val="000000"/>
                  </a:outerShdw>
                </a:effectLst>
                <a:latin typeface="26" charset="0"/>
              </a:rPr>
              <a:t>以弗所</a:t>
            </a:r>
            <a:endParaRPr lang="en-US" sz="2400" b="0" dirty="0">
              <a:solidFill>
                <a:srgbClr val="FFFFFF"/>
              </a:solidFill>
              <a:effectLst>
                <a:outerShdw blurRad="38100" dist="38100" dir="2700000" algn="tl">
                  <a:srgbClr val="000000"/>
                </a:outerShdw>
              </a:effectLst>
              <a:latin typeface="26" charset="0"/>
            </a:endParaRPr>
          </a:p>
        </p:txBody>
      </p:sp>
      <p:pic>
        <p:nvPicPr>
          <p:cNvPr id="252931" name="Picture 3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950" y="2855913"/>
            <a:ext cx="6524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2" name="Title 1"/>
          <p:cNvSpPr>
            <a:spLocks noGrp="1"/>
          </p:cNvSpPr>
          <p:nvPr>
            <p:ph type="title" idx="4294967295"/>
          </p:nvPr>
        </p:nvSpPr>
        <p:spPr>
          <a:xfrm>
            <a:off x="169863" y="4910138"/>
            <a:ext cx="5359400" cy="1947862"/>
          </a:xfrm>
          <a:effectLst/>
        </p:spPr>
        <p:txBody>
          <a:bodyPr/>
          <a:lstStyle/>
          <a:p>
            <a:pPr>
              <a:defRPr/>
            </a:pPr>
            <a:r>
              <a:rPr lang="zh-CN" altLang="en-US" sz="4800" b="1" dirty="0">
                <a:solidFill>
                  <a:srgbClr val="FFFFFF"/>
                </a:solidFill>
                <a:effectLst>
                  <a:outerShdw blurRad="50800" dist="88900" dir="2700000" algn="tl" rotWithShape="0">
                    <a:srgbClr val="000000"/>
                  </a:outerShdw>
                </a:effectLst>
                <a:latin typeface="Arial"/>
                <a:cs typeface="Arial"/>
              </a:rPr>
              <a:t>保罗与提多</a:t>
            </a:r>
            <a:br>
              <a:rPr lang="en-US" altLang="zh-CN" sz="4800" b="1" dirty="0">
                <a:solidFill>
                  <a:srgbClr val="FFFFFF"/>
                </a:solidFill>
                <a:effectLst>
                  <a:outerShdw blurRad="50800" dist="88900" dir="2700000" algn="tl" rotWithShape="0">
                    <a:srgbClr val="000000"/>
                  </a:outerShdw>
                </a:effectLst>
                <a:latin typeface="Arial"/>
                <a:cs typeface="Arial"/>
              </a:rPr>
            </a:br>
            <a:r>
              <a:rPr lang="zh-CN" altLang="en-US" sz="4800" b="1" dirty="0">
                <a:solidFill>
                  <a:srgbClr val="FFFFFF"/>
                </a:solidFill>
                <a:effectLst>
                  <a:outerShdw blurRad="50800" dist="88900" dir="2700000" algn="tl" rotWithShape="0">
                    <a:srgbClr val="000000"/>
                  </a:outerShdw>
                </a:effectLst>
                <a:latin typeface="Arial"/>
                <a:cs typeface="Arial"/>
              </a:rPr>
              <a:t>在哪里</a:t>
            </a:r>
            <a:r>
              <a:rPr lang="en-US" sz="4800" b="1" dirty="0">
                <a:solidFill>
                  <a:srgbClr val="FFFFFF"/>
                </a:solidFill>
                <a:effectLst>
                  <a:outerShdw blurRad="50800" dist="88900" dir="2700000" algn="tl" rotWithShape="0">
                    <a:srgbClr val="000000"/>
                  </a:outerShdw>
                </a:effectLst>
                <a:latin typeface="Arial"/>
                <a:cs typeface="Arial"/>
              </a:rPr>
              <a:t>?</a:t>
            </a:r>
          </a:p>
        </p:txBody>
      </p:sp>
      <p:sp>
        <p:nvSpPr>
          <p:cNvPr id="13" name="Oval 58"/>
          <p:cNvSpPr>
            <a:spLocks noChangeArrowheads="1"/>
          </p:cNvSpPr>
          <p:nvPr/>
        </p:nvSpPr>
        <p:spPr bwMode="auto">
          <a:xfrm>
            <a:off x="5292080" y="170080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hangingPunct="0">
              <a:lnSpc>
                <a:spcPct val="100000"/>
              </a:lnSpc>
              <a:buClrTx/>
              <a:buSzTx/>
              <a:buFontTx/>
              <a:buNone/>
              <a:defRPr/>
            </a:pPr>
            <a:endParaRPr lang="en-US" sz="2400">
              <a:solidFill>
                <a:srgbClr val="FFFFFF"/>
              </a:solidFill>
              <a:latin typeface="BONES" pitchFamily="-105" charset="0"/>
              <a:ea typeface="ＭＳ Ｐゴシック" charset="0"/>
            </a:endParaRPr>
          </a:p>
        </p:txBody>
      </p:sp>
      <p:sp>
        <p:nvSpPr>
          <p:cNvPr id="14" name="Text Box 76"/>
          <p:cNvSpPr txBox="1">
            <a:spLocks noChangeArrowheads="1"/>
          </p:cNvSpPr>
          <p:nvPr/>
        </p:nvSpPr>
        <p:spPr bwMode="auto">
          <a:xfrm>
            <a:off x="4290219" y="2751013"/>
            <a:ext cx="2586037"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a:lnSpc>
                <a:spcPct val="100000"/>
              </a:lnSpc>
              <a:buClrTx/>
              <a:buSzTx/>
              <a:buFontTx/>
              <a:buNone/>
              <a:defRPr/>
            </a:pPr>
            <a:r>
              <a:rPr lang="zh-CN" altLang="en-US" sz="2400" dirty="0">
                <a:solidFill>
                  <a:srgbClr val="FFFFFF"/>
                </a:solidFill>
                <a:effectLst>
                  <a:outerShdw blurRad="38100" dist="38100" dir="2700000" algn="tl">
                    <a:srgbClr val="000000"/>
                  </a:outerShdw>
                </a:effectLst>
                <a:latin typeface="26" charset="0"/>
              </a:rPr>
              <a:t>克里特</a:t>
            </a:r>
            <a:endParaRPr lang="en-US" sz="2400" b="0" dirty="0">
              <a:solidFill>
                <a:srgbClr val="FFFFFF"/>
              </a:solidFill>
              <a:effectLst>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8001000" y="-9525"/>
            <a:ext cx="1109663"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914400">
              <a:lnSpc>
                <a:spcPct val="100000"/>
              </a:lnSpc>
              <a:buClrTx/>
              <a:buSzTx/>
              <a:buFontTx/>
              <a:buNone/>
              <a:defRPr/>
            </a:pPr>
            <a:r>
              <a:rPr lang="en-US" sz="2400" dirty="0">
                <a:solidFill>
                  <a:srgbClr val="FFFFFF"/>
                </a:solidFill>
                <a:effectLst>
                  <a:outerShdw blurRad="38100" dist="38100" dir="2700000" algn="tl">
                    <a:srgbClr val="000000"/>
                  </a:outerShdw>
                </a:effectLst>
                <a:latin typeface="26" charset="0"/>
              </a:rPr>
              <a:t>242</a:t>
            </a:r>
            <a:endParaRPr lang="en-US" sz="2400" b="0" dirty="0">
              <a:solidFill>
                <a:srgbClr val="FFFFFF"/>
              </a:solidFill>
              <a:effectLst>
                <a:outerShdw blurRad="38100" dist="38100" dir="2700000" algn="tl">
                  <a:srgbClr val="000000"/>
                </a:outerShdw>
              </a:effectLst>
              <a:latin typeface="26" charset="0"/>
            </a:endParaRPr>
          </a:p>
        </p:txBody>
      </p:sp>
      <p:sp>
        <p:nvSpPr>
          <p:cNvPr id="252936" name="Right Arrow 2"/>
          <p:cNvSpPr>
            <a:spLocks noChangeArrowheads="1"/>
          </p:cNvSpPr>
          <p:nvPr/>
        </p:nvSpPr>
        <p:spPr bwMode="auto">
          <a:xfrm rot="7481013">
            <a:off x="4480200" y="2150965"/>
            <a:ext cx="1081088" cy="503237"/>
          </a:xfrm>
          <a:prstGeom prst="rightArrow">
            <a:avLst>
              <a:gd name="adj1" fmla="val 50000"/>
              <a:gd name="adj2" fmla="val 50126"/>
            </a:avLst>
          </a:prstGeom>
          <a:solidFill>
            <a:srgbClr val="FFFFFF"/>
          </a:solidFill>
          <a:ln w="38100">
            <a:solidFill>
              <a:schemeClr val="bg2"/>
            </a:solidFill>
            <a:round/>
            <a:headEnd/>
            <a:tailEnd/>
          </a:ln>
        </p:spPr>
        <p:txBody>
          <a:bodyP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Tree>
    <p:extLst>
      <p:ext uri="{BB962C8B-B14F-4D97-AF65-F5344CB8AC3E}">
        <p14:creationId xmlns:p14="http://schemas.microsoft.com/office/powerpoint/2010/main" val="303940061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52936"/>
                                        </p:tgtEl>
                                        <p:attrNameLst>
                                          <p:attrName>style.visibility</p:attrName>
                                        </p:attrNameLst>
                                      </p:cBhvr>
                                      <p:to>
                                        <p:strVal val="visible"/>
                                      </p:to>
                                    </p:set>
                                    <p:animEffect transition="in" filter="wipe(up)">
                                      <p:cBhvr>
                                        <p:cTn id="11" dur="500"/>
                                        <p:tgtEl>
                                          <p:spTgt spid="25293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4" grpId="0"/>
      <p:bldP spid="25293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259A91C-F96B-5145-9160-526D83A0CF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4704"/>
            <a:ext cx="9144000" cy="5233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2549446"/>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提多书</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Arial" charset="0"/>
                <a:ea typeface="ＭＳ Ｐゴシック" charset="0"/>
                <a:cs typeface="ＭＳ Ｐゴシック" charset="0"/>
              </a:rPr>
              <a:t>要信誉良好</a:t>
            </a:r>
            <a:endParaRPr lang="en-US" sz="88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645551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Megachurch pastor, mental health advocate Jarrid Wilson dies by suicide">
            <a:hlinkClick r:id="" action="ppaction://media"/>
            <a:extLst>
              <a:ext uri="{FF2B5EF4-FFF2-40B4-BE49-F238E27FC236}">
                <a16:creationId xmlns:a16="http://schemas.microsoft.com/office/drawing/2014/main" id="{8E6D5C04-D09D-C748-8899-FCF807FF40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4763"/>
            <a:ext cx="9144000" cy="5143500"/>
          </a:xfrm>
          <a:prstGeom prst="rect">
            <a:avLst/>
          </a:prstGeom>
        </p:spPr>
      </p:pic>
      <p:sp>
        <p:nvSpPr>
          <p:cNvPr id="900098" name="Rectangle 2"/>
          <p:cNvSpPr>
            <a:spLocks noGrp="1" noChangeArrowheads="1"/>
          </p:cNvSpPr>
          <p:nvPr>
            <p:ph type="ctrTitle"/>
          </p:nvPr>
        </p:nvSpPr>
        <p:spPr>
          <a:xfrm>
            <a:off x="0" y="5148264"/>
            <a:ext cx="9144000" cy="1704974"/>
          </a:xfrm>
          <a:effectLst>
            <a:outerShdw blurRad="63500" dist="35921" dir="2700000" algn="ctr" rotWithShape="0">
              <a:schemeClr val="tx2">
                <a:alpha val="74998"/>
              </a:schemeClr>
            </a:outerShdw>
          </a:effectLst>
        </p:spPr>
        <p:txBody>
          <a:bodyPr/>
          <a:lstStyle/>
          <a:p>
            <a:pPr>
              <a:defRPr/>
            </a:pPr>
            <a:r>
              <a:rPr lang="zh-CN" altLang="en-US" sz="3600" b="1" dirty="0">
                <a:effectLst>
                  <a:glow rad="127000">
                    <a:schemeClr val="tx1"/>
                  </a:glow>
                </a:effectLst>
                <a:latin typeface="Arial" charset="0"/>
                <a:ea typeface="ＭＳ Ｐゴシック" charset="0"/>
                <a:cs typeface="ＭＳ Ｐゴシック" charset="0"/>
              </a:rPr>
              <a:t>贾里德</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威尔逊牧师（</a:t>
            </a:r>
            <a:r>
              <a:rPr lang="en-US" altLang="zh-CN" sz="3600" b="1" dirty="0">
                <a:effectLst>
                  <a:glow rad="127000">
                    <a:schemeClr val="tx1"/>
                  </a:glow>
                </a:effectLst>
                <a:latin typeface="Arial" charset="0"/>
                <a:ea typeface="ＭＳ Ｐゴシック" charset="0"/>
                <a:cs typeface="ＭＳ Ｐゴシック" charset="0"/>
              </a:rPr>
              <a:t>Pastor </a:t>
            </a:r>
            <a:r>
              <a:rPr lang="en-US" altLang="zh-CN" sz="3600" b="1" dirty="0" err="1">
                <a:effectLst>
                  <a:glow rad="127000">
                    <a:schemeClr val="tx1"/>
                  </a:glow>
                </a:effectLst>
                <a:latin typeface="Arial" charset="0"/>
                <a:ea typeface="ＭＳ Ｐゴシック" charset="0"/>
                <a:cs typeface="ＭＳ Ｐゴシック" charset="0"/>
              </a:rPr>
              <a:t>Jarrid</a:t>
            </a:r>
            <a:r>
              <a:rPr lang="en-US" altLang="zh-CN" sz="3600" b="1" dirty="0">
                <a:effectLst>
                  <a:glow rad="127000">
                    <a:schemeClr val="tx1"/>
                  </a:glow>
                </a:effectLst>
                <a:latin typeface="Arial" charset="0"/>
                <a:ea typeface="ＭＳ Ｐゴシック" charset="0"/>
                <a:cs typeface="ＭＳ Ｐゴシック" charset="0"/>
              </a:rPr>
              <a:t> Wilson</a:t>
            </a:r>
            <a:r>
              <a:rPr lang="zh-CN" altLang="en-US" sz="3600" b="1" dirty="0">
                <a:effectLst>
                  <a:glow rad="127000">
                    <a:schemeClr val="tx1"/>
                  </a:glow>
                </a:effectLst>
                <a:latin typeface="Arial" charset="0"/>
                <a:ea typeface="ＭＳ Ｐゴシック" charset="0"/>
                <a:cs typeface="ＭＳ Ｐゴシック" charset="0"/>
              </a:rPr>
              <a:t>）</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丰收基督教团契，位于加利福尼亚州河滨</a:t>
            </a:r>
            <a:endParaRPr lang="en-US" sz="3600" b="1" dirty="0">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92808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2" y="717038"/>
            <a:ext cx="9252520" cy="61683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36512" y="-10759"/>
            <a:ext cx="9289032" cy="861055"/>
          </a:xfrm>
          <a:solidFill>
            <a:srgbClr val="000000"/>
          </a:solidFill>
        </p:spPr>
        <p:txBody>
          <a:bodyPr anchor="b"/>
          <a:lstStyle/>
          <a:p>
            <a:pPr eaLnBrk="1" hangingPunct="1"/>
            <a:r>
              <a:rPr lang="zh-SG" altLang="en-US" sz="5400" dirty="0">
                <a:solidFill>
                  <a:srgbClr val="FEFDE3"/>
                </a:solidFill>
                <a:latin typeface="Microsoft YaHei UI" panose="020B0503020204020204" pitchFamily="34" charset="-122"/>
                <a:ea typeface="Microsoft YaHei UI" panose="020B0503020204020204" pitchFamily="34" charset="-122"/>
                <a:cs typeface="Arial" charset="0"/>
              </a:rPr>
              <a:t>提多书</a:t>
            </a:r>
          </a:p>
        </p:txBody>
      </p:sp>
      <p:sp>
        <p:nvSpPr>
          <p:cNvPr id="3" name="Rectangle 2"/>
          <p:cNvSpPr/>
          <p:nvPr/>
        </p:nvSpPr>
        <p:spPr>
          <a:xfrm>
            <a:off x="193639" y="1269855"/>
            <a:ext cx="8822008" cy="2800767"/>
          </a:xfrm>
          <a:prstGeom prst="rect">
            <a:avLst/>
          </a:prstGeom>
          <a:solidFill>
            <a:schemeClr val="accent3">
              <a:alpha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保罗劝勉提多通过按立合格的长老，教导可敬的行为，即靠恩典得救的自然结果，来组织克里特教会，以话语和行动（行为）来抵挡反对者。</a:t>
            </a:r>
          </a:p>
        </p:txBody>
      </p:sp>
      <p:sp>
        <p:nvSpPr>
          <p:cNvPr id="6" name="Text Box 3">
            <a:extLst>
              <a:ext uri="{FF2B5EF4-FFF2-40B4-BE49-F238E27FC236}">
                <a16:creationId xmlns:a16="http://schemas.microsoft.com/office/drawing/2014/main" id="{85FEE443-5FF0-6C4E-A525-3346AC0678FD}"/>
              </a:ext>
            </a:extLst>
          </p:cNvPr>
          <p:cNvSpPr txBox="1">
            <a:spLocks noChangeArrowheads="1"/>
          </p:cNvSpPr>
          <p:nvPr/>
        </p:nvSpPr>
        <p:spPr bwMode="auto">
          <a:xfrm>
            <a:off x="8289967" y="87015"/>
            <a:ext cx="752129"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241</a:t>
            </a:r>
          </a:p>
        </p:txBody>
      </p:sp>
    </p:spTree>
    <p:extLst>
      <p:ext uri="{BB962C8B-B14F-4D97-AF65-F5344CB8AC3E}">
        <p14:creationId xmlns:p14="http://schemas.microsoft.com/office/powerpoint/2010/main" val="403082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42"/>
                                        </p:tgtEl>
                                        <p:attrNameLst>
                                          <p:attrName>style.visibility</p:attrName>
                                        </p:attrNameLst>
                                      </p:cBhvr>
                                      <p:to>
                                        <p:strVal val="visible"/>
                                      </p:to>
                                    </p:set>
                                    <p:anim calcmode="lin" valueType="num">
                                      <p:cBhvr additive="base">
                                        <p:cTn id="7" dur="500" fill="hold"/>
                                        <p:tgtEl>
                                          <p:spTgt spid="317442"/>
                                        </p:tgtEl>
                                        <p:attrNameLst>
                                          <p:attrName>ppt_x</p:attrName>
                                        </p:attrNameLst>
                                      </p:cBhvr>
                                      <p:tavLst>
                                        <p:tav tm="0">
                                          <p:val>
                                            <p:strVal val="#ppt_x"/>
                                          </p:val>
                                        </p:tav>
                                        <p:tav tm="100000">
                                          <p:val>
                                            <p:strVal val="#ppt_x"/>
                                          </p:val>
                                        </p:tav>
                                      </p:tavLst>
                                    </p:anim>
                                    <p:anim calcmode="lin" valueType="num">
                                      <p:cBhvr additive="base">
                                        <p:cTn id="8" dur="500" fill="hold"/>
                                        <p:tgtEl>
                                          <p:spTgt spid="3174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另一位牧师</a:t>
            </a:r>
            <a:r>
              <a:rPr lang="en-US" altLang="zh-CN"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3074" name="Picture 2">
            <a:extLst>
              <a:ext uri="{FF2B5EF4-FFF2-40B4-BE49-F238E27FC236}">
                <a16:creationId xmlns:a16="http://schemas.microsoft.com/office/drawing/2014/main" id="{83F5E016-734F-6347-A10C-E6B5E13305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86" y="1268760"/>
            <a:ext cx="8978900"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3437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挣扎是真实的</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483D8F2D-4F60-9C4F-9125-1F0FE1B2E0AD}"/>
              </a:ext>
            </a:extLst>
          </p:cNvPr>
          <p:cNvSpPr txBox="1">
            <a:spLocks noChangeArrowheads="1"/>
          </p:cNvSpPr>
          <p:nvPr/>
        </p:nvSpPr>
        <p:spPr bwMode="auto">
          <a:xfrm>
            <a:off x="107503" y="1107828"/>
            <a:ext cx="8957287" cy="5013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有句话说，四位牧师中就有一位在与抑郁症斗争。</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Lifeway Research </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的数据显示，确诊为临床抑郁症的牧师数量是全国平均水平的两倍。四分之一的牧师寻求了家庭医生关于压力和焦虑问题的建议。几乎四分之一的牧师（</a:t>
            </a:r>
            <a:r>
              <a:rPr kumimoji="0" lang="en-US" altLang="zh-C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23%</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）承认曾“亲自与心理疾病作斗争”，而且其中一半的牧师表示他们的病情已被诊断出来。</a:t>
            </a:r>
          </a:p>
        </p:txBody>
      </p:sp>
      <p:sp>
        <p:nvSpPr>
          <p:cNvPr id="4" name="Rectangle 2">
            <a:extLst>
              <a:ext uri="{FF2B5EF4-FFF2-40B4-BE49-F238E27FC236}">
                <a16:creationId xmlns:a16="http://schemas.microsoft.com/office/drawing/2014/main" id="{4472B8F3-B206-3D47-8764-30E4B553E824}"/>
              </a:ext>
            </a:extLst>
          </p:cNvPr>
          <p:cNvSpPr txBox="1">
            <a:spLocks noChangeArrowheads="1"/>
          </p:cNvSpPr>
          <p:nvPr/>
        </p:nvSpPr>
        <p:spPr bwMode="auto">
          <a:xfrm>
            <a:off x="-35496" y="6381328"/>
            <a:ext cx="9144000" cy="433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Charisma News</a:t>
            </a:r>
            <a:r>
              <a:rPr kumimoji="0" lang="zh-CN" alt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altLang="zh-CN"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2018</a:t>
            </a:r>
            <a:r>
              <a:rPr kumimoji="0" lang="zh-CN" alt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US" altLang="zh-CN"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a:t>
            </a:r>
            <a:r>
              <a:rPr kumimoji="0" lang="zh-CN" alt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a:t>
            </a:r>
            <a:r>
              <a:rPr kumimoji="0" lang="en-US" altLang="zh-CN"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29</a:t>
            </a:r>
            <a:r>
              <a:rPr kumimoji="0" lang="zh-CN" alt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日</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4570982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D8954B-6D8F-B843-AB53-31A973C606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 y="490612"/>
            <a:ext cx="9181222" cy="63673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zh-CN" altLang="en-US" b="1" i="1" dirty="0">
                <a:effectLst>
                  <a:glow rad="127000">
                    <a:schemeClr val="tx1"/>
                  </a:glow>
                </a:effectLst>
                <a:latin typeface="Arial" charset="0"/>
                <a:ea typeface="ＭＳ Ｐゴシック" charset="0"/>
                <a:cs typeface="ＭＳ Ｐゴシック" charset="0"/>
              </a:rPr>
              <a:t>基督徒的处境是否更好？</a:t>
            </a:r>
            <a:endParaRPr lang="en-US"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12092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5344600" y="188640"/>
            <a:ext cx="3630013" cy="3429000"/>
          </a:xfrm>
          <a:solidFill>
            <a:schemeClr val="tx1"/>
          </a:solidFill>
          <a:effectLst>
            <a:outerShdw blurRad="63500" dist="35921" dir="2700000" algn="ctr" rotWithShape="0">
              <a:schemeClr val="tx2">
                <a:alpha val="74998"/>
              </a:schemeClr>
            </a:outerShdw>
          </a:effectLst>
        </p:spPr>
        <p:txBody>
          <a:bodyPr anchor="ctr"/>
          <a:lstStyle/>
          <a:p>
            <a:pPr>
              <a:defRPr/>
            </a:pPr>
            <a:r>
              <a:rPr lang="zh-CN" altLang="en-US" sz="6600" b="1" dirty="0">
                <a:effectLst>
                  <a:glow rad="127000">
                    <a:schemeClr val="tx1"/>
                  </a:glow>
                </a:effectLst>
                <a:latin typeface="Arial" panose="020B0604020202020204" pitchFamily="34" charset="0"/>
                <a:ea typeface="ＭＳ Ｐゴシック" charset="0"/>
                <a:cs typeface="Arial" panose="020B0604020202020204" pitchFamily="34" charset="0"/>
              </a:rPr>
              <a:t>错误的</a:t>
            </a:r>
            <a:br>
              <a:rPr lang="en-US" altLang="zh-CN"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zh-CN" altLang="en-US" sz="6600" b="1" dirty="0">
                <a:effectLst>
                  <a:glow rad="127000">
                    <a:schemeClr val="tx1"/>
                  </a:glow>
                </a:effectLst>
                <a:latin typeface="Arial" panose="020B0604020202020204" pitchFamily="34" charset="0"/>
                <a:ea typeface="ＭＳ Ｐゴシック" charset="0"/>
                <a:cs typeface="Arial" panose="020B0604020202020204" pitchFamily="34" charset="0"/>
              </a:rPr>
              <a:t>教义</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4F357F05-366F-2F44-A695-FBE763E44A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113"/>
            <a:ext cx="5221866" cy="6858000"/>
          </a:xfrm>
          <a:prstGeom prst="rect">
            <a:avLst/>
          </a:prstGeom>
        </p:spPr>
      </p:pic>
      <p:sp>
        <p:nvSpPr>
          <p:cNvPr id="2" name="文本框 1">
            <a:extLst>
              <a:ext uri="{FF2B5EF4-FFF2-40B4-BE49-F238E27FC236}">
                <a16:creationId xmlns:a16="http://schemas.microsoft.com/office/drawing/2014/main" id="{E6AEDEAA-EE54-7FE0-40CD-1D945D796496}"/>
              </a:ext>
            </a:extLst>
          </p:cNvPr>
          <p:cNvSpPr txBox="1"/>
          <p:nvPr/>
        </p:nvSpPr>
        <p:spPr>
          <a:xfrm>
            <a:off x="169387" y="1524000"/>
            <a:ext cx="4690646" cy="867930"/>
          </a:xfrm>
          <a:prstGeom prst="rect">
            <a:avLst/>
          </a:prstGeom>
          <a:solidFill>
            <a:schemeClr val="bg1"/>
          </a:solidFill>
        </p:spPr>
        <p:txBody>
          <a:bodyPr wrap="square" rtlCol="0">
            <a:spAutoFit/>
          </a:bodyPr>
          <a:lstStyle/>
          <a:p>
            <a:r>
              <a:rPr lang="zh-CN" altLang="en-US" b="1" dirty="0">
                <a:solidFill>
                  <a:schemeClr val="tx1"/>
                </a:solidFill>
              </a:rPr>
              <a:t>国长老会教堂向安拉祈祷，称穆罕默德为先知</a:t>
            </a:r>
          </a:p>
        </p:txBody>
      </p:sp>
      <p:sp>
        <p:nvSpPr>
          <p:cNvPr id="4" name="文本框 3">
            <a:extLst>
              <a:ext uri="{FF2B5EF4-FFF2-40B4-BE49-F238E27FC236}">
                <a16:creationId xmlns:a16="http://schemas.microsoft.com/office/drawing/2014/main" id="{687E62DD-F16A-B2F7-64BF-44CD8ED32E2E}"/>
              </a:ext>
            </a:extLst>
          </p:cNvPr>
          <p:cNvSpPr txBox="1"/>
          <p:nvPr/>
        </p:nvSpPr>
        <p:spPr>
          <a:xfrm>
            <a:off x="61375" y="5505362"/>
            <a:ext cx="4906669" cy="1255728"/>
          </a:xfrm>
          <a:prstGeom prst="rect">
            <a:avLst/>
          </a:prstGeom>
          <a:solidFill>
            <a:schemeClr val="bg1"/>
          </a:solidFill>
        </p:spPr>
        <p:txBody>
          <a:bodyPr wrap="square" rtlCol="0">
            <a:spAutoFit/>
          </a:bodyPr>
          <a:lstStyle/>
          <a:p>
            <a:r>
              <a:rPr lang="zh-CN" altLang="en-US" sz="1200" dirty="0">
                <a:solidFill>
                  <a:schemeClr val="tx1"/>
                </a:solidFill>
              </a:rPr>
              <a:t>“安拉赐福我们，赐福我们的家人，赐福我们的主。引领我们走在正路上</a:t>
            </a:r>
            <a:r>
              <a:rPr lang="en-US" altLang="zh-CN" sz="1200" dirty="0">
                <a:solidFill>
                  <a:schemeClr val="tx1"/>
                </a:solidFill>
              </a:rPr>
              <a:t>——</a:t>
            </a:r>
            <a:r>
              <a:rPr lang="zh-CN" altLang="en-US" sz="1200" dirty="0">
                <a:solidFill>
                  <a:schemeClr val="tx1"/>
                </a:solidFill>
              </a:rPr>
              <a:t>所有先知的道路：亚伯拉罕、以实马利、以撒、摩西、耶稣和穆罕默德。”</a:t>
            </a:r>
          </a:p>
          <a:p>
            <a:endParaRPr lang="zh-CN" altLang="en-US" sz="1200" dirty="0">
              <a:solidFill>
                <a:schemeClr val="tx1"/>
              </a:solidFill>
            </a:endParaRPr>
          </a:p>
          <a:p>
            <a:r>
              <a:rPr lang="zh-CN" altLang="en-US" sz="1200" dirty="0">
                <a:solidFill>
                  <a:schemeClr val="tx1"/>
                </a:solidFill>
              </a:rPr>
              <a:t>这些话语回荡在美国长老会教堂在俄勒冈州波特兰举行的大会上。</a:t>
            </a:r>
            <a:r>
              <a:rPr lang="en-US" altLang="zh-CN" sz="1200" dirty="0" err="1">
                <a:solidFill>
                  <a:schemeClr val="tx1"/>
                </a:solidFill>
              </a:rPr>
              <a:t>Wajidi</a:t>
            </a:r>
            <a:r>
              <a:rPr lang="en-US" altLang="zh-CN" sz="1200" dirty="0">
                <a:solidFill>
                  <a:schemeClr val="tx1"/>
                </a:solidFill>
              </a:rPr>
              <a:t> Said</a:t>
            </a:r>
            <a:r>
              <a:rPr lang="zh-CN" altLang="en-US" sz="1200" dirty="0">
                <a:solidFill>
                  <a:schemeClr val="tx1"/>
                </a:solidFill>
              </a:rPr>
              <a:t>，穆斯林教育信托的共同创始人，带领与会者进行向伊斯兰神祈祷的祷告。</a:t>
            </a:r>
          </a:p>
        </p:txBody>
      </p:sp>
      <p:sp>
        <p:nvSpPr>
          <p:cNvPr id="5" name="Rectangle 2">
            <a:extLst>
              <a:ext uri="{FF2B5EF4-FFF2-40B4-BE49-F238E27FC236}">
                <a16:creationId xmlns:a16="http://schemas.microsoft.com/office/drawing/2014/main" id="{84818245-7960-F441-A864-5B1547DC99A3}"/>
              </a:ext>
            </a:extLst>
          </p:cNvPr>
          <p:cNvSpPr txBox="1">
            <a:spLocks noChangeArrowheads="1"/>
          </p:cNvSpPr>
          <p:nvPr/>
        </p:nvSpPr>
        <p:spPr bwMode="auto">
          <a:xfrm>
            <a:off x="3203848" y="3522151"/>
            <a:ext cx="5400600" cy="3124984"/>
          </a:xfrm>
          <a:prstGeom prst="rect">
            <a:avLst/>
          </a:prstGeom>
          <a:solidFill>
            <a:schemeClr val="bg1"/>
          </a:solidFill>
          <a:ln>
            <a:solidFill>
              <a:schemeClr val="tx1"/>
            </a:solid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a:lnSpc>
                <a:spcPct val="100000"/>
              </a:lnSpc>
              <a:buClrTx/>
              <a:buSzTx/>
              <a:defRPr/>
            </a:pPr>
            <a:r>
              <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rPr>
              <a:t>“安拉赐福我们，赐福我们的家人，赞美我们的主。引领我们走在正路上</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rPr>
              <a:t>所有先知的道路：亚伯拉罕、以实马利、以撒、摩西、耶稣和穆罕默德。”</a:t>
            </a:r>
          </a:p>
          <a:p>
            <a:pPr defTabSz="914400">
              <a:lnSpc>
                <a:spcPct val="100000"/>
              </a:lnSpc>
              <a:buClrTx/>
              <a:buSzTx/>
              <a:defRPr/>
            </a:pPr>
            <a:endPar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endParaRPr>
          </a:p>
          <a:p>
            <a:pPr defTabSz="914400">
              <a:lnSpc>
                <a:spcPct val="100000"/>
              </a:lnSpc>
              <a:buClrTx/>
              <a:buSzTx/>
              <a:defRPr/>
            </a:pPr>
            <a:r>
              <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rPr>
              <a:t>这些话语回荡在俄勒冈州波特兰的美国长老会教堂会众中。</a:t>
            </a:r>
            <a:r>
              <a:rPr kumimoji="0" lang="en-US" sz="2000" b="1" i="0" u="none" strike="noStrike" kern="1200" cap="none" spc="0" normalizeH="0" baseline="0" noProof="0" dirty="0" err="1">
                <a:ln>
                  <a:noFill/>
                </a:ln>
                <a:solidFill>
                  <a:srgbClr val="000000"/>
                </a:solidFill>
                <a:effectLst/>
                <a:uLnTx/>
                <a:uFillTx/>
                <a:latin typeface="Arial" charset="0"/>
                <a:ea typeface="ＭＳ Ｐゴシック" charset="0"/>
              </a:rPr>
              <a:t>Wajidi</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 Sadiq，</a:t>
            </a:r>
            <a:r>
              <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rPr>
              <a:t>伊斯兰教育信托的工作人员，带领与会者做了向伊斯兰神祈祷的祷告。</a:t>
            </a:r>
          </a:p>
        </p:txBody>
      </p:sp>
    </p:spTree>
    <p:extLst>
      <p:ext uri="{BB962C8B-B14F-4D97-AF65-F5344CB8AC3E}">
        <p14:creationId xmlns:p14="http://schemas.microsoft.com/office/powerpoint/2010/main" val="429442687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001357"/>
          </a:xfrm>
          <a:blipFill>
            <a:blip r:embed="rId3"/>
            <a:tile tx="0" ty="0" sx="100000" sy="100000" flip="none" algn="tl"/>
          </a:blip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现代假福音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A03956F7-6F08-9445-A9E5-D1BCD3CAA06E}"/>
              </a:ext>
            </a:extLst>
          </p:cNvPr>
          <p:cNvSpPr txBox="1">
            <a:spLocks noChangeArrowheads="1"/>
          </p:cNvSpPr>
          <p:nvPr/>
        </p:nvSpPr>
        <p:spPr bwMode="auto">
          <a:xfrm>
            <a:off x="28575" y="1556792"/>
            <a:ext cx="9144000"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若是有真信心，上帝就会医治</a:t>
            </a: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世上财宝是我们神圣的权柄</a:t>
            </a: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主的圣餐能治百病</a:t>
            </a: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D7CDAD7A-F83B-1347-A6FF-17FA0B054D9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84643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2528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行事为人</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241</a:t>
            </a:r>
          </a:p>
        </p:txBody>
      </p:sp>
    </p:spTree>
    <p:extLst>
      <p:ext uri="{BB962C8B-B14F-4D97-AF65-F5344CB8AC3E}">
        <p14:creationId xmlns:p14="http://schemas.microsoft.com/office/powerpoint/2010/main" val="1022486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667434"/>
            <a:ext cx="9144000" cy="37066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以纯正的言行举止对付敌人</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897225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要声誉良好</a:t>
            </a:r>
            <a:endParaRPr lang="en-US" sz="5400" b="1" dirty="0">
              <a:effectLst>
                <a:glow rad="127000">
                  <a:schemeClr val="tx1"/>
                </a:glow>
              </a:effectLst>
              <a:latin typeface="Arial" charset="0"/>
              <a:ea typeface="ＭＳ Ｐゴシック" charset="0"/>
              <a:cs typeface="ＭＳ Ｐゴシック" charset="0"/>
            </a:endParaRPr>
          </a:p>
        </p:txBody>
      </p:sp>
      <p:pic>
        <p:nvPicPr>
          <p:cNvPr id="4098" name="Picture 2">
            <a:extLst>
              <a:ext uri="{FF2B5EF4-FFF2-40B4-BE49-F238E27FC236}">
                <a16:creationId xmlns:a16="http://schemas.microsoft.com/office/drawing/2014/main" id="{02B5EF3B-7487-CB4B-A194-0BA50AA63F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3E69903-6343-314E-86E9-2071C80CFF68}"/>
              </a:ext>
            </a:extLst>
          </p:cNvPr>
          <p:cNvSpPr txBox="1">
            <a:spLocks noChangeArrowheads="1"/>
          </p:cNvSpPr>
          <p:nvPr/>
        </p:nvSpPr>
        <p:spPr bwMode="auto">
          <a:xfrm>
            <a:off x="3693198" y="1916832"/>
            <a:ext cx="4767234" cy="312498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“建立良好的声誉需要许多好事，而失去它只需做一件坏事。”</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—Benjamin Franklin</a:t>
            </a:r>
          </a:p>
        </p:txBody>
      </p:sp>
    </p:spTree>
    <p:extLst>
      <p:ext uri="{BB962C8B-B14F-4D97-AF65-F5344CB8AC3E}">
        <p14:creationId xmlns:p14="http://schemas.microsoft.com/office/powerpoint/2010/main" val="12660538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1520" y="6085"/>
            <a:ext cx="8892480" cy="1080120"/>
          </a:xfrm>
          <a:effectLst/>
        </p:spPr>
        <p:txBody>
          <a:bodyPr/>
          <a:lstStyle/>
          <a:p>
            <a:pPr algn="l">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3" name="Picture 2">
            <a:extLst>
              <a:ext uri="{FF2B5EF4-FFF2-40B4-BE49-F238E27FC236}">
                <a16:creationId xmlns:a16="http://schemas.microsoft.com/office/drawing/2014/main" id="{A775A18F-2974-CA45-8355-BEA1058FF4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89288"/>
            <a:ext cx="5172890" cy="5868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8D427B6-ADAA-7A45-8A8B-B02AD750B245}"/>
              </a:ext>
            </a:extLst>
          </p:cNvPr>
          <p:cNvSpPr txBox="1">
            <a:spLocks noChangeArrowheads="1"/>
          </p:cNvSpPr>
          <p:nvPr/>
        </p:nvSpPr>
        <p:spPr bwMode="auto">
          <a:xfrm>
            <a:off x="3707904" y="1866508"/>
            <a:ext cx="5400600" cy="31249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这世上获得荣誉的最佳方式是我们将伪装成的样子。</a:t>
            </a:r>
            <a:endParaRPr kumimoji="0" 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 </a:t>
            </a:r>
            <a:r>
              <a:rPr kumimoji="0" lang="zh-SG" alt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苏格拉底</a:t>
            </a:r>
            <a:endParaRPr kumimoji="0" 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endParaRPr>
          </a:p>
        </p:txBody>
      </p:sp>
      <p:sp>
        <p:nvSpPr>
          <p:cNvPr id="5" name="Rectangle 2">
            <a:extLst>
              <a:ext uri="{FF2B5EF4-FFF2-40B4-BE49-F238E27FC236}">
                <a16:creationId xmlns:a16="http://schemas.microsoft.com/office/drawing/2014/main" id="{73790F70-72EB-A648-8F90-6019048EFF7F}"/>
              </a:ext>
            </a:extLst>
          </p:cNvPr>
          <p:cNvSpPr txBox="1">
            <a:spLocks noChangeArrowheads="1"/>
          </p:cNvSpPr>
          <p:nvPr/>
        </p:nvSpPr>
        <p:spPr bwMode="auto">
          <a:xfrm>
            <a:off x="198634" y="6127068"/>
            <a:ext cx="5493815" cy="80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写给提多的书信</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31194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934684"/>
          </a:xfrm>
          <a:prstGeom prst="rect">
            <a:avLst/>
          </a:prstGeom>
          <a:noFill/>
        </p:spPr>
        <p:txBody>
          <a:bodyPr wrap="square">
            <a:spAutoFit/>
          </a:bodyPr>
          <a:lstStyle/>
          <a:p>
            <a:pPr algn="ctr" defTabSz="457200" fontAlgn="auto">
              <a:lnSpc>
                <a:spcPct val="100000"/>
              </a:lnSpc>
              <a:spcBef>
                <a:spcPts val="0"/>
              </a:spcBef>
              <a:spcAft>
                <a:spcPts val="750"/>
              </a:spcAft>
              <a:buClrTx/>
              <a:buSzTx/>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免得　神的道理被毁谤。</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mn-cs"/>
              </a:rPr>
              <a:t>提多书</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2:5)</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algn="ctr" defTabSz="457200" fontAlgn="auto">
              <a:lnSpc>
                <a:spcPct val="100000"/>
              </a:lnSpc>
              <a:spcBef>
                <a:spcPts val="0"/>
              </a:spcBef>
              <a:spcAft>
                <a:spcPts val="750"/>
              </a:spcAft>
              <a:buClrTx/>
              <a:buSzTx/>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叫那反对的人，既无处可说我们的不是，便自觉羞愧。</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mn-cs"/>
              </a:rPr>
              <a:t>提多书</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rPr>
              <a:t>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2:8)</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algn="ctr" defTabSz="457200" fontAlgn="auto">
              <a:lnSpc>
                <a:spcPct val="100000"/>
              </a:lnSpc>
              <a:spcBef>
                <a:spcPts val="0"/>
              </a:spcBef>
              <a:spcAft>
                <a:spcPts val="750"/>
              </a:spcAft>
              <a:buClrTx/>
              <a:buSzTx/>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以致凡事尊荣我们救主－　神的道</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mn-cs"/>
              </a:rPr>
              <a:t>提多书</a:t>
            </a: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2:10)</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chemeClr val="accent1">
                  <a:shade val="30000"/>
                  <a:satMod val="115000"/>
                  <a:shade val="30000"/>
                  <a:satMod val="115000"/>
                </a:schemeClr>
              </a:gs>
              <a:gs pos="50000">
                <a:schemeClr val="accent1">
                  <a:shade val="30000"/>
                  <a:satMod val="115000"/>
                  <a:shade val="67500"/>
                  <a:satMod val="115000"/>
                </a:schemeClr>
              </a:gs>
              <a:gs pos="100000">
                <a:schemeClr val="accent1">
                  <a:shade val="30000"/>
                  <a:satMod val="115000"/>
                  <a:shade val="100000"/>
                  <a:satMod val="115000"/>
                </a:schemeClr>
              </a:gs>
            </a:gsLst>
            <a:lin ang="0" scaled="1"/>
            <a:tileRect/>
          </a:gradFill>
        </p:spPr>
        <p:txBody>
          <a:bodyPr>
            <a:normAutofit/>
          </a:bodyPr>
          <a:lstStyle/>
          <a:p>
            <a:pPr algn="ctr"/>
            <a:r>
              <a:rPr lang="zh-CN" altLang="en-US" sz="4000" b="1" baseline="0" dirty="0">
                <a:solidFill>
                  <a:schemeClr val="bg1"/>
                </a:solidFill>
                <a:latin typeface="Arial" panose="020B0604020202020204" pitchFamily="34" charset="0"/>
                <a:cs typeface="Arial" panose="020B0604020202020204" pitchFamily="34" charset="0"/>
              </a:rPr>
              <a:t>有良好行为的结果</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98834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6" name="Rectangle 2"/>
          <p:cNvSpPr txBox="1">
            <a:spLocks noChangeArrowheads="1"/>
          </p:cNvSpPr>
          <p:nvPr/>
        </p:nvSpPr>
        <p:spPr bwMode="auto">
          <a:xfrm>
            <a:off x="174296" y="1602008"/>
            <a:ext cx="8810171"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耶稣是基督 </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 “</a:t>
            </a:r>
            <a:r>
              <a:rPr kumimoji="0" lang="zh-SG"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我们的救主</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(3:6)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是我们在</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等候所盼望的福、并等候至大的　</a:t>
            </a:r>
            <a:b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神、和我们救主耶稣基督的荣耀显现</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(2:13)</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时事奉的主。</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b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241</a:t>
            </a:r>
          </a:p>
        </p:txBody>
      </p:sp>
      <p:sp>
        <p:nvSpPr>
          <p:cNvPr id="8" name="Rectangle 2">
            <a:extLst>
              <a:ext uri="{FF2B5EF4-FFF2-40B4-BE49-F238E27FC236}">
                <a16:creationId xmlns:a16="http://schemas.microsoft.com/office/drawing/2014/main" id="{E60189B2-1DA5-B244-BA3F-6623AFFC15F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54777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4140200" y="1341438"/>
            <a:ext cx="914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Key Word / Verse</a:t>
            </a:r>
          </a:p>
        </p:txBody>
      </p:sp>
      <p:sp>
        <p:nvSpPr>
          <p:cNvPr id="25602"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241</a:t>
            </a:r>
          </a:p>
        </p:txBody>
      </p:sp>
      <p:sp>
        <p:nvSpPr>
          <p:cNvPr id="25603" name="Text Box 3"/>
          <p:cNvSpPr txBox="1">
            <a:spLocks noChangeArrowheads="1"/>
          </p:cNvSpPr>
          <p:nvPr/>
        </p:nvSpPr>
        <p:spPr bwMode="auto">
          <a:xfrm>
            <a:off x="2971813" y="530225"/>
            <a:ext cx="2698724" cy="831850"/>
          </a:xfrm>
          <a:prstGeom prst="rect">
            <a:avLst/>
          </a:prstGeom>
          <a:solidFill>
            <a:srgbClr val="0033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2400" b="1" u="sng" dirty="0">
                <a:solidFill>
                  <a:srgbClr val="F2ED24"/>
                </a:solidFill>
                <a:latin typeface="Arial" pitchFamily="34" charset="0"/>
                <a:ea typeface="新細明體" charset="-120"/>
              </a:rPr>
              <a:t>鑰字</a:t>
            </a:r>
          </a:p>
          <a:p>
            <a:pPr algn="ctr" eaLnBrk="1" hangingPunct="1">
              <a:lnSpc>
                <a:spcPct val="100000"/>
              </a:lnSpc>
              <a:buClr>
                <a:srgbClr val="F2ED24"/>
              </a:buClr>
              <a:buFont typeface="Arial" pitchFamily="34" charset="0"/>
              <a:buNone/>
            </a:pPr>
            <a:r>
              <a:rPr lang="zh-TW" altLang="en-GB" sz="2400" b="1" dirty="0">
                <a:solidFill>
                  <a:srgbClr val="F2ED24"/>
                </a:solidFill>
                <a:latin typeface="Arial" pitchFamily="34" charset="0"/>
                <a:ea typeface="新細明體" charset="-120"/>
              </a:rPr>
              <a:t>行為 </a:t>
            </a:r>
          </a:p>
        </p:txBody>
      </p:sp>
      <p:sp>
        <p:nvSpPr>
          <p:cNvPr id="25604" name="Text Box 4"/>
          <p:cNvSpPr txBox="1">
            <a:spLocks noChangeArrowheads="1"/>
          </p:cNvSpPr>
          <p:nvPr/>
        </p:nvSpPr>
        <p:spPr bwMode="auto">
          <a:xfrm>
            <a:off x="0" y="1412875"/>
            <a:ext cx="8642350" cy="4067175"/>
          </a:xfrm>
          <a:prstGeom prst="rect">
            <a:avLst/>
          </a:prstGeom>
          <a:gradFill rotWithShape="0">
            <a:gsLst>
              <a:gs pos="0">
                <a:srgbClr val="000000"/>
              </a:gs>
              <a:gs pos="50000">
                <a:srgbClr val="000099"/>
              </a:gs>
              <a:gs pos="100000">
                <a:srgbClr val="000000"/>
              </a:gs>
            </a:gsLst>
            <a:lin ang="5400000" scaled="1"/>
          </a:gra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zh-TW" altLang="en-GB" sz="4000" b="1" u="sng">
                <a:solidFill>
                  <a:srgbClr val="FFFFFF"/>
                </a:solidFill>
                <a:latin typeface="Arial" pitchFamily="34" charset="0"/>
                <a:ea typeface="新細明體" charset="-120"/>
              </a:rPr>
              <a:t>鑰詞</a:t>
            </a:r>
          </a:p>
          <a:p>
            <a:pPr algn="ctr" eaLnBrk="1" hangingPunct="1">
              <a:lnSpc>
                <a:spcPct val="100000"/>
              </a:lnSpc>
              <a:buClr>
                <a:srgbClr val="FFFFFF"/>
              </a:buClr>
              <a:buFont typeface="Arial" pitchFamily="34" charset="0"/>
              <a:buNone/>
            </a:pPr>
            <a:endParaRPr lang="zh-TW" altLang="en-GB" sz="4000" b="1" u="sng">
              <a:solidFill>
                <a:srgbClr val="FFFFFF"/>
              </a:solidFill>
              <a:latin typeface="Arial" pitchFamily="34" charset="0"/>
              <a:ea typeface="新細明體" charset="-120"/>
            </a:endParaRPr>
          </a:p>
          <a:p>
            <a:pPr algn="ctr" eaLnBrk="1" hangingPunct="1">
              <a:lnSpc>
                <a:spcPct val="100000"/>
              </a:lnSpc>
              <a:buClr>
                <a:srgbClr val="FFFFFF"/>
              </a:buClr>
              <a:buFont typeface="Arial" pitchFamily="34" charset="0"/>
              <a:buNone/>
            </a:pPr>
            <a:r>
              <a:rPr lang="en-GB" altLang="zh-TW" sz="3600" b="1">
                <a:solidFill>
                  <a:srgbClr val="FFFFFF"/>
                </a:solidFill>
                <a:latin typeface="Arial" pitchFamily="34" charset="0"/>
                <a:ea typeface="新細明體" charset="-120"/>
              </a:rPr>
              <a:t>“</a:t>
            </a:r>
            <a:r>
              <a:rPr lang="zh-TW" altLang="en-GB" sz="3600" b="1">
                <a:solidFill>
                  <a:srgbClr val="FFFFFF"/>
                </a:solidFill>
                <a:latin typeface="Arial" pitchFamily="34" charset="0"/>
                <a:ea typeface="新細明體" charset="-120"/>
              </a:rPr>
              <a:t>這話是可信的，我也願你把這些事切切實實的講明，使那些已信神的人，留心作正經事業。這都是美事，並且與人有益。</a:t>
            </a:r>
            <a:r>
              <a:rPr lang="en-GB" altLang="zh-TW" sz="3600" b="1">
                <a:solidFill>
                  <a:srgbClr val="FFFFFF"/>
                </a:solidFill>
                <a:latin typeface="Arial" pitchFamily="34" charset="0"/>
                <a:ea typeface="新細明體" charset="-120"/>
              </a:rPr>
              <a:t>(</a:t>
            </a:r>
            <a:r>
              <a:rPr lang="zh-TW" altLang="en-GB" sz="3600" b="1">
                <a:solidFill>
                  <a:srgbClr val="FFFFFF"/>
                </a:solidFill>
                <a:latin typeface="Arial" pitchFamily="34" charset="0"/>
                <a:ea typeface="新細明體" charset="-120"/>
              </a:rPr>
              <a:t>提多書</a:t>
            </a:r>
            <a:r>
              <a:rPr lang="en-GB" altLang="zh-TW" sz="3600" b="1">
                <a:solidFill>
                  <a:srgbClr val="FFFFFF"/>
                </a:solidFill>
                <a:latin typeface="Arial" pitchFamily="34" charset="0"/>
                <a:ea typeface="新細明體" charset="-120"/>
              </a:rPr>
              <a:t>3:8)</a:t>
            </a:r>
          </a:p>
          <a:p>
            <a:pPr algn="ctr" eaLnBrk="1" hangingPunct="1">
              <a:lnSpc>
                <a:spcPct val="100000"/>
              </a:lnSpc>
              <a:buClr>
                <a:srgbClr val="FFFFFF"/>
              </a:buClr>
              <a:buFont typeface="Arial" pitchFamily="34" charset="0"/>
              <a:buNone/>
            </a:pPr>
            <a:endParaRPr lang="zh-TW" altLang="en-GB" sz="3600" b="1">
              <a:solidFill>
                <a:srgbClr val="FFFFFF"/>
              </a:solidFill>
              <a:latin typeface="Arial" pitchFamily="34" charset="0"/>
              <a:ea typeface="新細明體" charset="-120"/>
            </a:endParaRPr>
          </a:p>
        </p:txBody>
      </p:sp>
      <p:sp>
        <p:nvSpPr>
          <p:cNvPr id="67589" name="WordArt 5"/>
          <p:cNvSpPr>
            <a:spLocks noChangeArrowheads="1" noChangeShapeType="1" noTextEdit="1"/>
          </p:cNvSpPr>
          <p:nvPr/>
        </p:nvSpPr>
        <p:spPr bwMode="auto">
          <a:xfrm>
            <a:off x="0" y="-242888"/>
            <a:ext cx="1447800" cy="1828801"/>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p:cTn id="7" dur="500" fill="hold"/>
                                        <p:tgtEl>
                                          <p:spTgt spid="25604"/>
                                        </p:tgtEl>
                                        <p:attrNameLst>
                                          <p:attrName>ppt_x</p:attrName>
                                        </p:attrNameLst>
                                      </p:cBhvr>
                                      <p:tavLst>
                                        <p:tav>
                                          <p:val>
                                            <p:strVal val="#ppt_x"/>
                                          </p:val>
                                        </p:tav>
                                        <p:tav>
                                          <p:val>
                                            <p:strVal val="#ppt_x"/>
                                          </p:val>
                                        </p:tav>
                                      </p:tavLst>
                                    </p:anim>
                                    <p:anim calcmode="lin" valueType="num">
                                      <p:cBhvr>
                                        <p:cTn id="8" dur="500" fill="hold"/>
                                        <p:tgtEl>
                                          <p:spTgt spid="25604"/>
                                        </p:tgtEl>
                                        <p:attrNameLst>
                                          <p:attrName>ppt_y</p:attrName>
                                        </p:attrNameLst>
                                      </p:cBhvr>
                                      <p:tavLst>
                                        <p:tav>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3457357"/>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你的声誉如何？你是否被不信的人认作是耶稣的追随者？</a:t>
            </a:r>
            <a:endPar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你希望教会中每个人都有与你相同的声誉吗？</a:t>
            </a:r>
            <a:endPar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你的声誉在多大程度上展现了主耶稣的爱？</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rgbClr val="FF0000"/>
              </a:gs>
              <a:gs pos="100000">
                <a:schemeClr val="tx1"/>
              </a:gs>
            </a:gsLst>
            <a:path path="rect">
              <a:fillToRect l="100000" t="100000"/>
            </a:path>
            <a:tileRect r="-100000" b="-100000"/>
          </a:gradFill>
        </p:spPr>
        <p:txBody>
          <a:bodyPr>
            <a:normAutofit/>
          </a:bodyPr>
          <a:lstStyle/>
          <a:p>
            <a:pPr algn="ctr" defTabSz="457200">
              <a:spcBef>
                <a:spcPts val="0"/>
              </a:spcBef>
              <a:spcAft>
                <a:spcPts val="750"/>
              </a:spcAft>
              <a:defRPr/>
            </a:pPr>
            <a:r>
              <a:rPr lang="zh-CN" altLang="en-US" sz="3600" b="1" dirty="0">
                <a:solidFill>
                  <a:prstClr val="white"/>
                </a:solidFill>
                <a:latin typeface="Arial" panose="020B0604020202020204" pitchFamily="34" charset="0"/>
                <a:ea typeface="Times New Roman" panose="02020603050405020304" pitchFamily="18" charset="0"/>
              </a:rPr>
              <a:t>品格是你真实的样子，</a:t>
            </a:r>
            <a:br>
              <a:rPr lang="en-US" altLang="zh-CN" sz="3600" b="1" dirty="0">
                <a:solidFill>
                  <a:prstClr val="white"/>
                </a:solidFill>
                <a:latin typeface="Arial" panose="020B0604020202020204" pitchFamily="34" charset="0"/>
                <a:ea typeface="Times New Roman" panose="02020603050405020304" pitchFamily="18" charset="0"/>
              </a:rPr>
            </a:br>
            <a:r>
              <a:rPr lang="zh-CN" altLang="en-US" sz="3600" b="1" dirty="0">
                <a:solidFill>
                  <a:prstClr val="white"/>
                </a:solidFill>
                <a:latin typeface="Arial" panose="020B0604020202020204" pitchFamily="34" charset="0"/>
                <a:ea typeface="Times New Roman" panose="02020603050405020304" pitchFamily="18" charset="0"/>
              </a:rPr>
              <a:t>声誉是别人认为你的样子。</a:t>
            </a:r>
            <a:endParaRPr lang="en-US" sz="3600" b="1" dirty="0">
              <a:solidFill>
                <a:prstClr val="white"/>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93495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zh-CN" alt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我们怎么能在诸多假教导中保持</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r>
              <a:rPr lang="zh-SG" altLang="en-US" sz="3600" b="1" dirty="0">
                <a:solidFill>
                  <a:srgbClr val="9F1D1D"/>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信誉良好</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提多书的三个方法</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278268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lnSpc>
                <a:spcPct val="100000"/>
              </a:lnSpc>
              <a:buClrTx/>
              <a:buSzTx/>
              <a:buFontTx/>
              <a:buNone/>
            </a:pPr>
            <a:endParaRPr lang="en-US" sz="2400">
              <a:solidFill>
                <a:srgbClr val="000000"/>
              </a:solidFill>
              <a:latin typeface="Times New Roman" charset="0"/>
              <a:ea typeface="ＭＳ Ｐゴシック" charset="0"/>
            </a:endParaRPr>
          </a:p>
        </p:txBody>
      </p:sp>
      <p:sp>
        <p:nvSpPr>
          <p:cNvPr id="11266" name="AutoShape 2"/>
          <p:cNvSpPr>
            <a:spLocks/>
          </p:cNvSpPr>
          <p:nvPr/>
        </p:nvSpPr>
        <p:spPr bwMode="auto">
          <a:xfrm>
            <a:off x="1828800" y="2338388"/>
            <a:ext cx="838200" cy="50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秋季</a:t>
            </a:r>
            <a:r>
              <a:rPr lang="en-US" sz="1200">
                <a:solidFill>
                  <a:srgbClr val="F7F7F7"/>
                </a:solidFill>
                <a:latin typeface="Arial Narrow" charset="0"/>
                <a:ea typeface="ＭＳ Ｐゴシック" charset="0"/>
                <a:cs typeface="Arial Narrow" charset="0"/>
                <a:sym typeface="Arial Narrow" charset="0"/>
              </a:rPr>
              <a:t> 49</a:t>
            </a:r>
          </a:p>
          <a:p>
            <a:pPr algn="ctr" defTabSz="457200">
              <a:lnSpc>
                <a:spcPct val="100000"/>
              </a:lnSpc>
              <a:spcBef>
                <a:spcPts val="900"/>
              </a:spcBef>
              <a:buClrTx/>
              <a:buSzTx/>
              <a:buFontTx/>
              <a:buNone/>
              <a:defRPr/>
            </a:pPr>
            <a:r>
              <a:rPr lang="ja-JP" altLang="en-US" sz="1600">
                <a:solidFill>
                  <a:srgbClr val="F7F7F7"/>
                </a:solidFill>
                <a:latin typeface="ＭＳ Ｐゴシック" charset="0"/>
                <a:ea typeface="ＭＳ Ｐゴシック" charset="0"/>
                <a:sym typeface="ＭＳ Ｐゴシック" charset="0"/>
              </a:rPr>
              <a:t>理事会</a:t>
            </a:r>
            <a:endParaRPr lang="en-US" sz="2400">
              <a:solidFill>
                <a:srgbClr val="000000"/>
              </a:solidFill>
              <a:latin typeface="Times New Roman" charset="0"/>
              <a:ea typeface="ＭＳ Ｐゴシック" charset="0"/>
              <a:cs typeface="Times New Roman Bold" charset="0"/>
            </a:endParaRPr>
          </a:p>
        </p:txBody>
      </p:sp>
      <p:sp>
        <p:nvSpPr>
          <p:cNvPr id="11267" name="AutoShape 3"/>
          <p:cNvSpPr>
            <a:spLocks/>
          </p:cNvSpPr>
          <p:nvPr/>
        </p:nvSpPr>
        <p:spPr bwMode="auto">
          <a:xfrm>
            <a:off x="4724400" y="2133600"/>
            <a:ext cx="685800"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五月</a:t>
            </a:r>
            <a:r>
              <a:rPr lang="en-US" sz="1200">
                <a:solidFill>
                  <a:srgbClr val="F7F7F7"/>
                </a:solidFill>
                <a:latin typeface="Arial Narrow" charset="0"/>
                <a:ea typeface="ＭＳ Ｐゴシック" charset="0"/>
                <a:cs typeface="Arial Narrow" charset="0"/>
                <a:sym typeface="Arial Narrow" charset="0"/>
              </a:rPr>
              <a:t> 57-</a:t>
            </a:r>
            <a:br>
              <a:rPr lang="en-US" sz="1200">
                <a:solidFill>
                  <a:srgbClr val="F7F7F7"/>
                </a:solidFill>
                <a:latin typeface="Arial Narrow" charset="0"/>
                <a:ea typeface="ＭＳ Ｐゴシック" charset="0"/>
                <a:cs typeface="Arial Narrow" charset="0"/>
                <a:sym typeface="Arial Narrow" charset="0"/>
              </a:rPr>
            </a:br>
            <a:r>
              <a:rPr lang="ja-JP" altLang="en-US" sz="1200">
                <a:solidFill>
                  <a:srgbClr val="F7F7F7"/>
                </a:solidFill>
                <a:latin typeface="ＭＳ Ｐゴシック" charset="0"/>
                <a:ea typeface="ＭＳ Ｐゴシック" charset="0"/>
                <a:sym typeface="ＭＳ Ｐゴシック" charset="0"/>
              </a:rPr>
              <a:t>八月</a:t>
            </a:r>
            <a:r>
              <a:rPr lang="en-US" sz="1200">
                <a:solidFill>
                  <a:srgbClr val="F7F7F7"/>
                </a:solidFill>
                <a:latin typeface="Arial Narrow" charset="0"/>
                <a:ea typeface="ＭＳ Ｐゴシック" charset="0"/>
                <a:cs typeface="Arial Narrow" charset="0"/>
                <a:sym typeface="Arial Narrow" charset="0"/>
              </a:rPr>
              <a:t> 59</a:t>
            </a:r>
          </a:p>
          <a:p>
            <a:pPr algn="ctr" defTabSz="457200">
              <a:lnSpc>
                <a:spcPct val="100000"/>
              </a:lnSpc>
              <a:spcBef>
                <a:spcPts val="900"/>
              </a:spcBef>
              <a:buClrTx/>
              <a:buSzTx/>
              <a:buFontTx/>
              <a:buNone/>
              <a:defRPr/>
            </a:pPr>
            <a:r>
              <a:rPr lang="ja-JP" altLang="en-US" sz="1600">
                <a:solidFill>
                  <a:srgbClr val="F7F7F7"/>
                </a:solidFill>
                <a:latin typeface="ＭＳ Ｐゴシック" charset="0"/>
                <a:ea typeface="ＭＳ Ｐゴシック" charset="0"/>
                <a:sym typeface="ＭＳ Ｐゴシック" charset="0"/>
              </a:rPr>
              <a:t>试验</a:t>
            </a:r>
            <a:endParaRPr lang="en-US" sz="2400">
              <a:solidFill>
                <a:srgbClr val="000000"/>
              </a:solidFill>
              <a:latin typeface="Times New Roman" charset="0"/>
              <a:ea typeface="ＭＳ Ｐゴシック" charset="0"/>
              <a:cs typeface="Times New Roman Bold" charset="0"/>
            </a:endParaRPr>
          </a:p>
        </p:txBody>
      </p:sp>
      <p:sp>
        <p:nvSpPr>
          <p:cNvPr id="11268" name="Line 4"/>
          <p:cNvSpPr>
            <a:spLocks noChangeShapeType="1"/>
          </p:cNvSpPr>
          <p:nvPr/>
        </p:nvSpPr>
        <p:spPr bwMode="auto">
          <a:xfrm>
            <a:off x="0" y="2590800"/>
            <a:ext cx="9066213" cy="0"/>
          </a:xfrm>
          <a:prstGeom prst="line">
            <a:avLst/>
          </a:prstGeom>
          <a:noFill/>
          <a:ln w="76200" cap="flat" cmpd="sng">
            <a:solidFill>
              <a:srgbClr val="FFFFFF"/>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11269" name="AutoShape 5"/>
          <p:cNvSpPr>
            <a:spLocks/>
          </p:cNvSpPr>
          <p:nvPr/>
        </p:nvSpPr>
        <p:spPr bwMode="auto">
          <a:xfrm>
            <a:off x="8296275" y="2324100"/>
            <a:ext cx="847725" cy="46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春季</a:t>
            </a:r>
            <a:r>
              <a:rPr lang="en-US" sz="1200">
                <a:solidFill>
                  <a:srgbClr val="F7F7F7"/>
                </a:solidFill>
                <a:latin typeface="Arial Narrow" charset="0"/>
                <a:ea typeface="ＭＳ Ｐゴシック" charset="0"/>
                <a:cs typeface="Arial Narrow" charset="0"/>
                <a:sym typeface="Arial Narrow" charset="0"/>
              </a:rPr>
              <a:t>68</a:t>
            </a:r>
          </a:p>
          <a:p>
            <a:pPr algn="ctr" defTabSz="457200">
              <a:lnSpc>
                <a:spcPct val="100000"/>
              </a:lnSpc>
              <a:spcBef>
                <a:spcPts val="800"/>
              </a:spcBef>
              <a:buClrTx/>
              <a:buSzTx/>
              <a:buFontTx/>
              <a:buNone/>
              <a:defRPr/>
            </a:pPr>
            <a:r>
              <a:rPr lang="ja-JP" altLang="en-US" sz="1400">
                <a:solidFill>
                  <a:srgbClr val="FFFFFF"/>
                </a:solidFill>
                <a:latin typeface="ＭＳ Ｐゴシック" charset="0"/>
                <a:ea typeface="ＭＳ Ｐゴシック" charset="0"/>
                <a:sym typeface="ＭＳ Ｐゴシック" charset="0"/>
              </a:rPr>
              <a:t>教会扩长</a:t>
            </a:r>
            <a:endParaRPr lang="en-US" sz="2400">
              <a:solidFill>
                <a:srgbClr val="000000"/>
              </a:solidFill>
              <a:latin typeface="Times New Roman" charset="0"/>
              <a:ea typeface="ＭＳ Ｐゴシック" charset="0"/>
              <a:cs typeface="Times New Roman Bold" charset="0"/>
            </a:endParaRPr>
          </a:p>
        </p:txBody>
      </p:sp>
      <p:sp>
        <p:nvSpPr>
          <p:cNvPr id="11270" name="AutoShape 6"/>
          <p:cNvSpPr>
            <a:spLocks/>
          </p:cNvSpPr>
          <p:nvPr/>
        </p:nvSpPr>
        <p:spPr bwMode="auto">
          <a:xfrm>
            <a:off x="0" y="3276600"/>
            <a:ext cx="9144000" cy="382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lnSpc>
                <a:spcPct val="100000"/>
              </a:lnSpc>
              <a:spcBef>
                <a:spcPts val="1200"/>
              </a:spcBef>
              <a:buClrTx/>
              <a:buSzTx/>
              <a:buFontTx/>
              <a:buNone/>
              <a:defRPr/>
            </a:pPr>
            <a:r>
              <a:rPr lang="en-US" sz="2000" dirty="0">
                <a:solidFill>
                  <a:srgbClr val="FFFFFF"/>
                </a:solidFill>
                <a:latin typeface="Arial Narrow" charset="0"/>
                <a:ea typeface="ＭＳ Ｐゴシック" charset="0"/>
                <a:cs typeface="Arial Narrow" charset="0"/>
                <a:sym typeface="Arial Narrow" charset="0"/>
              </a:rPr>
              <a:t>35           48          49          50          52  53          57        60             62              67           68     95</a:t>
            </a:r>
            <a:endParaRPr lang="en-US" sz="2400" dirty="0">
              <a:solidFill>
                <a:srgbClr val="000000"/>
              </a:solidFill>
              <a:latin typeface="Times New Roman" charset="0"/>
              <a:ea typeface="ＭＳ Ｐゴシック" charset="0"/>
              <a:cs typeface="Times New Roman Bold" charset="0"/>
            </a:endParaRPr>
          </a:p>
        </p:txBody>
      </p:sp>
      <p:sp>
        <p:nvSpPr>
          <p:cNvPr id="11271" name="AutoShape 7"/>
          <p:cNvSpPr>
            <a:spLocks/>
          </p:cNvSpPr>
          <p:nvPr/>
        </p:nvSpPr>
        <p:spPr bwMode="auto">
          <a:xfrm>
            <a:off x="914400" y="2078038"/>
            <a:ext cx="990600" cy="1273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dirty="0">
                <a:solidFill>
                  <a:srgbClr val="000404"/>
                </a:solidFill>
                <a:latin typeface="ＭＳ Ｐゴシック" charset="0"/>
                <a:ea typeface="ＭＳ Ｐゴシック" charset="0"/>
                <a:sym typeface="ＭＳ Ｐゴシック" charset="0"/>
              </a:rPr>
              <a:t>四月</a:t>
            </a:r>
            <a:r>
              <a:rPr lang="en-US" sz="1200" dirty="0">
                <a:solidFill>
                  <a:srgbClr val="000404"/>
                </a:solidFill>
                <a:latin typeface="Arial Narrow" charset="0"/>
                <a:ea typeface="ＭＳ Ｐゴシック" charset="0"/>
                <a:cs typeface="Arial Narrow" charset="0"/>
                <a:sym typeface="Arial Narrow" charset="0"/>
              </a:rPr>
              <a:t> </a:t>
            </a:r>
            <a:r>
              <a:rPr lang="en-US" sz="1200" dirty="0">
                <a:solidFill>
                  <a:srgbClr val="000000"/>
                </a:solidFill>
                <a:latin typeface="Arial Narrow" charset="0"/>
                <a:ea typeface="ＭＳ Ｐゴシック" charset="0"/>
                <a:cs typeface="Arial Narrow" charset="0"/>
                <a:sym typeface="Arial Narrow" charset="0"/>
              </a:rPr>
              <a:t> 48-</a:t>
            </a:r>
            <a:br>
              <a:rPr lang="en-US" sz="1200" dirty="0">
                <a:solidFill>
                  <a:srgbClr val="000000"/>
                </a:solidFill>
                <a:latin typeface="Arial Narrow" charset="0"/>
                <a:ea typeface="ＭＳ Ｐゴシック" charset="0"/>
                <a:cs typeface="Arial Narrow" charset="0"/>
                <a:sym typeface="Arial Narrow" charset="0"/>
              </a:rPr>
            </a:br>
            <a:r>
              <a:rPr lang="ja-JP" altLang="en-US" sz="1200" dirty="0">
                <a:solidFill>
                  <a:srgbClr val="000404"/>
                </a:solidFill>
                <a:latin typeface="ＭＳ Ｐゴシック" charset="0"/>
                <a:ea typeface="ＭＳ Ｐゴシック" charset="0"/>
                <a:sym typeface="ＭＳ Ｐゴシック" charset="0"/>
              </a:rPr>
              <a:t>九月</a:t>
            </a:r>
            <a:r>
              <a:rPr lang="en-US" sz="1200" dirty="0">
                <a:solidFill>
                  <a:srgbClr val="000404"/>
                </a:solidFill>
                <a:latin typeface="Arial Narrow" charset="0"/>
                <a:ea typeface="ＭＳ Ｐゴシック" charset="0"/>
                <a:cs typeface="Arial Narrow" charset="0"/>
                <a:sym typeface="Arial Narrow" charset="0"/>
              </a:rPr>
              <a:t> </a:t>
            </a:r>
            <a:r>
              <a:rPr lang="en-US" sz="1200" dirty="0">
                <a:solidFill>
                  <a:srgbClr val="000000"/>
                </a:solidFill>
                <a:latin typeface="Arial Narrow" charset="0"/>
                <a:ea typeface="ＭＳ Ｐゴシック" charset="0"/>
                <a:cs typeface="Arial Narrow" charset="0"/>
                <a:sym typeface="Arial Narrow" charset="0"/>
              </a:rPr>
              <a:t>49</a:t>
            </a:r>
          </a:p>
          <a:p>
            <a:pPr algn="ctr" defTabSz="457200">
              <a:lnSpc>
                <a:spcPct val="100000"/>
              </a:lnSpc>
              <a:buClrTx/>
              <a:buSzTx/>
              <a:buFontTx/>
              <a:buNone/>
              <a:defRPr/>
            </a:pPr>
            <a:r>
              <a:rPr lang="en-US" sz="1800" dirty="0">
                <a:solidFill>
                  <a:srgbClr val="000000"/>
                </a:solidFill>
                <a:latin typeface="Arial Narrow" charset="0"/>
                <a:ea typeface="ＭＳ Ｐゴシック" charset="0"/>
                <a:cs typeface="Arial Narrow" charset="0"/>
                <a:sym typeface="Arial Narrow" charset="0"/>
              </a:rPr>
              <a:t>1</a:t>
            </a:r>
            <a:br>
              <a:rPr lang="en-US" sz="1800" dirty="0">
                <a:solidFill>
                  <a:srgbClr val="000000"/>
                </a:solidFill>
                <a:latin typeface="Arial Narrow" charset="0"/>
                <a:ea typeface="ＭＳ Ｐゴシック" charset="0"/>
                <a:cs typeface="Arial Narrow" charset="0"/>
                <a:sym typeface="Arial Narrow" charset="0"/>
              </a:rPr>
            </a:br>
            <a:r>
              <a:rPr lang="ja-JP" altLang="en-US" sz="1800" dirty="0">
                <a:solidFill>
                  <a:srgbClr val="000404"/>
                </a:solidFill>
                <a:latin typeface="ＭＳ Ｐゴシック" charset="0"/>
                <a:ea typeface="ＭＳ Ｐゴシック" charset="0"/>
                <a:sym typeface="ＭＳ Ｐゴシック" charset="0"/>
              </a:rPr>
              <a:t>加</a:t>
            </a:r>
            <a:r>
              <a:rPr lang="en-US" sz="1800" dirty="0">
                <a:solidFill>
                  <a:srgbClr val="000404"/>
                </a:solidFill>
                <a:latin typeface="ＭＳ Ｐゴシック" charset="0"/>
                <a:ea typeface="ＭＳ Ｐゴシック" charset="0"/>
                <a:sym typeface="ＭＳ Ｐゴシック" charset="0"/>
              </a:rPr>
              <a:t> </a:t>
            </a:r>
            <a:r>
              <a:rPr lang="ja-JP" altLang="en-US" sz="1800" dirty="0">
                <a:solidFill>
                  <a:srgbClr val="000404"/>
                </a:solidFill>
                <a:latin typeface="ＭＳ Ｐゴシック" charset="0"/>
                <a:ea typeface="ＭＳ Ｐゴシック" charset="0"/>
                <a:sym typeface="ＭＳ Ｐゴシック" charset="0"/>
              </a:rPr>
              <a:t>拉</a:t>
            </a:r>
            <a:r>
              <a:rPr lang="en-US" sz="1800" dirty="0">
                <a:solidFill>
                  <a:srgbClr val="000404"/>
                </a:solidFill>
                <a:latin typeface="ＭＳ Ｐゴシック" charset="0"/>
                <a:ea typeface="ＭＳ Ｐゴシック" charset="0"/>
                <a:sym typeface="ＭＳ Ｐゴシック" charset="0"/>
              </a:rPr>
              <a:t> </a:t>
            </a:r>
            <a:r>
              <a:rPr lang="ja-JP" altLang="en-US" sz="1800" dirty="0">
                <a:solidFill>
                  <a:srgbClr val="000404"/>
                </a:solidFill>
                <a:latin typeface="ＭＳ Ｐゴシック" charset="0"/>
                <a:ea typeface="ＭＳ Ｐゴシック" charset="0"/>
                <a:sym typeface="ＭＳ Ｐゴシック" charset="0"/>
              </a:rPr>
              <a:t>太</a:t>
            </a:r>
            <a:endParaRPr lang="en-US" sz="1800" dirty="0">
              <a:solidFill>
                <a:srgbClr val="000404"/>
              </a:solidFill>
              <a:latin typeface="Arial Narrow" charset="0"/>
              <a:ea typeface="ＭＳ Ｐゴシック" charset="0"/>
              <a:cs typeface="Arial Narrow" charset="0"/>
              <a:sym typeface="Arial Narrow" charset="0"/>
            </a:endParaRPr>
          </a:p>
        </p:txBody>
      </p:sp>
      <p:sp>
        <p:nvSpPr>
          <p:cNvPr id="11272" name="AutoShape 8"/>
          <p:cNvSpPr>
            <a:spLocks/>
          </p:cNvSpPr>
          <p:nvPr/>
        </p:nvSpPr>
        <p:spPr bwMode="auto">
          <a:xfrm>
            <a:off x="3733800" y="2078038"/>
            <a:ext cx="1000125"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a:solidFill>
                  <a:srgbClr val="000404"/>
                </a:solidFill>
                <a:latin typeface="ＭＳ Ｐゴシック" charset="0"/>
                <a:ea typeface="ＭＳ Ｐゴシック" charset="0"/>
                <a:sym typeface="ＭＳ Ｐゴシック" charset="0"/>
              </a:rPr>
              <a:t>春季</a:t>
            </a:r>
            <a:r>
              <a:rPr lang="en-US" sz="1200">
                <a:solidFill>
                  <a:srgbClr val="000404"/>
                </a:solidFill>
                <a:latin typeface="ＭＳ Ｐゴシック" charset="0"/>
                <a:ea typeface="ＭＳ Ｐゴシック" charset="0"/>
                <a:sym typeface="ＭＳ Ｐゴシック" charset="0"/>
              </a:rPr>
              <a:t>  53-</a:t>
            </a:r>
            <a:br>
              <a:rPr lang="en-US" sz="1200">
                <a:solidFill>
                  <a:srgbClr val="000404"/>
                </a:solidFill>
                <a:latin typeface="ＭＳ Ｐゴシック" charset="0"/>
                <a:ea typeface="ＭＳ Ｐゴシック" charset="0"/>
                <a:sym typeface="ＭＳ Ｐゴシック" charset="0"/>
              </a:rPr>
            </a:br>
            <a:r>
              <a:rPr lang="ja-JP" altLang="en-US" sz="1200">
                <a:solidFill>
                  <a:srgbClr val="000404"/>
                </a:solidFill>
                <a:latin typeface="ＭＳ Ｐゴシック" charset="0"/>
                <a:ea typeface="ＭＳ Ｐゴシック" charset="0"/>
                <a:sym typeface="ＭＳ Ｐゴシック" charset="0"/>
              </a:rPr>
              <a:t>五月</a:t>
            </a:r>
            <a:r>
              <a:rPr lang="en-US" sz="1200">
                <a:solidFill>
                  <a:srgbClr val="000404"/>
                </a:solidFill>
                <a:latin typeface="ＭＳ Ｐゴシック" charset="0"/>
                <a:ea typeface="ＭＳ Ｐゴシック" charset="0"/>
                <a:sym typeface="ＭＳ Ｐゴシック" charset="0"/>
              </a:rPr>
              <a:t> 57</a:t>
            </a:r>
          </a:p>
          <a:p>
            <a:pPr algn="ctr" defTabSz="457200">
              <a:lnSpc>
                <a:spcPct val="100000"/>
              </a:lnSpc>
              <a:buClrTx/>
              <a:buSzTx/>
              <a:buFontTx/>
              <a:buNone/>
              <a:defRPr/>
            </a:pPr>
            <a:r>
              <a:rPr lang="en-US" sz="1800">
                <a:solidFill>
                  <a:srgbClr val="000404"/>
                </a:solidFill>
                <a:latin typeface="ＭＳ Ｐゴシック" charset="0"/>
                <a:ea typeface="ＭＳ Ｐゴシック" charset="0"/>
                <a:sym typeface="ＭＳ Ｐゴシック" charset="0"/>
              </a:rPr>
              <a:t>3</a:t>
            </a:r>
            <a:br>
              <a:rPr lang="en-US" sz="1800">
                <a:solidFill>
                  <a:srgbClr val="000404"/>
                </a:solidFill>
                <a:latin typeface="ＭＳ Ｐゴシック" charset="0"/>
                <a:ea typeface="ＭＳ Ｐゴシック" charset="0"/>
                <a:sym typeface="ＭＳ Ｐゴシック" charset="0"/>
              </a:rPr>
            </a:br>
            <a:r>
              <a:rPr lang="ja-JP" altLang="en-US" sz="1800">
                <a:solidFill>
                  <a:srgbClr val="000404"/>
                </a:solidFill>
                <a:latin typeface="ＭＳ Ｐゴシック" charset="0"/>
                <a:ea typeface="ＭＳ Ｐゴシック" charset="0"/>
                <a:sym typeface="ＭＳ Ｐゴシック" charset="0"/>
              </a:rPr>
              <a:t>亚洲</a:t>
            </a:r>
            <a:endParaRPr lang="en-US" sz="1800">
              <a:solidFill>
                <a:srgbClr val="000404"/>
              </a:solidFill>
              <a:latin typeface="ＭＳ Ｐゴシック" charset="0"/>
              <a:ea typeface="ＭＳ Ｐゴシック" charset="0"/>
              <a:sym typeface="ＭＳ Ｐゴシック" charset="0"/>
            </a:endParaRPr>
          </a:p>
        </p:txBody>
      </p:sp>
      <p:sp>
        <p:nvSpPr>
          <p:cNvPr id="11273" name="AutoShape 9"/>
          <p:cNvSpPr>
            <a:spLocks/>
          </p:cNvSpPr>
          <p:nvPr/>
        </p:nvSpPr>
        <p:spPr bwMode="auto">
          <a:xfrm>
            <a:off x="5257800" y="2078038"/>
            <a:ext cx="1066800" cy="1230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600"/>
              </a:spcBef>
              <a:buClrTx/>
              <a:buSzTx/>
              <a:buFontTx/>
              <a:buNone/>
              <a:defRPr/>
            </a:pPr>
            <a:r>
              <a:rPr lang="ja-JP" altLang="en-US" sz="1100">
                <a:solidFill>
                  <a:srgbClr val="FFFFFF"/>
                </a:solidFill>
                <a:latin typeface="ＭＳ Ｐゴシック" charset="0"/>
                <a:ea typeface="ＭＳ Ｐゴシック" charset="0"/>
                <a:sym typeface="ＭＳ Ｐゴシック" charset="0"/>
              </a:rPr>
              <a:t>二月</a:t>
            </a:r>
            <a:r>
              <a:rPr lang="en-US" sz="1100">
                <a:solidFill>
                  <a:srgbClr val="FFFFFF"/>
                </a:solidFill>
                <a:latin typeface="Arial Narrow" charset="0"/>
                <a:ea typeface="ＭＳ Ｐゴシック" charset="0"/>
                <a:cs typeface="Arial Narrow" charset="0"/>
                <a:sym typeface="Arial Narrow" charset="0"/>
              </a:rPr>
              <a:t> 60-</a:t>
            </a:r>
            <a:br>
              <a:rPr lang="en-US" sz="1100">
                <a:solidFill>
                  <a:srgbClr val="FFFFFF"/>
                </a:solidFill>
                <a:latin typeface="Arial Narrow" charset="0"/>
                <a:ea typeface="ＭＳ Ｐゴシック" charset="0"/>
                <a:cs typeface="Arial Narrow" charset="0"/>
                <a:sym typeface="Arial Narrow" charset="0"/>
              </a:rPr>
            </a:br>
            <a:r>
              <a:rPr lang="ja-JP" altLang="en-US" sz="1100">
                <a:solidFill>
                  <a:srgbClr val="FFFFFF"/>
                </a:solidFill>
                <a:latin typeface="ＭＳ Ｐゴシック" charset="0"/>
                <a:ea typeface="ＭＳ Ｐゴシック" charset="0"/>
                <a:sym typeface="ＭＳ Ｐゴシック" charset="0"/>
              </a:rPr>
              <a:t>三月</a:t>
            </a:r>
            <a:r>
              <a:rPr lang="en-US" sz="1100">
                <a:solidFill>
                  <a:srgbClr val="FFFFFF"/>
                </a:solidFill>
                <a:latin typeface="Arial Narrow" charset="0"/>
                <a:ea typeface="ＭＳ Ｐゴシック" charset="0"/>
                <a:cs typeface="Arial Narrow" charset="0"/>
                <a:sym typeface="Arial Narrow" charset="0"/>
              </a:rPr>
              <a:t> 62</a:t>
            </a:r>
          </a:p>
          <a:p>
            <a:pPr algn="ctr" defTabSz="457200">
              <a:lnSpc>
                <a:spcPct val="100000"/>
              </a:lnSpc>
              <a:buClrTx/>
              <a:buSzTx/>
              <a:buFontTx/>
              <a:buNone/>
              <a:defRPr/>
            </a:pPr>
            <a:r>
              <a:rPr lang="en-US" sz="1800">
                <a:solidFill>
                  <a:srgbClr val="F7F7F7"/>
                </a:solidFill>
                <a:latin typeface="Arial Narrow" charset="0"/>
                <a:ea typeface="ＭＳ Ｐゴシック" charset="0"/>
                <a:cs typeface="Arial Narrow" charset="0"/>
                <a:sym typeface="Arial Narrow" charset="0"/>
              </a:rPr>
              <a:t>1</a:t>
            </a:r>
            <a:br>
              <a:rPr lang="en-US" sz="1800">
                <a:solidFill>
                  <a:srgbClr val="F7F7F7"/>
                </a:solidFill>
                <a:latin typeface="Arial Narrow" charset="0"/>
                <a:ea typeface="ＭＳ Ｐゴシック" charset="0"/>
                <a:cs typeface="Arial Narrow" charset="0"/>
                <a:sym typeface="Arial Narrow" charset="0"/>
              </a:rPr>
            </a:br>
            <a:r>
              <a:rPr lang="ja-JP" altLang="en-US" sz="1800">
                <a:solidFill>
                  <a:srgbClr val="F7F7F7"/>
                </a:solidFill>
                <a:latin typeface="ＭＳ Ｐゴシック" charset="0"/>
                <a:ea typeface="ＭＳ Ｐゴシック" charset="0"/>
                <a:sym typeface="ＭＳ Ｐゴシック" charset="0"/>
              </a:rPr>
              <a:t>罗马</a:t>
            </a:r>
            <a:endParaRPr lang="en-US" sz="1800">
              <a:solidFill>
                <a:srgbClr val="F7F7F7"/>
              </a:solidFill>
              <a:latin typeface="Arial Narrow" charset="0"/>
              <a:ea typeface="ＭＳ Ｐゴシック" charset="0"/>
              <a:cs typeface="Arial Narrow" charset="0"/>
              <a:sym typeface="Arial Narrow" charset="0"/>
            </a:endParaRPr>
          </a:p>
        </p:txBody>
      </p:sp>
      <p:sp>
        <p:nvSpPr>
          <p:cNvPr id="11274" name="AutoShape 10"/>
          <p:cNvSpPr>
            <a:spLocks/>
          </p:cNvSpPr>
          <p:nvPr/>
        </p:nvSpPr>
        <p:spPr bwMode="auto">
          <a:xfrm>
            <a:off x="7391400" y="2078038"/>
            <a:ext cx="1066800" cy="115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404"/>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秋季</a:t>
            </a:r>
            <a:r>
              <a:rPr 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 67-</a:t>
            </a:r>
            <a:br>
              <a:rPr 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br>
            <a:r>
              <a:rPr lang="ja-JP" alt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春季</a:t>
            </a:r>
            <a:r>
              <a:rPr 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 68</a:t>
            </a:r>
          </a:p>
          <a:p>
            <a:pPr algn="ctr" defTabSz="457200">
              <a:lnSpc>
                <a:spcPct val="100000"/>
              </a:lnSpc>
              <a:buClrTx/>
              <a:buSzTx/>
              <a:buFontTx/>
              <a:buNone/>
              <a:defRPr/>
            </a:pPr>
            <a:r>
              <a:rPr 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2</a:t>
            </a:r>
            <a:br>
              <a:rPr 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br>
            <a:r>
              <a:rPr lang="ja-JP" alt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罗马</a:t>
            </a:r>
            <a:endParaRPr 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endParaRPr>
          </a:p>
        </p:txBody>
      </p:sp>
      <p:sp>
        <p:nvSpPr>
          <p:cNvPr id="11275" name="AutoShape 11"/>
          <p:cNvSpPr>
            <a:spLocks/>
          </p:cNvSpPr>
          <p:nvPr/>
        </p:nvSpPr>
        <p:spPr bwMode="auto">
          <a:xfrm>
            <a:off x="-76200" y="2133600"/>
            <a:ext cx="990600" cy="86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五月</a:t>
            </a:r>
            <a:r>
              <a:rPr lang="en-US" sz="1200">
                <a:solidFill>
                  <a:srgbClr val="F7F7F7"/>
                </a:solidFill>
                <a:latin typeface="Arial Narrow" charset="0"/>
                <a:ea typeface="ＭＳ Ｐゴシック" charset="0"/>
                <a:cs typeface="Arial Narrow" charset="0"/>
                <a:sym typeface="Arial Narrow" charset="0"/>
              </a:rPr>
              <a:t>57-</a:t>
            </a:r>
            <a:br>
              <a:rPr lang="en-US" sz="1200">
                <a:solidFill>
                  <a:srgbClr val="F7F7F7"/>
                </a:solidFill>
                <a:latin typeface="Arial Narrow" charset="0"/>
                <a:ea typeface="ＭＳ Ｐゴシック" charset="0"/>
                <a:cs typeface="Arial Narrow" charset="0"/>
                <a:sym typeface="Arial Narrow" charset="0"/>
              </a:rPr>
            </a:br>
            <a:r>
              <a:rPr lang="ja-JP" altLang="en-US" sz="1100">
                <a:solidFill>
                  <a:srgbClr val="F7F7F7"/>
                </a:solidFill>
                <a:latin typeface="ＭＳ Ｐゴシック" charset="0"/>
                <a:ea typeface="ＭＳ Ｐゴシック" charset="0"/>
                <a:sym typeface="ＭＳ Ｐゴシック" charset="0"/>
              </a:rPr>
              <a:t>八月</a:t>
            </a:r>
            <a:r>
              <a:rPr lang="en-US" sz="1100">
                <a:solidFill>
                  <a:srgbClr val="F7F7F7"/>
                </a:solidFill>
                <a:latin typeface="Arial Narrow" charset="0"/>
                <a:ea typeface="ＭＳ Ｐゴシック" charset="0"/>
                <a:cs typeface="Arial Narrow" charset="0"/>
                <a:sym typeface="Arial Narrow" charset="0"/>
              </a:rPr>
              <a:t>59</a:t>
            </a:r>
            <a:endParaRPr lang="en-US" sz="1200">
              <a:solidFill>
                <a:srgbClr val="F7F7F7"/>
              </a:solidFill>
              <a:latin typeface="Arial Narrow" charset="0"/>
              <a:ea typeface="ＭＳ Ｐゴシック" charset="0"/>
              <a:cs typeface="Arial Narrow" charset="0"/>
              <a:sym typeface="Arial Narrow" charset="0"/>
            </a:endParaRPr>
          </a:p>
          <a:p>
            <a:pPr algn="ctr" defTabSz="457200">
              <a:lnSpc>
                <a:spcPct val="100000"/>
              </a:lnSpc>
              <a:spcBef>
                <a:spcPts val="900"/>
              </a:spcBef>
              <a:buClrTx/>
              <a:buSzTx/>
              <a:buFontTx/>
              <a:buNone/>
              <a:defRPr/>
            </a:pPr>
            <a:r>
              <a:rPr lang="ja-JP" altLang="en-US" sz="1600">
                <a:solidFill>
                  <a:srgbClr val="F7F7F7"/>
                </a:solidFill>
                <a:latin typeface="ＭＳ Ｐゴシック" charset="0"/>
                <a:ea typeface="ＭＳ Ｐゴシック" charset="0"/>
                <a:sym typeface="ＭＳ Ｐゴシック" charset="0"/>
              </a:rPr>
              <a:t>大</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马</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色</a:t>
            </a:r>
            <a:br>
              <a:rPr lang="en-US" sz="1600">
                <a:solidFill>
                  <a:srgbClr val="F7F7F7"/>
                </a:solidFill>
                <a:latin typeface="ＭＳ Ｐゴシック" charset="0"/>
                <a:ea typeface="ＭＳ Ｐゴシック" charset="0"/>
                <a:sym typeface="ＭＳ Ｐゴシック" charset="0"/>
              </a:rPr>
            </a:br>
            <a:r>
              <a:rPr lang="ja-JP" altLang="en-US" sz="1600">
                <a:solidFill>
                  <a:srgbClr val="F7F7F7"/>
                </a:solidFill>
                <a:latin typeface="ＭＳ Ｐゴシック" charset="0"/>
                <a:ea typeface="ＭＳ Ｐゴシック" charset="0"/>
                <a:sym typeface="ＭＳ Ｐゴシック" charset="0"/>
              </a:rPr>
              <a:t>安</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提</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阿</a:t>
            </a:r>
            <a:r>
              <a:rPr lang="en-US" sz="1600">
                <a:solidFill>
                  <a:srgbClr val="F7F7F7"/>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276" name="AutoShape 12"/>
          <p:cNvSpPr>
            <a:spLocks/>
          </p:cNvSpPr>
          <p:nvPr/>
        </p:nvSpPr>
        <p:spPr bwMode="auto">
          <a:xfrm>
            <a:off x="7924800" y="71438"/>
            <a:ext cx="1155700" cy="95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lnSpc>
                <a:spcPct val="100000"/>
              </a:lnSpc>
              <a:buClrTx/>
              <a:buSzTx/>
              <a:buFontTx/>
              <a:buNone/>
              <a:defRPr/>
            </a:pPr>
            <a:r>
              <a:rPr lang="en-US" sz="2000">
                <a:solidFill>
                  <a:srgbClr val="FFFFFF"/>
                </a:solidFill>
                <a:latin typeface="Times New Roman" charset="0"/>
                <a:ea typeface="ＭＳ Ｐゴシック" charset="0"/>
                <a:sym typeface="Times New Roman" charset="0"/>
              </a:rPr>
              <a:t>38</a:t>
            </a:r>
            <a:br>
              <a:rPr lang="en-US" sz="2000">
                <a:solidFill>
                  <a:srgbClr val="FFFFFF"/>
                </a:solidFill>
                <a:latin typeface="Times New Roman" charset="0"/>
                <a:ea typeface="ＭＳ Ｐゴシック" charset="0"/>
                <a:sym typeface="Times New Roman" charset="0"/>
              </a:rPr>
            </a:br>
            <a:r>
              <a:rPr lang="en-US" sz="2000">
                <a:solidFill>
                  <a:srgbClr val="FFFFFF"/>
                </a:solidFill>
                <a:latin typeface="Times New Roman" charset="0"/>
                <a:ea typeface="ＭＳ Ｐゴシック" charset="0"/>
                <a:sym typeface="Times New Roman" charset="0"/>
              </a:rPr>
              <a:t>124</a:t>
            </a:r>
            <a:br>
              <a:rPr lang="en-US" sz="2000">
                <a:solidFill>
                  <a:srgbClr val="FFFFFF"/>
                </a:solidFill>
                <a:latin typeface="Times New Roman" charset="0"/>
                <a:ea typeface="ＭＳ Ｐゴシック" charset="0"/>
                <a:sym typeface="Times New Roman" charset="0"/>
              </a:rPr>
            </a:br>
            <a:r>
              <a:rPr lang="en-US" sz="2000">
                <a:solidFill>
                  <a:srgbClr val="FFFFFF"/>
                </a:solidFill>
                <a:latin typeface="Times New Roman" charset="0"/>
                <a:ea typeface="ＭＳ Ｐゴシック" charset="0"/>
                <a:sym typeface="Times New Roman" charset="0"/>
              </a:rPr>
              <a:t>39-41</a:t>
            </a:r>
            <a:endParaRPr lang="en-US" sz="2400">
              <a:solidFill>
                <a:srgbClr val="000000"/>
              </a:solidFill>
              <a:latin typeface="Times New Roman" charset="0"/>
              <a:ea typeface="ＭＳ Ｐゴシック" charset="0"/>
              <a:cs typeface="Times New Roman Bold" charset="0"/>
            </a:endParaRPr>
          </a:p>
        </p:txBody>
      </p:sp>
      <p:sp>
        <p:nvSpPr>
          <p:cNvPr id="11277" name="AutoShape 13"/>
          <p:cNvSpPr>
            <a:spLocks/>
          </p:cNvSpPr>
          <p:nvPr/>
        </p:nvSpPr>
        <p:spPr bwMode="auto">
          <a:xfrm>
            <a:off x="6323013" y="2078038"/>
            <a:ext cx="1144587" cy="1223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600"/>
              </a:spcBef>
              <a:buClrTx/>
              <a:buSzTx/>
              <a:buFontTx/>
              <a:buNone/>
              <a:defRPr/>
            </a:pPr>
            <a:r>
              <a:rPr lang="ja-JP" altLang="en-US" sz="1100">
                <a:solidFill>
                  <a:srgbClr val="000404"/>
                </a:solidFill>
                <a:latin typeface="ＭＳ Ｐゴシック" charset="0"/>
                <a:ea typeface="ＭＳ Ｐゴシック" charset="0"/>
                <a:sym typeface="ＭＳ Ｐゴシック" charset="0"/>
              </a:rPr>
              <a:t>春季</a:t>
            </a:r>
            <a:r>
              <a:rPr lang="en-US" sz="1100">
                <a:solidFill>
                  <a:srgbClr val="000404"/>
                </a:solidFill>
                <a:latin typeface="Arial Narrow" charset="0"/>
                <a:ea typeface="ＭＳ Ｐゴシック" charset="0"/>
                <a:cs typeface="Arial Narrow" charset="0"/>
                <a:sym typeface="Arial Narrow" charset="0"/>
              </a:rPr>
              <a:t>  62-</a:t>
            </a:r>
            <a:br>
              <a:rPr lang="en-US" sz="1100">
                <a:solidFill>
                  <a:srgbClr val="000404"/>
                </a:solidFill>
                <a:latin typeface="Arial Narrow" charset="0"/>
                <a:ea typeface="ＭＳ Ｐゴシック" charset="0"/>
                <a:cs typeface="Arial Narrow" charset="0"/>
                <a:sym typeface="Arial Narrow" charset="0"/>
              </a:rPr>
            </a:br>
            <a:r>
              <a:rPr lang="ja-JP" altLang="en-US" sz="1100">
                <a:solidFill>
                  <a:srgbClr val="000404"/>
                </a:solidFill>
                <a:latin typeface="ＭＳ Ｐゴシック" charset="0"/>
                <a:ea typeface="ＭＳ Ｐゴシック" charset="0"/>
                <a:sym typeface="ＭＳ Ｐゴシック" charset="0"/>
              </a:rPr>
              <a:t>秋季</a:t>
            </a:r>
            <a:r>
              <a:rPr lang="en-US" sz="1100">
                <a:solidFill>
                  <a:srgbClr val="000404"/>
                </a:solidFill>
                <a:latin typeface="Arial Narrow" charset="0"/>
                <a:ea typeface="ＭＳ Ｐゴシック" charset="0"/>
                <a:cs typeface="Arial Narrow" charset="0"/>
                <a:sym typeface="Arial Narrow" charset="0"/>
              </a:rPr>
              <a:t>  </a:t>
            </a:r>
            <a:r>
              <a:rPr lang="en-US" sz="1100">
                <a:solidFill>
                  <a:srgbClr val="000000"/>
                </a:solidFill>
                <a:latin typeface="Arial Narrow" charset="0"/>
                <a:ea typeface="ＭＳ Ｐゴシック" charset="0"/>
                <a:cs typeface="Arial Narrow" charset="0"/>
                <a:sym typeface="Arial Narrow" charset="0"/>
              </a:rPr>
              <a:t>67</a:t>
            </a:r>
          </a:p>
          <a:p>
            <a:pPr algn="ctr" defTabSz="457200">
              <a:lnSpc>
                <a:spcPct val="100000"/>
              </a:lnSpc>
              <a:buClrTx/>
              <a:buSzTx/>
              <a:buFontTx/>
              <a:buNone/>
              <a:defRPr/>
            </a:pPr>
            <a:r>
              <a:rPr lang="en-US" sz="1800">
                <a:solidFill>
                  <a:srgbClr val="000000"/>
                </a:solidFill>
                <a:latin typeface="Arial Narrow" charset="0"/>
                <a:ea typeface="ＭＳ Ｐゴシック" charset="0"/>
                <a:cs typeface="Arial Narrow" charset="0"/>
                <a:sym typeface="Arial Narrow" charset="0"/>
              </a:rPr>
              <a:t>4</a:t>
            </a:r>
            <a:br>
              <a:rPr lang="en-US" sz="1800">
                <a:solidFill>
                  <a:srgbClr val="000000"/>
                </a:solidFill>
                <a:latin typeface="Arial Narrow" charset="0"/>
                <a:ea typeface="ＭＳ Ｐゴシック" charset="0"/>
                <a:cs typeface="Arial Narrow" charset="0"/>
                <a:sym typeface="Arial Narrow" charset="0"/>
              </a:rPr>
            </a:br>
            <a:r>
              <a:rPr lang="ja-JP" altLang="en-US" sz="1800">
                <a:solidFill>
                  <a:srgbClr val="000404"/>
                </a:solidFill>
                <a:latin typeface="ＭＳ Ｐゴシック" charset="0"/>
                <a:ea typeface="ＭＳ Ｐゴシック" charset="0"/>
                <a:sym typeface="ＭＳ Ｐゴシック" charset="0"/>
              </a:rPr>
              <a:t>西班牙</a:t>
            </a:r>
            <a:endParaRPr lang="en-US" sz="1800">
              <a:solidFill>
                <a:srgbClr val="000404"/>
              </a:solidFill>
              <a:latin typeface="Arial Narrow" charset="0"/>
              <a:ea typeface="ＭＳ Ｐゴシック" charset="0"/>
              <a:cs typeface="Arial Narrow" charset="0"/>
              <a:sym typeface="Arial Narrow" charset="0"/>
            </a:endParaRPr>
          </a:p>
        </p:txBody>
      </p:sp>
      <p:grpSp>
        <p:nvGrpSpPr>
          <p:cNvPr id="406543" name="Group 14"/>
          <p:cNvGrpSpPr>
            <a:grpSpLocks/>
          </p:cNvGrpSpPr>
          <p:nvPr/>
        </p:nvGrpSpPr>
        <p:grpSpPr bwMode="auto">
          <a:xfrm>
            <a:off x="-19050" y="36513"/>
            <a:ext cx="8139113" cy="1073150"/>
            <a:chOff x="0" y="0"/>
            <a:chExt cx="8139113" cy="1073150"/>
          </a:xfrm>
        </p:grpSpPr>
        <p:pic>
          <p:nvPicPr>
            <p:cNvPr id="11279" name="Picture 15"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39113"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80" name="AutoShape 16"/>
            <p:cNvSpPr>
              <a:spLocks/>
            </p:cNvSpPr>
            <p:nvPr/>
          </p:nvSpPr>
          <p:spPr bwMode="auto">
            <a:xfrm>
              <a:off x="171450" y="223837"/>
              <a:ext cx="7772400" cy="600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2400"/>
                </a:spcBef>
                <a:buClrTx/>
                <a:buSzTx/>
                <a:buFontTx/>
                <a:buNone/>
                <a:defRPr/>
              </a:pPr>
              <a:r>
                <a:rPr lang="ja-JP" altLang="en-US" sz="4000" dirty="0">
                  <a:solidFill>
                    <a:srgbClr val="FFFFFF"/>
                  </a:solidFill>
                  <a:latin typeface="Kaiti SC" charset="-122"/>
                  <a:ea typeface="Kaiti SC" charset="-122"/>
                  <a:cs typeface="Kaiti SC" charset="-122"/>
                  <a:sym typeface="ＭＳ ゴシック" charset="0"/>
                </a:rPr>
                <a:t>新约综览</a:t>
              </a:r>
              <a:r>
                <a:rPr lang="en-US" sz="4000" dirty="0">
                  <a:solidFill>
                    <a:srgbClr val="FFFFFF"/>
                  </a:solidFill>
                  <a:effectLst>
                    <a:outerShdw blurRad="38100" dist="38100" dir="2700000" algn="tl">
                      <a:srgbClr val="535353"/>
                    </a:outerShdw>
                  </a:effectLst>
                  <a:latin typeface="Kaiti SC" charset="-122"/>
                  <a:ea typeface="Kaiti SC" charset="-122"/>
                  <a:cs typeface="Kaiti SC" charset="-122"/>
                  <a:sym typeface="ＭＳ ゴシック" charset="0"/>
                </a:rPr>
                <a:t>(</a:t>
              </a:r>
              <a:r>
                <a:rPr lang="ja-JP" altLang="en-US" sz="4000" dirty="0">
                  <a:solidFill>
                    <a:srgbClr val="FFFFFF"/>
                  </a:solidFill>
                  <a:effectLst>
                    <a:outerShdw blurRad="38100" dist="38100" dir="2700000" algn="tl">
                      <a:srgbClr val="535353"/>
                    </a:outerShdw>
                  </a:effectLst>
                  <a:latin typeface="Kaiti SC" charset="-122"/>
                  <a:ea typeface="Kaiti SC" charset="-122"/>
                  <a:cs typeface="Kaiti SC" charset="-122"/>
                  <a:sym typeface="ＭＳ ゴシック" charset="0"/>
                </a:rPr>
                <a:t>保罗书信</a:t>
              </a:r>
              <a:r>
                <a:rPr lang="zh-CN" altLang="en-US" sz="4000" dirty="0">
                  <a:solidFill>
                    <a:srgbClr val="FFFFFF"/>
                  </a:solidFill>
                  <a:latin typeface="Kaiti SC" charset="-122"/>
                  <a:ea typeface="Kaiti SC" charset="-122"/>
                  <a:cs typeface="Kaiti SC" charset="-122"/>
                </a:rPr>
                <a:t>＋关键字</a:t>
              </a:r>
              <a:r>
                <a:rPr lang="en-US" sz="4000" dirty="0">
                  <a:solidFill>
                    <a:srgbClr val="FFFFFF"/>
                  </a:solidFill>
                  <a:effectLst>
                    <a:outerShdw blurRad="38100" dist="38100" dir="2700000" algn="tl">
                      <a:srgbClr val="535353"/>
                    </a:outerShdw>
                  </a:effectLst>
                  <a:latin typeface="Kaiti SC" charset="-122"/>
                  <a:ea typeface="Kaiti SC" charset="-122"/>
                  <a:cs typeface="Kaiti SC" charset="-122"/>
                  <a:sym typeface="ＭＳ ゴシック" charset="0"/>
                </a:rPr>
                <a:t>)</a:t>
              </a:r>
              <a:endParaRPr lang="en-US" sz="2400" dirty="0">
                <a:solidFill>
                  <a:srgbClr val="000000"/>
                </a:solidFill>
                <a:latin typeface="Kaiti SC" charset="-122"/>
                <a:ea typeface="Kaiti SC" charset="-122"/>
                <a:cs typeface="Kaiti SC" charset="-122"/>
              </a:endParaRPr>
            </a:p>
          </p:txBody>
        </p:sp>
      </p:grpSp>
      <p:sp>
        <p:nvSpPr>
          <p:cNvPr id="11281" name="AutoShape 17"/>
          <p:cNvSpPr>
            <a:spLocks/>
          </p:cNvSpPr>
          <p:nvPr/>
        </p:nvSpPr>
        <p:spPr bwMode="auto">
          <a:xfrm>
            <a:off x="152400" y="5486400"/>
            <a:ext cx="2667000"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1000"/>
              </a:spcBef>
              <a:buClrTx/>
              <a:buSzTx/>
              <a:buFontTx/>
              <a:buNone/>
              <a:defRPr/>
            </a:pPr>
            <a:r>
              <a:rPr lang="ja-JP" altLang="en-US" sz="1800">
                <a:solidFill>
                  <a:srgbClr val="FFFFFF"/>
                </a:solidFill>
                <a:latin typeface="宋体" charset="0"/>
                <a:ea typeface="宋体" charset="0"/>
                <a:cs typeface="宋体" charset="0"/>
                <a:sym typeface="宋体" charset="0"/>
              </a:rPr>
              <a:t>福音书以及使徒行传</a:t>
            </a:r>
            <a:r>
              <a:rPr lang="en-US" sz="1800">
                <a:solidFill>
                  <a:srgbClr val="FFFFFF"/>
                </a:solidFill>
                <a:latin typeface="宋体" charset="0"/>
                <a:ea typeface="宋体" charset="0"/>
                <a:cs typeface="宋体" charset="0"/>
                <a:sym typeface="宋体" charset="0"/>
              </a:rPr>
              <a:t> </a:t>
            </a:r>
            <a:endParaRPr lang="en-US" sz="2400">
              <a:solidFill>
                <a:srgbClr val="000000"/>
              </a:solidFill>
              <a:latin typeface="Times New Roman" charset="0"/>
              <a:ea typeface="ＭＳ Ｐゴシック" charset="0"/>
              <a:cs typeface="Times New Roman Bold" charset="0"/>
            </a:endParaRPr>
          </a:p>
        </p:txBody>
      </p:sp>
      <p:sp>
        <p:nvSpPr>
          <p:cNvPr id="11282" name="AutoShape 18"/>
          <p:cNvSpPr>
            <a:spLocks/>
          </p:cNvSpPr>
          <p:nvPr/>
        </p:nvSpPr>
        <p:spPr bwMode="auto">
          <a:xfrm>
            <a:off x="6477000" y="6553200"/>
            <a:ext cx="2446338" cy="144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457200">
              <a:lnSpc>
                <a:spcPct val="100000"/>
              </a:lnSpc>
              <a:spcBef>
                <a:spcPts val="600"/>
              </a:spcBef>
              <a:buClrTx/>
              <a:buSzTx/>
              <a:buFontTx/>
              <a:buNone/>
              <a:defRPr/>
            </a:pP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保罗书信</a:t>
            </a:r>
            <a:r>
              <a:rPr 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 +</a:t>
            </a: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关键节</a:t>
            </a:r>
            <a:endParaRPr lang="en-US" sz="2400">
              <a:solidFill>
                <a:srgbClr val="000000"/>
              </a:solidFill>
              <a:latin typeface="Times New Roman" charset="0"/>
              <a:ea typeface="ＭＳ Ｐゴシック" charset="0"/>
              <a:cs typeface="Times New Roman Bold" charset="0"/>
            </a:endParaRPr>
          </a:p>
        </p:txBody>
      </p:sp>
      <p:sp>
        <p:nvSpPr>
          <p:cNvPr id="11283" name="AutoShape 19"/>
          <p:cNvSpPr>
            <a:spLocks/>
          </p:cNvSpPr>
          <p:nvPr/>
        </p:nvSpPr>
        <p:spPr bwMode="auto">
          <a:xfrm>
            <a:off x="2667000" y="2078038"/>
            <a:ext cx="990600"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a:solidFill>
                  <a:srgbClr val="000404"/>
                </a:solidFill>
                <a:latin typeface="ＭＳ Ｐゴシック" charset="0"/>
                <a:ea typeface="ＭＳ Ｐゴシック" charset="0"/>
                <a:sym typeface="ＭＳ Ｐゴシック" charset="0"/>
              </a:rPr>
              <a:t>四月</a:t>
            </a:r>
            <a:r>
              <a:rPr lang="en-US" sz="1200">
                <a:solidFill>
                  <a:srgbClr val="000404"/>
                </a:solidFill>
                <a:latin typeface="ＭＳ Ｐゴシック" charset="0"/>
                <a:ea typeface="ＭＳ Ｐゴシック" charset="0"/>
                <a:sym typeface="ＭＳ Ｐゴシック" charset="0"/>
              </a:rPr>
              <a:t> </a:t>
            </a:r>
            <a:r>
              <a:rPr lang="en-US" sz="1200">
                <a:solidFill>
                  <a:srgbClr val="000000"/>
                </a:solidFill>
                <a:latin typeface="ＭＳ Ｐゴシック" charset="0"/>
                <a:ea typeface="ＭＳ Ｐゴシック" charset="0"/>
                <a:sym typeface="ＭＳ Ｐゴシック" charset="0"/>
              </a:rPr>
              <a:t>50-</a:t>
            </a:r>
            <a:br>
              <a:rPr lang="en-US" sz="1200">
                <a:solidFill>
                  <a:srgbClr val="000000"/>
                </a:solidFill>
                <a:latin typeface="ＭＳ Ｐゴシック" charset="0"/>
                <a:ea typeface="ＭＳ Ｐゴシック" charset="0"/>
                <a:sym typeface="ＭＳ Ｐゴシック" charset="0"/>
              </a:rPr>
            </a:br>
            <a:r>
              <a:rPr lang="ja-JP" altLang="en-US" sz="1200">
                <a:solidFill>
                  <a:srgbClr val="000404"/>
                </a:solidFill>
                <a:latin typeface="ＭＳ Ｐゴシック" charset="0"/>
                <a:ea typeface="ＭＳ Ｐゴシック" charset="0"/>
                <a:sym typeface="ＭＳ Ｐゴシック" charset="0"/>
              </a:rPr>
              <a:t>九月</a:t>
            </a:r>
            <a:r>
              <a:rPr lang="en-US" sz="1200">
                <a:solidFill>
                  <a:srgbClr val="000404"/>
                </a:solidFill>
                <a:latin typeface="ＭＳ Ｐゴシック" charset="0"/>
                <a:ea typeface="ＭＳ Ｐゴシック" charset="0"/>
                <a:sym typeface="ＭＳ Ｐゴシック" charset="0"/>
              </a:rPr>
              <a:t> </a:t>
            </a:r>
            <a:r>
              <a:rPr lang="en-US" sz="1200">
                <a:solidFill>
                  <a:srgbClr val="000000"/>
                </a:solidFill>
                <a:latin typeface="ＭＳ Ｐゴシック" charset="0"/>
                <a:ea typeface="ＭＳ Ｐゴシック" charset="0"/>
                <a:sym typeface="ＭＳ Ｐゴシック" charset="0"/>
              </a:rPr>
              <a:t>52</a:t>
            </a:r>
          </a:p>
          <a:p>
            <a:pPr algn="ctr" defTabSz="457200">
              <a:lnSpc>
                <a:spcPct val="100000"/>
              </a:lnSpc>
              <a:buClrTx/>
              <a:buSzTx/>
              <a:buFontTx/>
              <a:buNone/>
              <a:defRPr/>
            </a:pPr>
            <a:r>
              <a:rPr lang="en-US" sz="1800">
                <a:solidFill>
                  <a:srgbClr val="000000"/>
                </a:solidFill>
                <a:latin typeface="ＭＳ Ｐゴシック" charset="0"/>
                <a:ea typeface="ＭＳ Ｐゴシック" charset="0"/>
                <a:sym typeface="ＭＳ Ｐゴシック" charset="0"/>
              </a:rPr>
              <a:t>2</a:t>
            </a:r>
            <a:br>
              <a:rPr lang="en-US" sz="1800">
                <a:solidFill>
                  <a:srgbClr val="000000"/>
                </a:solidFill>
                <a:latin typeface="ＭＳ Ｐゴシック" charset="0"/>
                <a:ea typeface="ＭＳ Ｐゴシック" charset="0"/>
                <a:sym typeface="ＭＳ Ｐゴシック" charset="0"/>
              </a:rPr>
            </a:br>
            <a:r>
              <a:rPr lang="ja-JP" altLang="en-US" sz="1800">
                <a:solidFill>
                  <a:srgbClr val="000404"/>
                </a:solidFill>
                <a:latin typeface="ＭＳ Ｐゴシック" charset="0"/>
                <a:ea typeface="ＭＳ Ｐゴシック" charset="0"/>
                <a:sym typeface="ＭＳ Ｐゴシック" charset="0"/>
              </a:rPr>
              <a:t>爱琴海</a:t>
            </a:r>
            <a:endParaRPr lang="en-US" sz="1800">
              <a:solidFill>
                <a:srgbClr val="000404"/>
              </a:solidFill>
              <a:latin typeface="ＭＳ Ｐゴシック" charset="0"/>
              <a:ea typeface="ＭＳ Ｐゴシック" charset="0"/>
              <a:sym typeface="ＭＳ Ｐゴシック" charset="0"/>
            </a:endParaRPr>
          </a:p>
        </p:txBody>
      </p:sp>
      <p:sp>
        <p:nvSpPr>
          <p:cNvPr id="11284" name="AutoShape 20"/>
          <p:cNvSpPr>
            <a:spLocks/>
          </p:cNvSpPr>
          <p:nvPr/>
        </p:nvSpPr>
        <p:spPr bwMode="auto">
          <a:xfrm>
            <a:off x="152400" y="5943600"/>
            <a:ext cx="1800225"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1000"/>
              </a:spcBef>
              <a:buClrTx/>
              <a:buSzTx/>
              <a:buFontTx/>
              <a:buNone/>
              <a:defRPr/>
            </a:pPr>
            <a:r>
              <a:rPr lang="ja-JP" altLang="en-US" sz="1800">
                <a:solidFill>
                  <a:srgbClr val="000000"/>
                </a:solidFill>
                <a:effectLst>
                  <a:outerShdw blurRad="38100" dist="38100" dir="2700000" algn="tl">
                    <a:srgbClr val="FFFFFF"/>
                  </a:outerShdw>
                </a:effectLst>
                <a:latin typeface="宋体" charset="0"/>
                <a:ea typeface="宋体" charset="0"/>
                <a:cs typeface="宋体" charset="0"/>
                <a:sym typeface="宋体" charset="0"/>
              </a:rPr>
              <a:t>保罗书信</a:t>
            </a:r>
            <a:endParaRPr lang="en-US" sz="2400">
              <a:solidFill>
                <a:srgbClr val="000000"/>
              </a:solidFill>
              <a:latin typeface="Times New Roman" charset="0"/>
              <a:ea typeface="ＭＳ Ｐゴシック" charset="0"/>
              <a:cs typeface="Times New Roman Bold" charset="0"/>
            </a:endParaRPr>
          </a:p>
        </p:txBody>
      </p:sp>
      <p:sp>
        <p:nvSpPr>
          <p:cNvPr id="11285" name="AutoShape 21"/>
          <p:cNvSpPr>
            <a:spLocks/>
          </p:cNvSpPr>
          <p:nvPr/>
        </p:nvSpPr>
        <p:spPr bwMode="auto">
          <a:xfrm>
            <a:off x="10064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加拉太</a:t>
            </a:r>
            <a:endParaRPr lang="en-US" sz="2400">
              <a:solidFill>
                <a:srgbClr val="000000"/>
              </a:solidFill>
              <a:latin typeface="Times New Roman" charset="0"/>
              <a:ea typeface="ＭＳ Ｐゴシック" charset="0"/>
              <a:cs typeface="Times New Roman Bold" charset="0"/>
            </a:endParaRPr>
          </a:p>
        </p:txBody>
      </p:sp>
      <p:sp>
        <p:nvSpPr>
          <p:cNvPr id="11286" name="AutoShape 22"/>
          <p:cNvSpPr>
            <a:spLocks/>
          </p:cNvSpPr>
          <p:nvPr/>
        </p:nvSpPr>
        <p:spPr bwMode="auto">
          <a:xfrm>
            <a:off x="27590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帖</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前</a:t>
            </a:r>
            <a:endParaRPr lang="en-US" sz="2400">
              <a:solidFill>
                <a:srgbClr val="000000"/>
              </a:solidFill>
              <a:latin typeface="Times New Roman" charset="0"/>
              <a:ea typeface="ＭＳ Ｐゴシック" charset="0"/>
              <a:cs typeface="Times New Roman Bold" charset="0"/>
            </a:endParaRPr>
          </a:p>
        </p:txBody>
      </p:sp>
      <p:sp>
        <p:nvSpPr>
          <p:cNvPr id="11287" name="AutoShape 23"/>
          <p:cNvSpPr>
            <a:spLocks/>
          </p:cNvSpPr>
          <p:nvPr/>
        </p:nvSpPr>
        <p:spPr bwMode="auto">
          <a:xfrm>
            <a:off x="2759075" y="4572000"/>
            <a:ext cx="792163" cy="21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帖后</a:t>
            </a:r>
            <a:r>
              <a:rPr lang="en-US" sz="1600">
                <a:solidFill>
                  <a:srgbClr val="000000"/>
                </a:solidFill>
                <a:latin typeface="Times New Roman" charset="0"/>
                <a:ea typeface="ＭＳ Ｐゴシック" charset="0"/>
                <a:sym typeface="Times New Roman" charset="0"/>
              </a:rPr>
              <a:t> </a:t>
            </a:r>
            <a:endParaRPr lang="en-US" sz="2400">
              <a:solidFill>
                <a:srgbClr val="000000"/>
              </a:solidFill>
              <a:latin typeface="Times New Roman" charset="0"/>
              <a:ea typeface="ＭＳ Ｐゴシック" charset="0"/>
              <a:cs typeface="Times New Roman Bold" charset="0"/>
            </a:endParaRPr>
          </a:p>
        </p:txBody>
      </p:sp>
      <p:sp>
        <p:nvSpPr>
          <p:cNvPr id="11288" name="AutoShape 24"/>
          <p:cNvSpPr>
            <a:spLocks/>
          </p:cNvSpPr>
          <p:nvPr/>
        </p:nvSpPr>
        <p:spPr bwMode="auto">
          <a:xfrm>
            <a:off x="3856038" y="41576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300"/>
              </a:spcBef>
              <a:buClrTx/>
              <a:buSzTx/>
              <a:buFontTx/>
              <a:buNone/>
              <a:defRPr/>
            </a:pPr>
            <a:r>
              <a:rPr lang="ja-JP" altLang="en-US" sz="1600">
                <a:solidFill>
                  <a:srgbClr val="000000"/>
                </a:solidFill>
                <a:effectLst>
                  <a:outerShdw blurRad="38100" dist="38100" dir="2700000" algn="tl">
                    <a:srgbClr val="FFFFFF"/>
                  </a:outerShdw>
                </a:effectLst>
                <a:latin typeface="ＭＳ Ｐゴシック" charset="0"/>
                <a:ea typeface="ＭＳ Ｐゴシック" charset="0"/>
                <a:sym typeface="ＭＳ Ｐゴシック" charset="0"/>
              </a:rPr>
              <a:t>歌前</a:t>
            </a:r>
            <a:endParaRPr lang="en-US" sz="2400">
              <a:solidFill>
                <a:srgbClr val="000000"/>
              </a:solidFill>
              <a:latin typeface="Times New Roman" charset="0"/>
              <a:ea typeface="ＭＳ Ｐゴシック" charset="0"/>
              <a:cs typeface="Times New Roman Bold" charset="0"/>
            </a:endParaRPr>
          </a:p>
        </p:txBody>
      </p:sp>
      <p:sp>
        <p:nvSpPr>
          <p:cNvPr id="11289" name="AutoShape 25"/>
          <p:cNvSpPr>
            <a:spLocks/>
          </p:cNvSpPr>
          <p:nvPr/>
        </p:nvSpPr>
        <p:spPr bwMode="auto">
          <a:xfrm>
            <a:off x="3856038" y="4600575"/>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歌后</a:t>
            </a:r>
            <a:r>
              <a:rPr lang="en-US" sz="1600">
                <a:solidFill>
                  <a:srgbClr val="000000"/>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290" name="AutoShape 26"/>
          <p:cNvSpPr>
            <a:spLocks/>
          </p:cNvSpPr>
          <p:nvPr/>
        </p:nvSpPr>
        <p:spPr bwMode="auto">
          <a:xfrm>
            <a:off x="3856038" y="5080000"/>
            <a:ext cx="79216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罗马</a:t>
            </a:r>
            <a:endParaRPr lang="en-US" sz="2400">
              <a:solidFill>
                <a:srgbClr val="000000"/>
              </a:solidFill>
              <a:latin typeface="Times New Roman" charset="0"/>
              <a:ea typeface="ＭＳ Ｐゴシック" charset="0"/>
              <a:cs typeface="Times New Roman Bold" charset="0"/>
            </a:endParaRPr>
          </a:p>
        </p:txBody>
      </p:sp>
      <p:sp>
        <p:nvSpPr>
          <p:cNvPr id="11291" name="AutoShape 27"/>
          <p:cNvSpPr>
            <a:spLocks/>
          </p:cNvSpPr>
          <p:nvPr/>
        </p:nvSpPr>
        <p:spPr bwMode="auto">
          <a:xfrm>
            <a:off x="9906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FFFFFF"/>
                </a:solidFill>
                <a:latin typeface="ＭＳ Ｐゴシック" charset="0"/>
                <a:ea typeface="ＭＳ Ｐゴシック" charset="0"/>
                <a:sym typeface="ＭＳ Ｐゴシック" charset="0"/>
              </a:rPr>
              <a:t>天国</a:t>
            </a:r>
            <a:endParaRPr lang="en-US" sz="2400">
              <a:solidFill>
                <a:srgbClr val="000000"/>
              </a:solidFill>
              <a:latin typeface="Times New Roman" charset="0"/>
              <a:ea typeface="ＭＳ Ｐゴシック" charset="0"/>
              <a:cs typeface="Times New Roman Bold" charset="0"/>
            </a:endParaRPr>
          </a:p>
        </p:txBody>
      </p:sp>
      <p:sp>
        <p:nvSpPr>
          <p:cNvPr id="11292" name="AutoShape 28"/>
          <p:cNvSpPr>
            <a:spLocks/>
          </p:cNvSpPr>
          <p:nvPr/>
        </p:nvSpPr>
        <p:spPr bwMode="auto">
          <a:xfrm>
            <a:off x="45720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effectLst>
                  <a:outerShdw blurRad="38100" dist="38100" dir="2700000" algn="tl">
                    <a:srgbClr val="000000"/>
                  </a:outerShdw>
                </a:effectLst>
                <a:latin typeface="ＭＳ Ｐゴシック" charset="0"/>
                <a:ea typeface="ＭＳ Ｐゴシック" charset="0"/>
                <a:sym typeface="ＭＳ Ｐゴシック" charset="0"/>
              </a:rPr>
              <a:t>主权</a:t>
            </a:r>
            <a:r>
              <a:rPr lang="en-US" sz="1600" dirty="0">
                <a:solidFill>
                  <a:srgbClr val="F7F7F7"/>
                </a:solidFill>
                <a:effectLst>
                  <a:outerShdw blurRad="38100" dist="38100" dir="2700000" algn="tl">
                    <a:srgbClr val="000000"/>
                  </a:outerShdw>
                </a:effectLst>
                <a:latin typeface="ＭＳ Ｐゴシック" charset="0"/>
                <a:ea typeface="ＭＳ Ｐゴシック" charset="0"/>
                <a:sym typeface="ＭＳ Ｐゴシック" charset="0"/>
              </a:rPr>
              <a:t>1</a:t>
            </a:r>
            <a:endParaRPr lang="en-US" sz="2400" dirty="0">
              <a:solidFill>
                <a:srgbClr val="000000"/>
              </a:solidFill>
              <a:latin typeface="Times New Roman" charset="0"/>
              <a:ea typeface="ＭＳ Ｐゴシック" charset="0"/>
              <a:cs typeface="Times New Roman Bold" charset="0"/>
            </a:endParaRPr>
          </a:p>
        </p:txBody>
      </p:sp>
      <p:sp>
        <p:nvSpPr>
          <p:cNvPr id="11293" name="AutoShape 29"/>
          <p:cNvSpPr>
            <a:spLocks/>
          </p:cNvSpPr>
          <p:nvPr/>
        </p:nvSpPr>
        <p:spPr bwMode="auto">
          <a:xfrm>
            <a:off x="7543800" y="36576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latin typeface="ＭＳ Ｐゴシック" charset="0"/>
                <a:ea typeface="ＭＳ Ｐゴシック" charset="0"/>
                <a:sym typeface="ＭＳ Ｐゴシック" charset="0"/>
              </a:rPr>
              <a:t>相</a:t>
            </a:r>
            <a:r>
              <a:rPr lang="en-US" sz="1600" dirty="0">
                <a:solidFill>
                  <a:srgbClr val="F7F7F7"/>
                </a:solidFill>
                <a:latin typeface="ＭＳ Ｐゴシック" charset="0"/>
                <a:ea typeface="ＭＳ Ｐゴシック" charset="0"/>
                <a:sym typeface="ＭＳ Ｐゴシック" charset="0"/>
              </a:rPr>
              <a:t> </a:t>
            </a:r>
            <a:r>
              <a:rPr lang="ja-JP" altLang="en-US" sz="1600" dirty="0">
                <a:solidFill>
                  <a:srgbClr val="F7F7F7"/>
                </a:solidFill>
                <a:latin typeface="ＭＳ Ｐゴシック" charset="0"/>
                <a:ea typeface="ＭＳ Ｐゴシック" charset="0"/>
                <a:sym typeface="ＭＳ Ｐゴシック" charset="0"/>
              </a:rPr>
              <a:t>信</a:t>
            </a:r>
            <a:endParaRPr lang="en-US" sz="2400" dirty="0">
              <a:solidFill>
                <a:srgbClr val="000000"/>
              </a:solidFill>
              <a:latin typeface="Times New Roman" charset="0"/>
              <a:ea typeface="ＭＳ Ｐゴシック" charset="0"/>
              <a:cs typeface="Times New Roman Bold" charset="0"/>
            </a:endParaRPr>
          </a:p>
        </p:txBody>
      </p:sp>
      <p:sp>
        <p:nvSpPr>
          <p:cNvPr id="11294" name="AutoShape 30"/>
          <p:cNvSpPr>
            <a:spLocks/>
          </p:cNvSpPr>
          <p:nvPr/>
        </p:nvSpPr>
        <p:spPr bwMode="auto">
          <a:xfrm>
            <a:off x="6599238" y="36576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latin typeface="ＭＳ ゴシック" charset="0"/>
                <a:ea typeface="ＭＳ ゴシック" charset="0"/>
                <a:cs typeface="ＭＳ ゴシック" charset="0"/>
                <a:sym typeface="ＭＳ ゴシック" charset="0"/>
              </a:rPr>
              <a:t>门徒</a:t>
            </a:r>
            <a:endParaRPr lang="en-US" sz="2400" dirty="0">
              <a:solidFill>
                <a:srgbClr val="000000"/>
              </a:solidFill>
              <a:latin typeface="Times New Roman" charset="0"/>
              <a:ea typeface="ＭＳ Ｐゴシック" charset="0"/>
              <a:cs typeface="Times New Roman Bold" charset="0"/>
            </a:endParaRPr>
          </a:p>
        </p:txBody>
      </p:sp>
      <p:sp>
        <p:nvSpPr>
          <p:cNvPr id="11295" name="AutoShape 31"/>
          <p:cNvSpPr>
            <a:spLocks/>
          </p:cNvSpPr>
          <p:nvPr/>
        </p:nvSpPr>
        <p:spPr bwMode="auto">
          <a:xfrm>
            <a:off x="5486400" y="36242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latin typeface="ＭＳ Ｐゴシック" charset="0"/>
                <a:ea typeface="ＭＳ Ｐゴシック" charset="0"/>
                <a:sym typeface="ＭＳ Ｐゴシック" charset="0"/>
              </a:rPr>
              <a:t>主权</a:t>
            </a:r>
            <a:r>
              <a:rPr lang="en-US" sz="1600" dirty="0">
                <a:solidFill>
                  <a:srgbClr val="F7F7F7"/>
                </a:solidFill>
                <a:latin typeface="ＭＳ Ｐゴシック" charset="0"/>
                <a:ea typeface="ＭＳ Ｐゴシック" charset="0"/>
                <a:sym typeface="ＭＳ Ｐゴシック" charset="0"/>
              </a:rPr>
              <a:t>2</a:t>
            </a:r>
            <a:endParaRPr lang="en-US" sz="2400" dirty="0">
              <a:solidFill>
                <a:srgbClr val="000000"/>
              </a:solidFill>
              <a:latin typeface="Times New Roman" charset="0"/>
              <a:ea typeface="ＭＳ Ｐゴシック" charset="0"/>
              <a:cs typeface="Times New Roman Bold" charset="0"/>
            </a:endParaRPr>
          </a:p>
        </p:txBody>
      </p:sp>
      <p:sp>
        <p:nvSpPr>
          <p:cNvPr id="11296" name="AutoShape 32"/>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提</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前</a:t>
            </a:r>
            <a:endParaRPr lang="en-US" sz="2400">
              <a:solidFill>
                <a:srgbClr val="000000"/>
              </a:solidFill>
              <a:latin typeface="Times New Roman" charset="0"/>
              <a:ea typeface="ＭＳ Ｐゴシック" charset="0"/>
              <a:cs typeface="Times New Roman Bold" charset="0"/>
            </a:endParaRPr>
          </a:p>
        </p:txBody>
      </p:sp>
      <p:sp>
        <p:nvSpPr>
          <p:cNvPr id="11297" name="AutoShape 33"/>
          <p:cNvSpPr>
            <a:spLocks/>
          </p:cNvSpPr>
          <p:nvPr/>
        </p:nvSpPr>
        <p:spPr bwMode="auto">
          <a:xfrm>
            <a:off x="6599238" y="45720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提</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多</a:t>
            </a:r>
            <a:endParaRPr lang="en-US" sz="2400">
              <a:solidFill>
                <a:srgbClr val="000000"/>
              </a:solidFill>
              <a:latin typeface="Times New Roman" charset="0"/>
              <a:ea typeface="ＭＳ Ｐゴシック" charset="0"/>
              <a:cs typeface="Times New Roman Bold" charset="0"/>
            </a:endParaRPr>
          </a:p>
        </p:txBody>
      </p:sp>
      <p:sp>
        <p:nvSpPr>
          <p:cNvPr id="11298" name="AutoShape 34"/>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提后</a:t>
            </a:r>
            <a:endParaRPr lang="en-US" sz="2400">
              <a:solidFill>
                <a:srgbClr val="000000"/>
              </a:solidFill>
              <a:latin typeface="Times New Roman" charset="0"/>
              <a:ea typeface="ＭＳ Ｐゴシック" charset="0"/>
              <a:cs typeface="Times New Roman Bold" charset="0"/>
            </a:endParaRPr>
          </a:p>
        </p:txBody>
      </p:sp>
      <p:sp>
        <p:nvSpPr>
          <p:cNvPr id="11299" name="AutoShape 3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以弗所</a:t>
            </a:r>
            <a:endParaRPr lang="en-US" sz="2400">
              <a:solidFill>
                <a:srgbClr val="000000"/>
              </a:solidFill>
              <a:latin typeface="Times New Roman" charset="0"/>
              <a:ea typeface="ＭＳ Ｐゴシック" charset="0"/>
              <a:cs typeface="Times New Roman Bold" charset="0"/>
            </a:endParaRPr>
          </a:p>
        </p:txBody>
      </p:sp>
      <p:sp>
        <p:nvSpPr>
          <p:cNvPr id="11300" name="AutoShape 3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歌罗西</a:t>
            </a:r>
            <a:endParaRPr lang="en-US" sz="2400">
              <a:solidFill>
                <a:srgbClr val="000000"/>
              </a:solidFill>
              <a:latin typeface="Times New Roman" charset="0"/>
              <a:ea typeface="ＭＳ Ｐゴシック" charset="0"/>
              <a:cs typeface="Times New Roman Bold" charset="0"/>
            </a:endParaRPr>
          </a:p>
        </p:txBody>
      </p:sp>
      <p:sp>
        <p:nvSpPr>
          <p:cNvPr id="11301" name="AutoShape 37"/>
          <p:cNvSpPr>
            <a:spLocks/>
          </p:cNvSpPr>
          <p:nvPr/>
        </p:nvSpPr>
        <p:spPr bwMode="auto">
          <a:xfrm>
            <a:off x="5486400" y="5057775"/>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腓利门</a:t>
            </a:r>
            <a:r>
              <a:rPr lang="en-US" sz="1600">
                <a:solidFill>
                  <a:srgbClr val="000000"/>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302" name="AutoShape 3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腓立比</a:t>
            </a:r>
            <a:endParaRPr lang="en-US" sz="2400">
              <a:solidFill>
                <a:srgbClr val="000000"/>
              </a:solidFill>
              <a:latin typeface="Times New Roman" charset="0"/>
              <a:ea typeface="ＭＳ Ｐゴシック" charset="0"/>
              <a:cs typeface="Times New Roman Bold" charset="0"/>
            </a:endParaRPr>
          </a:p>
        </p:txBody>
      </p:sp>
      <p:sp>
        <p:nvSpPr>
          <p:cNvPr id="11303" name="AutoShape 39"/>
          <p:cNvSpPr>
            <a:spLocks/>
          </p:cNvSpPr>
          <p:nvPr/>
        </p:nvSpPr>
        <p:spPr bwMode="auto">
          <a:xfrm>
            <a:off x="27432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800"/>
              </a:spcBef>
              <a:buClrTx/>
              <a:buSzTx/>
              <a:buFontTx/>
              <a:buNone/>
              <a:defRPr/>
            </a:pPr>
            <a:r>
              <a:rPr lang="ja-JP" altLang="en-US" sz="1400">
                <a:solidFill>
                  <a:srgbClr val="000000"/>
                </a:solidFill>
                <a:latin typeface="ＭＳ Ｐゴシック" charset="0"/>
                <a:ea typeface="ＭＳ Ｐゴシック" charset="0"/>
                <a:sym typeface="ＭＳ Ｐゴシック" charset="0"/>
              </a:rPr>
              <a:t>被提</a:t>
            </a:r>
            <a:endParaRPr lang="en-US" sz="2400">
              <a:solidFill>
                <a:srgbClr val="000000"/>
              </a:solidFill>
              <a:latin typeface="Times New Roman" charset="0"/>
              <a:ea typeface="ＭＳ Ｐゴシック" charset="0"/>
              <a:cs typeface="Times New Roman Bold" charset="0"/>
            </a:endParaRPr>
          </a:p>
        </p:txBody>
      </p:sp>
      <p:sp>
        <p:nvSpPr>
          <p:cNvPr id="11304" name="AutoShape 40"/>
          <p:cNvSpPr>
            <a:spLocks/>
          </p:cNvSpPr>
          <p:nvPr/>
        </p:nvSpPr>
        <p:spPr bwMode="auto">
          <a:xfrm>
            <a:off x="9906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800"/>
              </a:spcBef>
              <a:buClrTx/>
              <a:buSzTx/>
              <a:buFontTx/>
              <a:buNone/>
              <a:defRPr/>
            </a:pPr>
            <a:r>
              <a:rPr lang="ja-JP" altLang="en-US" sz="1400">
                <a:solidFill>
                  <a:srgbClr val="000000"/>
                </a:solidFill>
                <a:latin typeface="ＭＳ Ｐゴシック" charset="0"/>
                <a:ea typeface="ＭＳ Ｐゴシック" charset="0"/>
                <a:sym typeface="ＭＳ Ｐゴシック" charset="0"/>
              </a:rPr>
              <a:t>因信称义</a:t>
            </a:r>
            <a:endParaRPr lang="en-US" sz="2400">
              <a:solidFill>
                <a:srgbClr val="000000"/>
              </a:solidFill>
              <a:latin typeface="Times New Roman" charset="0"/>
              <a:ea typeface="ＭＳ Ｐゴシック" charset="0"/>
              <a:cs typeface="Times New Roman Bold" charset="0"/>
            </a:endParaRPr>
          </a:p>
        </p:txBody>
      </p:sp>
      <p:sp>
        <p:nvSpPr>
          <p:cNvPr id="11305" name="AutoShape 41"/>
          <p:cNvSpPr>
            <a:spLocks/>
          </p:cNvSpPr>
          <p:nvPr/>
        </p:nvSpPr>
        <p:spPr bwMode="auto">
          <a:xfrm>
            <a:off x="27432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大患难</a:t>
            </a:r>
            <a:endParaRPr lang="en-US" sz="2400">
              <a:solidFill>
                <a:srgbClr val="000000"/>
              </a:solidFill>
              <a:latin typeface="Times New Roman" charset="0"/>
              <a:ea typeface="ＭＳ Ｐゴシック" charset="0"/>
              <a:cs typeface="Times New Roman Bold" charset="0"/>
            </a:endParaRPr>
          </a:p>
        </p:txBody>
      </p:sp>
      <p:sp>
        <p:nvSpPr>
          <p:cNvPr id="11306" name="AutoShape 42"/>
          <p:cNvSpPr>
            <a:spLocks/>
          </p:cNvSpPr>
          <p:nvPr/>
        </p:nvSpPr>
        <p:spPr bwMode="auto">
          <a:xfrm>
            <a:off x="3886200" y="41576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300"/>
              </a:spcBef>
              <a:buClrTx/>
              <a:buSzTx/>
              <a:buFontTx/>
              <a:buNone/>
              <a:defRPr/>
            </a:pPr>
            <a:r>
              <a:rPr lang="ja-JP" altLang="en-US" sz="1600">
                <a:solidFill>
                  <a:srgbClr val="000000"/>
                </a:solidFill>
                <a:effectLst>
                  <a:outerShdw blurRad="38100" dist="38100" dir="2700000" algn="tl">
                    <a:srgbClr val="FFFFFF"/>
                  </a:outerShdw>
                </a:effectLst>
                <a:latin typeface="ＭＳ Ｐゴシック" charset="0"/>
                <a:ea typeface="ＭＳ Ｐゴシック" charset="0"/>
                <a:sym typeface="ＭＳ Ｐゴシック" charset="0"/>
              </a:rPr>
              <a:t>成圣</a:t>
            </a:r>
            <a:endParaRPr lang="en-US" sz="2400">
              <a:solidFill>
                <a:srgbClr val="000000"/>
              </a:solidFill>
              <a:latin typeface="Times New Roman" charset="0"/>
              <a:ea typeface="ＭＳ Ｐゴシック" charset="0"/>
              <a:cs typeface="Times New Roman Bold" charset="0"/>
            </a:endParaRPr>
          </a:p>
        </p:txBody>
      </p:sp>
      <p:sp>
        <p:nvSpPr>
          <p:cNvPr id="11307" name="AutoShape 43"/>
          <p:cNvSpPr>
            <a:spLocks/>
          </p:cNvSpPr>
          <p:nvPr/>
        </p:nvSpPr>
        <p:spPr bwMode="auto">
          <a:xfrm>
            <a:off x="3856038" y="4572000"/>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使</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徒</a:t>
            </a:r>
            <a:r>
              <a:rPr lang="en-US" sz="1600">
                <a:solidFill>
                  <a:srgbClr val="000000"/>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308" name="AutoShape 44"/>
          <p:cNvSpPr>
            <a:spLocks/>
          </p:cNvSpPr>
          <p:nvPr/>
        </p:nvSpPr>
        <p:spPr bwMode="auto">
          <a:xfrm>
            <a:off x="3856038" y="50720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effectLst>
                  <a:outerShdw blurRad="38100" dist="38100" dir="2700000" algn="tl">
                    <a:srgbClr val="FFFFFF"/>
                  </a:outerShdw>
                </a:effectLst>
                <a:latin typeface="ＭＳ Ｐゴシック" charset="0"/>
                <a:ea typeface="ＭＳ Ｐゴシック" charset="0"/>
                <a:sym typeface="ＭＳ Ｐゴシック" charset="0"/>
              </a:rPr>
              <a:t>称义</a:t>
            </a:r>
            <a:endParaRPr lang="en-US" sz="2400">
              <a:solidFill>
                <a:srgbClr val="000000"/>
              </a:solidFill>
              <a:latin typeface="Times New Roman" charset="0"/>
              <a:ea typeface="ＭＳ Ｐゴシック" charset="0"/>
              <a:cs typeface="Times New Roman Bold" charset="0"/>
            </a:endParaRPr>
          </a:p>
        </p:txBody>
      </p:sp>
      <p:sp>
        <p:nvSpPr>
          <p:cNvPr id="11309" name="AutoShape 4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合一</a:t>
            </a:r>
            <a:endParaRPr lang="en-US" sz="2400">
              <a:solidFill>
                <a:srgbClr val="000000"/>
              </a:solidFill>
              <a:latin typeface="Times New Roman" charset="0"/>
              <a:ea typeface="ＭＳ Ｐゴシック" charset="0"/>
              <a:cs typeface="Times New Roman Bold" charset="0"/>
            </a:endParaRPr>
          </a:p>
        </p:txBody>
      </p:sp>
      <p:sp>
        <p:nvSpPr>
          <p:cNvPr id="11310" name="AutoShape 4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神性</a:t>
            </a:r>
            <a:endParaRPr lang="en-US" sz="2400">
              <a:solidFill>
                <a:srgbClr val="000000"/>
              </a:solidFill>
              <a:latin typeface="Times New Roman" charset="0"/>
              <a:ea typeface="ＭＳ Ｐゴシック" charset="0"/>
              <a:cs typeface="Times New Roman Bold" charset="0"/>
            </a:endParaRPr>
          </a:p>
        </p:txBody>
      </p:sp>
      <p:sp>
        <p:nvSpPr>
          <p:cNvPr id="11311" name="AutoShape 47"/>
          <p:cNvSpPr>
            <a:spLocks/>
          </p:cNvSpPr>
          <p:nvPr/>
        </p:nvSpPr>
        <p:spPr bwMode="auto">
          <a:xfrm>
            <a:off x="5486400" y="50720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饶恕</a:t>
            </a:r>
            <a:endParaRPr lang="en-US" sz="2400">
              <a:solidFill>
                <a:srgbClr val="000000"/>
              </a:solidFill>
              <a:latin typeface="Times New Roman" charset="0"/>
              <a:ea typeface="ＭＳ Ｐゴシック" charset="0"/>
              <a:cs typeface="Times New Roman Bold" charset="0"/>
            </a:endParaRPr>
          </a:p>
        </p:txBody>
      </p:sp>
      <p:sp>
        <p:nvSpPr>
          <p:cNvPr id="11312" name="AutoShape 4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态度</a:t>
            </a:r>
            <a:endParaRPr lang="en-US" sz="2400">
              <a:solidFill>
                <a:srgbClr val="000000"/>
              </a:solidFill>
              <a:latin typeface="Times New Roman" charset="0"/>
              <a:ea typeface="ＭＳ Ｐゴシック" charset="0"/>
              <a:cs typeface="Times New Roman Bold" charset="0"/>
            </a:endParaRPr>
          </a:p>
        </p:txBody>
      </p:sp>
      <p:sp>
        <p:nvSpPr>
          <p:cNvPr id="11313" name="AutoShape 49"/>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秩序</a:t>
            </a:r>
            <a:endParaRPr lang="en-US" sz="2400">
              <a:solidFill>
                <a:srgbClr val="000000"/>
              </a:solidFill>
              <a:latin typeface="Times New Roman" charset="0"/>
              <a:ea typeface="ＭＳ Ｐゴシック" charset="0"/>
              <a:cs typeface="Times New Roman Bold" charset="0"/>
            </a:endParaRPr>
          </a:p>
        </p:txBody>
      </p:sp>
      <p:sp>
        <p:nvSpPr>
          <p:cNvPr id="11314" name="AutoShape 50"/>
          <p:cNvSpPr>
            <a:spLocks/>
          </p:cNvSpPr>
          <p:nvPr/>
        </p:nvSpPr>
        <p:spPr bwMode="auto">
          <a:xfrm>
            <a:off x="66294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500">
                <a:solidFill>
                  <a:srgbClr val="000000"/>
                </a:solidFill>
                <a:latin typeface="ＭＳ Ｐゴシック" charset="0"/>
                <a:ea typeface="ＭＳ Ｐゴシック" charset="0"/>
                <a:sym typeface="ＭＳ Ｐゴシック" charset="0"/>
              </a:rPr>
              <a:t>行事为人</a:t>
            </a:r>
            <a:endParaRPr lang="en-US" sz="2400">
              <a:solidFill>
                <a:srgbClr val="000000"/>
              </a:solidFill>
              <a:latin typeface="Times New Roman" charset="0"/>
              <a:ea typeface="ＭＳ Ｐゴシック" charset="0"/>
              <a:cs typeface="Times New Roman Bold" charset="0"/>
            </a:endParaRPr>
          </a:p>
        </p:txBody>
      </p:sp>
      <p:sp>
        <p:nvSpPr>
          <p:cNvPr id="11315" name="AutoShape 51"/>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103"/>
                </a:solidFill>
                <a:latin typeface="ＭＳ Ｐゴシック" charset="0"/>
                <a:ea typeface="ＭＳ Ｐゴシック" charset="0"/>
                <a:sym typeface="ＭＳ Ｐゴシック" charset="0"/>
              </a:rPr>
              <a:t>教</a:t>
            </a:r>
            <a:r>
              <a:rPr lang="en-US" sz="1600">
                <a:solidFill>
                  <a:srgbClr val="000103"/>
                </a:solidFill>
                <a:latin typeface="ＭＳ Ｐゴシック" charset="0"/>
                <a:ea typeface="ＭＳ Ｐゴシック" charset="0"/>
                <a:sym typeface="ＭＳ Ｐゴシック" charset="0"/>
              </a:rPr>
              <a:t> </a:t>
            </a:r>
            <a:r>
              <a:rPr lang="ja-JP" altLang="en-US" sz="1600">
                <a:solidFill>
                  <a:srgbClr val="000103"/>
                </a:solidFill>
                <a:latin typeface="ＭＳ Ｐゴシック" charset="0"/>
                <a:ea typeface="ＭＳ Ｐゴシック" charset="0"/>
                <a:sym typeface="ＭＳ Ｐゴシック" charset="0"/>
              </a:rPr>
              <a:t>义</a:t>
            </a:r>
            <a:endParaRPr lang="en-US" sz="2400">
              <a:solidFill>
                <a:srgbClr val="000000"/>
              </a:solidFill>
              <a:latin typeface="Times New Roman" charset="0"/>
              <a:ea typeface="ＭＳ Ｐゴシック" charset="0"/>
              <a:cs typeface="Times New Roman Bold" charset="0"/>
            </a:endParaRPr>
          </a:p>
        </p:txBody>
      </p:sp>
      <p:sp>
        <p:nvSpPr>
          <p:cNvPr id="54" name="Text Box 9"/>
          <p:cNvSpPr txBox="1">
            <a:spLocks noChangeArrowheads="1"/>
          </p:cNvSpPr>
          <p:nvPr/>
        </p:nvSpPr>
        <p:spPr bwMode="auto">
          <a:xfrm>
            <a:off x="2748828" y="5913005"/>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auto" hangingPunct="1">
              <a:lnSpc>
                <a:spcPct val="100000"/>
              </a:lnSpc>
              <a:spcBef>
                <a:spcPts val="0"/>
              </a:spcBef>
              <a:spcAft>
                <a:spcPts val="0"/>
              </a:spcAft>
              <a:buClrTx/>
              <a:buSzTx/>
              <a:buFontTx/>
              <a:buNone/>
            </a:pPr>
            <a:r>
              <a:rPr lang="en-US" altLang="zh-CN" sz="2400" b="1" kern="0" dirty="0">
                <a:solidFill>
                  <a:srgbClr val="000000"/>
                </a:solidFill>
                <a:latin typeface="Arial Narrow" charset="0"/>
              </a:rPr>
              <a:t>1234</a:t>
            </a:r>
          </a:p>
        </p:txBody>
      </p:sp>
      <p:sp>
        <p:nvSpPr>
          <p:cNvPr id="55" name="Text Box 10"/>
          <p:cNvSpPr txBox="1">
            <a:spLocks noChangeArrowheads="1"/>
          </p:cNvSpPr>
          <p:nvPr/>
        </p:nvSpPr>
        <p:spPr bwMode="auto">
          <a:xfrm>
            <a:off x="2731366" y="6413068"/>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auto" hangingPunct="1">
              <a:lnSpc>
                <a:spcPct val="100000"/>
              </a:lnSpc>
              <a:spcBef>
                <a:spcPct val="50000"/>
              </a:spcBef>
              <a:spcAft>
                <a:spcPts val="0"/>
              </a:spcAft>
              <a:buClrTx/>
              <a:buSzTx/>
              <a:buFontTx/>
              <a:buNone/>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56" name="Text Box 20"/>
          <p:cNvSpPr txBox="1">
            <a:spLocks noChangeArrowheads="1"/>
          </p:cNvSpPr>
          <p:nvPr/>
        </p:nvSpPr>
        <p:spPr bwMode="auto">
          <a:xfrm>
            <a:off x="3815628" y="5959043"/>
            <a:ext cx="160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hangingPunct="1">
              <a:lnSpc>
                <a:spcPct val="100000"/>
              </a:lnSpc>
              <a:spcBef>
                <a:spcPct val="50000"/>
              </a:spcBef>
              <a:buClrTx/>
              <a:buSzTx/>
              <a:buFontTx/>
              <a:buNone/>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57" name="Text Box 20"/>
          <p:cNvSpPr txBox="1">
            <a:spLocks noChangeArrowheads="1"/>
          </p:cNvSpPr>
          <p:nvPr/>
        </p:nvSpPr>
        <p:spPr bwMode="auto">
          <a:xfrm>
            <a:off x="3815628" y="6422593"/>
            <a:ext cx="160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auto" hangingPunct="1">
              <a:lnSpc>
                <a:spcPct val="100000"/>
              </a:lnSpc>
              <a:spcBef>
                <a:spcPct val="50000"/>
              </a:spcBef>
              <a:spcAft>
                <a:spcPts val="0"/>
              </a:spcAft>
              <a:buClrTx/>
              <a:buSzTx/>
              <a:buFontTx/>
              <a:buNone/>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59"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defTabSz="914400" eaLnBrk="1" hangingPunct="1">
              <a:lnSpc>
                <a:spcPct val="100000"/>
              </a:lnSpc>
              <a:buClrTx/>
              <a:buSzTx/>
              <a:buFontTx/>
              <a:buNone/>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297877478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9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2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3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13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3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129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29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129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130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130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130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13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1307"/>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1130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11309"/>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499"/>
                                          </p:stCondLst>
                                        </p:cTn>
                                        <p:tgtEl>
                                          <p:spTgt spid="11310"/>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499"/>
                                          </p:stCondLst>
                                        </p:cTn>
                                        <p:tgtEl>
                                          <p:spTgt spid="1131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499"/>
                                          </p:stCondLst>
                                        </p:cTn>
                                        <p:tgtEl>
                                          <p:spTgt spid="1131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499"/>
                                          </p:stCondLst>
                                        </p:cTn>
                                        <p:tgtEl>
                                          <p:spTgt spid="1131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499"/>
                                          </p:stCondLst>
                                        </p:cTn>
                                        <p:tgtEl>
                                          <p:spTgt spid="11314"/>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499"/>
                                          </p:stCondLst>
                                        </p:cTn>
                                        <p:tgtEl>
                                          <p:spTgt spid="11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animBg="1" autoUpdateAnimBg="0"/>
      <p:bldP spid="11285" grpId="0" animBg="1" autoUpdateAnimBg="0"/>
      <p:bldP spid="11286" grpId="0" animBg="1" autoUpdateAnimBg="0"/>
      <p:bldP spid="11287" grpId="0" animBg="1" autoUpdateAnimBg="0"/>
      <p:bldP spid="11288" grpId="0" animBg="1" autoUpdateAnimBg="0"/>
      <p:bldP spid="11289" grpId="0" animBg="1" autoUpdateAnimBg="0"/>
      <p:bldP spid="11290" grpId="0" animBg="1" autoUpdateAnimBg="0"/>
      <p:bldP spid="11296" grpId="0" animBg="1" autoUpdateAnimBg="0"/>
      <p:bldP spid="11297" grpId="0" animBg="1" autoUpdateAnimBg="0"/>
      <p:bldP spid="11298" grpId="0" animBg="1" autoUpdateAnimBg="0"/>
      <p:bldP spid="11299" grpId="0" animBg="1" autoUpdateAnimBg="0"/>
      <p:bldP spid="11300" grpId="0" animBg="1" autoUpdateAnimBg="0"/>
      <p:bldP spid="11301" grpId="0" animBg="1" autoUpdateAnimBg="0"/>
      <p:bldP spid="11302" grpId="0" animBg="1" autoUpdateAnimBg="0"/>
      <p:bldP spid="11303" grpId="0" animBg="1" autoUpdateAnimBg="0"/>
      <p:bldP spid="11304" grpId="0" animBg="1" autoUpdateAnimBg="0"/>
      <p:bldP spid="11305" grpId="0" animBg="1" autoUpdateAnimBg="0"/>
      <p:bldP spid="11306" grpId="0" animBg="1" autoUpdateAnimBg="0"/>
      <p:bldP spid="11307" grpId="0" animBg="1" autoUpdateAnimBg="0"/>
      <p:bldP spid="11308" grpId="0" animBg="1" autoUpdateAnimBg="0"/>
      <p:bldP spid="11309" grpId="0" animBg="1" autoUpdateAnimBg="0"/>
      <p:bldP spid="11310" grpId="0" animBg="1" autoUpdateAnimBg="0"/>
      <p:bldP spid="11311" grpId="0" animBg="1" autoUpdateAnimBg="0"/>
      <p:bldP spid="11312" grpId="0" animBg="1" autoUpdateAnimBg="0"/>
      <p:bldP spid="11313" grpId="0" animBg="1" autoUpdateAnimBg="0"/>
      <p:bldP spid="11314" grpId="0" animBg="1" autoUpdateAnimBg="0"/>
      <p:bldP spid="11315"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2AE3100F-5EEE-46F0-AB12-E601A24AA4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85" y="1533995"/>
            <a:ext cx="2455980" cy="3278130"/>
          </a:xfrm>
          <a:prstGeom prst="rect">
            <a:avLst/>
          </a:prstGeom>
        </p:spPr>
      </p:pic>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447086" y="375913"/>
            <a:ext cx="8482630" cy="717173"/>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教牧书信</a:t>
            </a: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47085" y="2367449"/>
            <a:ext cx="231336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提摩太前书</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descr="A close up of a building&#10;&#10;Description automatically generated">
            <a:extLst>
              <a:ext uri="{FF2B5EF4-FFF2-40B4-BE49-F238E27FC236}">
                <a16:creationId xmlns:a16="http://schemas.microsoft.com/office/drawing/2014/main" id="{1CE73444-F4FF-41D3-A7BF-986583BA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793" y="1533995"/>
            <a:ext cx="2455980" cy="3278130"/>
          </a:xfrm>
          <a:prstGeom prst="rect">
            <a:avLst/>
          </a:prstGeom>
        </p:spPr>
      </p:pic>
      <p:pic>
        <p:nvPicPr>
          <p:cNvPr id="14" name="Picture 13" descr="A close up of a building&#10;&#10;Description automatically generated">
            <a:extLst>
              <a:ext uri="{FF2B5EF4-FFF2-40B4-BE49-F238E27FC236}">
                <a16:creationId xmlns:a16="http://schemas.microsoft.com/office/drawing/2014/main" id="{554192A4-0BE9-4938-A737-F81E3397F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3736" y="1533995"/>
            <a:ext cx="2455980" cy="3278130"/>
          </a:xfrm>
          <a:prstGeom prst="rect">
            <a:avLst/>
          </a:prstGeom>
        </p:spPr>
      </p:pic>
      <p:sp>
        <p:nvSpPr>
          <p:cNvPr id="15" name="Text Box 2">
            <a:extLst>
              <a:ext uri="{FF2B5EF4-FFF2-40B4-BE49-F238E27FC236}">
                <a16:creationId xmlns:a16="http://schemas.microsoft.com/office/drawing/2014/main" id="{1E4C43AE-19B6-49AA-8BBA-FB27D9C940E8}"/>
              </a:ext>
            </a:extLst>
          </p:cNvPr>
          <p:cNvSpPr txBox="1">
            <a:spLocks noChangeArrowheads="1"/>
          </p:cNvSpPr>
          <p:nvPr/>
        </p:nvSpPr>
        <p:spPr bwMode="auto">
          <a:xfrm>
            <a:off x="6657174" y="2367449"/>
            <a:ext cx="2272542"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提摩太后书</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6" name="Text Box 2">
            <a:extLst>
              <a:ext uri="{FF2B5EF4-FFF2-40B4-BE49-F238E27FC236}">
                <a16:creationId xmlns:a16="http://schemas.microsoft.com/office/drawing/2014/main" id="{CC8EEF65-0131-4501-8041-A84436CB16CC}"/>
              </a:ext>
            </a:extLst>
          </p:cNvPr>
          <p:cNvSpPr txBox="1">
            <a:spLocks noChangeArrowheads="1"/>
          </p:cNvSpPr>
          <p:nvPr/>
        </p:nvSpPr>
        <p:spPr bwMode="auto">
          <a:xfrm>
            <a:off x="3571760" y="2367449"/>
            <a:ext cx="236901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提多书</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7" name="Text Box 2">
            <a:extLst>
              <a:ext uri="{FF2B5EF4-FFF2-40B4-BE49-F238E27FC236}">
                <a16:creationId xmlns:a16="http://schemas.microsoft.com/office/drawing/2014/main" id="{B3F3796D-5187-46DF-9F28-F9BE2041D98D}"/>
              </a:ext>
            </a:extLst>
          </p:cNvPr>
          <p:cNvSpPr txBox="1">
            <a:spLocks noChangeArrowheads="1"/>
          </p:cNvSpPr>
          <p:nvPr/>
        </p:nvSpPr>
        <p:spPr bwMode="auto">
          <a:xfrm>
            <a:off x="0" y="5098641"/>
            <a:ext cx="9144000" cy="1767497"/>
          </a:xfrm>
          <a:prstGeom prst="rect">
            <a:avLst/>
          </a:prstGeom>
          <a:noFill/>
          <a:ln w="9525">
            <a:noFill/>
            <a:miter lim="800000"/>
            <a:headEnd/>
            <a:tailEnd/>
          </a:ln>
          <a:effectLst/>
        </p:spPr>
        <p:txBody>
          <a:bodyPr rot="0" vert="horz" wrap="square" lIns="68580" tIns="34290" rIns="68580" bIns="34290" anchor="t" anchorCtr="0">
            <a:noAutofit/>
          </a:bodyPr>
          <a:lstStyle/>
          <a:p>
            <a:pPr lvl="0" algn="ctr" defTabSz="457200" fontAlgn="auto">
              <a:lnSpc>
                <a:spcPct val="107000"/>
              </a:lnSpc>
              <a:spcBef>
                <a:spcPts val="0"/>
              </a:spcBef>
              <a:spcAft>
                <a:spcPts val="600"/>
              </a:spcAft>
              <a:buClrTx/>
              <a:buSzTx/>
              <a:defRPr/>
            </a:pPr>
            <a:r>
              <a:rPr lang="en-US" altLang="zh-CN" b="1" dirty="0">
                <a:solidFill>
                  <a:srgbClr val="FFFFFF"/>
                </a:solidFill>
                <a:latin typeface="Arial" panose="020B0604020202020204" pitchFamily="34" charset="0"/>
                <a:ea typeface="Calibri" panose="020F0502020204030204" pitchFamily="34" charset="0"/>
                <a:cs typeface="Arial" panose="020B0604020202020204" pitchFamily="34" charset="0"/>
              </a:rPr>
              <a:t>• </a:t>
            </a:r>
            <a:r>
              <a:rPr lang="zh-CN" altLang="en-US" b="1" dirty="0">
                <a:solidFill>
                  <a:srgbClr val="FFFFFF"/>
                </a:solidFill>
                <a:latin typeface="Arial" panose="020B0604020202020204" pitchFamily="34" charset="0"/>
                <a:ea typeface="Calibri" panose="020F0502020204030204" pitchFamily="34" charset="0"/>
                <a:cs typeface="Arial" panose="020B0604020202020204" pitchFamily="34" charset="0"/>
              </a:rPr>
              <a:t>提摩太前书 </a:t>
            </a:r>
            <a:r>
              <a:rPr lang="en-US" altLang="zh-CN" b="1" dirty="0">
                <a:solidFill>
                  <a:srgbClr val="FFFFFF"/>
                </a:solidFill>
                <a:latin typeface="Arial" panose="020B0604020202020204" pitchFamily="34" charset="0"/>
                <a:ea typeface="Calibri" panose="020F0502020204030204" pitchFamily="34" charset="0"/>
                <a:cs typeface="Arial" panose="020B0604020202020204" pitchFamily="34" charset="0"/>
              </a:rPr>
              <a:t>= </a:t>
            </a:r>
            <a:r>
              <a:rPr lang="zh-CN" altLang="en-US" b="1" dirty="0">
                <a:solidFill>
                  <a:srgbClr val="FFFFFF"/>
                </a:solidFill>
                <a:latin typeface="Arial" panose="020B0604020202020204" pitchFamily="34" charset="0"/>
                <a:ea typeface="Calibri" panose="020F0502020204030204" pitchFamily="34" charset="0"/>
                <a:cs typeface="Arial" panose="020B0604020202020204" pitchFamily="34" charset="0"/>
              </a:rPr>
              <a:t>个人的、紧急的、教义的强调</a:t>
            </a:r>
          </a:p>
          <a:p>
            <a:pPr lvl="0" algn="ctr" defTabSz="457200" fontAlgn="auto">
              <a:lnSpc>
                <a:spcPct val="107000"/>
              </a:lnSpc>
              <a:spcBef>
                <a:spcPts val="0"/>
              </a:spcBef>
              <a:spcAft>
                <a:spcPts val="600"/>
              </a:spcAft>
              <a:buClrTx/>
              <a:buSzTx/>
              <a:defRPr/>
            </a:pPr>
            <a:r>
              <a:rPr lang="en-US" altLang="zh-CN" b="1" dirty="0">
                <a:solidFill>
                  <a:srgbClr val="FFFFFF"/>
                </a:solidFill>
                <a:latin typeface="Arial" panose="020B0604020202020204" pitchFamily="34" charset="0"/>
                <a:ea typeface="Calibri" panose="020F0502020204030204" pitchFamily="34" charset="0"/>
                <a:cs typeface="Arial" panose="020B0604020202020204" pitchFamily="34" charset="0"/>
              </a:rPr>
              <a:t>• </a:t>
            </a:r>
            <a:r>
              <a:rPr lang="zh-CN" altLang="en-US" b="1" dirty="0">
                <a:solidFill>
                  <a:srgbClr val="FFFFFF"/>
                </a:solidFill>
                <a:latin typeface="Arial" panose="020B0604020202020204" pitchFamily="34" charset="0"/>
                <a:ea typeface="Calibri" panose="020F0502020204030204" pitchFamily="34" charset="0"/>
                <a:cs typeface="Arial" panose="020B0604020202020204" pitchFamily="34" charset="0"/>
              </a:rPr>
              <a:t>提多书 </a:t>
            </a:r>
            <a:r>
              <a:rPr lang="en-US" altLang="zh-CN" b="1" dirty="0">
                <a:solidFill>
                  <a:srgbClr val="FFFFFF"/>
                </a:solidFill>
                <a:latin typeface="Arial" panose="020B0604020202020204" pitchFamily="34" charset="0"/>
                <a:ea typeface="Calibri" panose="020F0502020204030204" pitchFamily="34" charset="0"/>
                <a:cs typeface="Arial" panose="020B0604020202020204" pitchFamily="34" charset="0"/>
              </a:rPr>
              <a:t>= </a:t>
            </a:r>
            <a:r>
              <a:rPr lang="zh-CN" altLang="en-US" b="1" dirty="0">
                <a:solidFill>
                  <a:srgbClr val="FFFFFF"/>
                </a:solidFill>
                <a:latin typeface="Arial" panose="020B0604020202020204" pitchFamily="34" charset="0"/>
                <a:ea typeface="Calibri" panose="020F0502020204030204" pitchFamily="34" charset="0"/>
                <a:cs typeface="Arial" panose="020B0604020202020204" pitchFamily="34" charset="0"/>
              </a:rPr>
              <a:t>较不紧急的、实用的强调</a:t>
            </a:r>
          </a:p>
          <a:p>
            <a:pPr lvl="0" algn="ctr" defTabSz="457200" fontAlgn="auto">
              <a:lnSpc>
                <a:spcPct val="107000"/>
              </a:lnSpc>
              <a:spcBef>
                <a:spcPts val="0"/>
              </a:spcBef>
              <a:spcAft>
                <a:spcPts val="600"/>
              </a:spcAft>
              <a:buClrTx/>
              <a:buSzTx/>
              <a:defRPr/>
            </a:pPr>
            <a:r>
              <a:rPr lang="en-US" altLang="zh-CN" b="1" dirty="0">
                <a:solidFill>
                  <a:srgbClr val="FFFFFF"/>
                </a:solidFill>
                <a:latin typeface="Arial" panose="020B0604020202020204" pitchFamily="34" charset="0"/>
                <a:ea typeface="Calibri" panose="020F0502020204030204" pitchFamily="34" charset="0"/>
                <a:cs typeface="Arial" panose="020B0604020202020204" pitchFamily="34" charset="0"/>
              </a:rPr>
              <a:t>• </a:t>
            </a:r>
            <a:r>
              <a:rPr lang="zh-CN" altLang="en-US" b="1" dirty="0">
                <a:solidFill>
                  <a:srgbClr val="FFFFFF"/>
                </a:solidFill>
                <a:latin typeface="Arial" panose="020B0604020202020204" pitchFamily="34" charset="0"/>
                <a:ea typeface="Calibri" panose="020F0502020204030204" pitchFamily="34" charset="0"/>
                <a:cs typeface="Arial" panose="020B0604020202020204" pitchFamily="34" charset="0"/>
              </a:rPr>
              <a:t>提摩太后书 </a:t>
            </a:r>
            <a:r>
              <a:rPr lang="en-US" altLang="zh-CN" b="1" dirty="0">
                <a:solidFill>
                  <a:srgbClr val="FFFFFF"/>
                </a:solidFill>
                <a:latin typeface="Arial" panose="020B0604020202020204" pitchFamily="34" charset="0"/>
                <a:ea typeface="Calibri" panose="020F0502020204030204" pitchFamily="34" charset="0"/>
                <a:cs typeface="Arial" panose="020B0604020202020204" pitchFamily="34" charset="0"/>
              </a:rPr>
              <a:t>= </a:t>
            </a:r>
            <a:r>
              <a:rPr lang="zh-CN" altLang="en-US" b="1" dirty="0">
                <a:solidFill>
                  <a:srgbClr val="FFFFFF"/>
                </a:solidFill>
                <a:latin typeface="Arial" panose="020B0604020202020204" pitchFamily="34" charset="0"/>
                <a:ea typeface="Calibri" panose="020F0502020204030204" pitchFamily="34" charset="0"/>
                <a:cs typeface="Arial" panose="020B0604020202020204" pitchFamily="34" charset="0"/>
              </a:rPr>
              <a:t>个人的、紧急的、专注于圣道</a:t>
            </a:r>
          </a:p>
        </p:txBody>
      </p:sp>
      <p:cxnSp>
        <p:nvCxnSpPr>
          <p:cNvPr id="9" name="Straight Arrow Connector 8">
            <a:extLst>
              <a:ext uri="{FF2B5EF4-FFF2-40B4-BE49-F238E27FC236}">
                <a16:creationId xmlns:a16="http://schemas.microsoft.com/office/drawing/2014/main" id="{00E298BD-B305-4BBC-B1A8-1DAF9D7A23DB}"/>
              </a:ext>
            </a:extLst>
          </p:cNvPr>
          <p:cNvCxnSpPr>
            <a:cxnSpLocks/>
          </p:cNvCxnSpPr>
          <p:nvPr/>
        </p:nvCxnSpPr>
        <p:spPr>
          <a:xfrm>
            <a:off x="2883755"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9496008-9FB3-814F-9EDA-BC8BBE59DC3E}"/>
              </a:ext>
            </a:extLst>
          </p:cNvPr>
          <p:cNvCxnSpPr>
            <a:cxnSpLocks/>
          </p:cNvCxnSpPr>
          <p:nvPr/>
        </p:nvCxnSpPr>
        <p:spPr>
          <a:xfrm>
            <a:off x="5874928"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7652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
            <a:ext cx="9144000" cy="6248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Donut 1"/>
          <p:cNvSpPr/>
          <p:nvPr/>
        </p:nvSpPr>
        <p:spPr>
          <a:xfrm>
            <a:off x="107504" y="2415466"/>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2057400" y="4404320"/>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第四次宣教旅行</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a:ea typeface="+mn-ea"/>
                <a:cs typeface="+mn-cs"/>
              </a:rPr>
              <a:t>《</a:t>
            </a: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提摩太前后书</a:t>
            </a:r>
            <a:r>
              <a:rPr kumimoji="0" lang="en-US" altLang="zh-CN" sz="3200" b="1" i="0" u="none" strike="noStrike" kern="1200" cap="none" spc="0" normalizeH="0" baseline="0" noProof="0" dirty="0">
                <a:ln>
                  <a:noFill/>
                </a:ln>
                <a:solidFill>
                  <a:prstClr val="white"/>
                </a:solidFill>
                <a:effectLst/>
                <a:uLnTx/>
                <a:uFillTx/>
                <a:latin typeface="Calibri"/>
                <a:ea typeface="+mn-ea"/>
                <a:cs typeface="+mn-cs"/>
              </a:rPr>
              <a:t>》</a:t>
            </a: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和</a:t>
            </a:r>
            <a:r>
              <a:rPr kumimoji="0" lang="en-US" altLang="zh-CN" sz="3200" b="1" i="0" u="none" strike="noStrike" kern="1200" cap="none" spc="0" normalizeH="0" baseline="0" noProof="0" dirty="0">
                <a:ln>
                  <a:noFill/>
                </a:ln>
                <a:solidFill>
                  <a:prstClr val="white"/>
                </a:solidFill>
                <a:effectLst/>
                <a:uLnTx/>
                <a:uFillTx/>
                <a:latin typeface="Calibri"/>
                <a:ea typeface="+mn-ea"/>
                <a:cs typeface="+mn-cs"/>
              </a:rPr>
              <a:t>《</a:t>
            </a: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提多书</a:t>
            </a:r>
            <a:r>
              <a:rPr kumimoji="0" lang="en-US" altLang="zh-CN" sz="3200" b="1" i="0" u="none" strike="noStrike" kern="1200" cap="none" spc="0" normalizeH="0" baseline="0" noProof="0" dirty="0">
                <a:ln>
                  <a:noFill/>
                </a:ln>
                <a:solidFill>
                  <a:prstClr val="white"/>
                </a:solidFill>
                <a:effectLst/>
                <a:uLnTx/>
                <a:uFillTx/>
                <a:latin typeface="Calibri"/>
                <a:ea typeface="+mn-ea"/>
                <a:cs typeface="+mn-cs"/>
              </a:rPr>
              <a:t>》</a:t>
            </a: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在</a:t>
            </a:r>
            <a:r>
              <a:rPr kumimoji="0" lang="en-US" altLang="zh-CN" sz="3200" b="1" i="0" u="none" strike="noStrike" kern="1200" cap="none" spc="0" normalizeH="0" baseline="0" noProof="0" dirty="0">
                <a:ln>
                  <a:noFill/>
                </a:ln>
                <a:solidFill>
                  <a:prstClr val="white"/>
                </a:solidFill>
                <a:effectLst/>
                <a:uLnTx/>
                <a:uFillTx/>
                <a:latin typeface="Calibri"/>
                <a:ea typeface="+mn-ea"/>
                <a:cs typeface="+mn-cs"/>
              </a:rPr>
              <a:t>《</a:t>
            </a: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使徒行传</a:t>
            </a:r>
            <a:r>
              <a:rPr kumimoji="0" lang="en-US" altLang="zh-CN" sz="3200" b="1" i="0" u="none" strike="noStrike" kern="1200" cap="none" spc="0" normalizeH="0" baseline="0" noProof="0" dirty="0">
                <a:ln>
                  <a:noFill/>
                </a:ln>
                <a:solidFill>
                  <a:prstClr val="white"/>
                </a:solidFill>
                <a:effectLst/>
                <a:uLnTx/>
                <a:uFillTx/>
                <a:latin typeface="Calibri"/>
                <a:ea typeface="+mn-ea"/>
                <a:cs typeface="+mn-cs"/>
              </a:rPr>
              <a:t>》</a:t>
            </a: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之后</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Calibri"/>
                <a:ea typeface="+mn-ea"/>
                <a:cs typeface="+mn-cs"/>
              </a:rPr>
              <a:t>公元</a:t>
            </a:r>
            <a:r>
              <a:rPr kumimoji="0" lang="en-US" altLang="zh-CN" sz="3200" b="1" i="0" u="none" strike="noStrike" kern="1200" cap="none" spc="0" normalizeH="0" baseline="0" noProof="0" dirty="0">
                <a:ln>
                  <a:noFill/>
                </a:ln>
                <a:solidFill>
                  <a:srgbClr val="FFFF00"/>
                </a:solidFill>
                <a:effectLst/>
                <a:uLnTx/>
                <a:uFillTx/>
                <a:latin typeface="Calibri"/>
                <a:ea typeface="+mn-ea"/>
                <a:cs typeface="+mn-cs"/>
              </a:rPr>
              <a:t>62</a:t>
            </a:r>
            <a:r>
              <a:rPr kumimoji="0" lang="zh-CN" altLang="en-US" sz="3200" b="1" i="0" u="none" strike="noStrike" kern="1200" cap="none" spc="0" normalizeH="0" baseline="0" noProof="0" dirty="0">
                <a:ln>
                  <a:noFill/>
                </a:ln>
                <a:solidFill>
                  <a:srgbClr val="FFFF00"/>
                </a:solidFill>
                <a:effectLst/>
                <a:uLnTx/>
                <a:uFillTx/>
                <a:latin typeface="Calibri"/>
                <a:ea typeface="+mn-ea"/>
                <a:cs typeface="+mn-cs"/>
              </a:rPr>
              <a:t>年春 </a:t>
            </a:r>
            <a:r>
              <a:rPr kumimoji="0" lang="en-US" altLang="zh-CN" sz="3200" b="1" i="0" u="none" strike="noStrike" kern="1200" cap="none" spc="0" normalizeH="0" baseline="0" noProof="0" dirty="0">
                <a:ln>
                  <a:noFill/>
                </a:ln>
                <a:solidFill>
                  <a:srgbClr val="FFFF00"/>
                </a:solidFill>
                <a:effectLst/>
                <a:uLnTx/>
                <a:uFillTx/>
                <a:latin typeface="Calibri"/>
                <a:ea typeface="+mn-ea"/>
                <a:cs typeface="+mn-cs"/>
              </a:rPr>
              <a:t>– </a:t>
            </a:r>
            <a:r>
              <a:rPr kumimoji="0" lang="zh-CN" altLang="en-US" sz="3200" b="1" i="0" u="none" strike="noStrike" kern="1200" cap="none" spc="0" normalizeH="0" baseline="0" noProof="0" dirty="0">
                <a:ln>
                  <a:noFill/>
                </a:ln>
                <a:solidFill>
                  <a:srgbClr val="FFFF00"/>
                </a:solidFill>
                <a:effectLst/>
                <a:uLnTx/>
                <a:uFillTx/>
                <a:latin typeface="Calibri"/>
                <a:ea typeface="+mn-ea"/>
                <a:cs typeface="+mn-cs"/>
              </a:rPr>
              <a:t>公元</a:t>
            </a:r>
            <a:r>
              <a:rPr kumimoji="0" lang="en-US" altLang="zh-CN" sz="3200" b="1" i="0" u="none" strike="noStrike" kern="1200" cap="none" spc="0" normalizeH="0" baseline="0" noProof="0" dirty="0">
                <a:ln>
                  <a:noFill/>
                </a:ln>
                <a:solidFill>
                  <a:srgbClr val="FFFF00"/>
                </a:solidFill>
                <a:effectLst/>
                <a:uLnTx/>
                <a:uFillTx/>
                <a:latin typeface="Calibri"/>
                <a:ea typeface="+mn-ea"/>
                <a:cs typeface="+mn-cs"/>
              </a:rPr>
              <a:t>67</a:t>
            </a:r>
            <a:r>
              <a:rPr kumimoji="0" lang="zh-CN" altLang="en-US" sz="3200" b="1" i="0" u="none" strike="noStrike" kern="1200" cap="none" spc="0" normalizeH="0" baseline="0" noProof="0" dirty="0">
                <a:ln>
                  <a:noFill/>
                </a:ln>
                <a:solidFill>
                  <a:srgbClr val="FFFF00"/>
                </a:solidFill>
                <a:effectLst/>
                <a:uLnTx/>
                <a:uFillTx/>
                <a:latin typeface="Calibri"/>
                <a:ea typeface="+mn-ea"/>
                <a:cs typeface="+mn-cs"/>
              </a:rPr>
              <a:t>年秋</a:t>
            </a:r>
          </a:p>
        </p:txBody>
      </p:sp>
      <p:sp>
        <p:nvSpPr>
          <p:cNvPr id="5" name="Donut 4">
            <a:extLst>
              <a:ext uri="{FF2B5EF4-FFF2-40B4-BE49-F238E27FC236}">
                <a16:creationId xmlns:a16="http://schemas.microsoft.com/office/drawing/2014/main" id="{0FBF96DE-D0A7-894B-9B5D-EE555750BED2}"/>
              </a:ext>
            </a:extLst>
          </p:cNvPr>
          <p:cNvSpPr/>
          <p:nvPr/>
        </p:nvSpPr>
        <p:spPr>
          <a:xfrm>
            <a:off x="6084168" y="785448"/>
            <a:ext cx="2842658" cy="314760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ight Arrow 3">
            <a:extLst>
              <a:ext uri="{FF2B5EF4-FFF2-40B4-BE49-F238E27FC236}">
                <a16:creationId xmlns:a16="http://schemas.microsoft.com/office/drawing/2014/main" id="{A414C357-AFE2-034A-A559-21BFE3190585}"/>
              </a:ext>
            </a:extLst>
          </p:cNvPr>
          <p:cNvSpPr/>
          <p:nvPr/>
        </p:nvSpPr>
        <p:spPr>
          <a:xfrm rot="950711">
            <a:off x="4196063" y="2318377"/>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ight Arrow 6">
            <a:extLst>
              <a:ext uri="{FF2B5EF4-FFF2-40B4-BE49-F238E27FC236}">
                <a16:creationId xmlns:a16="http://schemas.microsoft.com/office/drawing/2014/main" id="{49996F0B-7C91-FB4B-BD2E-528FE7292433}"/>
              </a:ext>
            </a:extLst>
          </p:cNvPr>
          <p:cNvSpPr/>
          <p:nvPr/>
        </p:nvSpPr>
        <p:spPr>
          <a:xfrm rot="10800000">
            <a:off x="1907704" y="2998561"/>
            <a:ext cx="3757736"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Arrow 7">
            <a:extLst>
              <a:ext uri="{FF2B5EF4-FFF2-40B4-BE49-F238E27FC236}">
                <a16:creationId xmlns:a16="http://schemas.microsoft.com/office/drawing/2014/main" id="{3D426412-3F9B-B241-8EDA-3C88AECFBA75}"/>
              </a:ext>
            </a:extLst>
          </p:cNvPr>
          <p:cNvSpPr/>
          <p:nvPr/>
        </p:nvSpPr>
        <p:spPr>
          <a:xfrm>
            <a:off x="2070652" y="3422631"/>
            <a:ext cx="4229540"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Arrow 8">
            <a:extLst>
              <a:ext uri="{FF2B5EF4-FFF2-40B4-BE49-F238E27FC236}">
                <a16:creationId xmlns:a16="http://schemas.microsoft.com/office/drawing/2014/main" id="{01997DB6-D49F-2349-8335-6AA2F1005ECB}"/>
              </a:ext>
            </a:extLst>
          </p:cNvPr>
          <p:cNvSpPr/>
          <p:nvPr/>
        </p:nvSpPr>
        <p:spPr>
          <a:xfrm rot="11031540">
            <a:off x="4315333" y="1735281"/>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4418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http://www.vibblespace.com/wp-content/uploads/2009/11/Titus.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4139952" y="476250"/>
            <a:ext cx="1440111" cy="576485"/>
          </a:xfrm>
          <a:solidFill>
            <a:schemeClr val="accent1"/>
          </a:solidFill>
        </p:spPr>
        <p:txBody>
          <a:bodyPr rtlCol="0">
            <a:normAutofit fontScale="90000"/>
          </a:bodyPr>
          <a:lstStyle/>
          <a:p>
            <a:pPr eaLnBrk="1" fontAlgn="auto" hangingPunct="1">
              <a:spcAft>
                <a:spcPts val="0"/>
              </a:spcAft>
              <a:defRPr/>
            </a:pPr>
            <a:r>
              <a:rPr lang="zh-CN" altLang="en-US" b="1" dirty="0">
                <a:solidFill>
                  <a:schemeClr val="bg1"/>
                </a:solidFill>
                <a:effectLst>
                  <a:glow rad="203200">
                    <a:srgbClr val="000099"/>
                  </a:glow>
                </a:effectLst>
                <a:ea typeface="+mj-ea"/>
                <a:cs typeface="+mj-cs"/>
              </a:rPr>
              <a:t>恩惠</a:t>
            </a:r>
            <a:endParaRPr lang="en-US" b="1" dirty="0">
              <a:solidFill>
                <a:schemeClr val="bg1"/>
              </a:solidFill>
              <a:effectLst>
                <a:glow rad="203200">
                  <a:srgbClr val="000099"/>
                </a:glow>
              </a:effectLst>
              <a:ea typeface="+mj-ea"/>
              <a:cs typeface="+mj-cs"/>
            </a:endParaRPr>
          </a:p>
        </p:txBody>
      </p:sp>
      <p:sp>
        <p:nvSpPr>
          <p:cNvPr id="4" name="Title 1"/>
          <p:cNvSpPr txBox="1">
            <a:spLocks/>
          </p:cNvSpPr>
          <p:nvPr/>
        </p:nvSpPr>
        <p:spPr>
          <a:xfrm>
            <a:off x="2545080" y="83978"/>
            <a:ext cx="4103687" cy="360363"/>
          </a:xfrm>
          <a:prstGeom prst="rect">
            <a:avLst/>
          </a:prstGeom>
          <a:solidFill>
            <a:srgbClr val="000090"/>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0000"/>
              </a:lnSpc>
              <a:buClrTx/>
              <a:buSzTx/>
              <a:buFontTx/>
              <a:buNone/>
              <a:defRPr/>
            </a:pPr>
            <a:r>
              <a:rPr lang="zh-CN" altLang="en-US" sz="2800" b="1" dirty="0">
                <a:solidFill>
                  <a:prstClr val="white"/>
                </a:solidFill>
              </a:rPr>
              <a:t>保罗的使徒行传后的旅行</a:t>
            </a:r>
          </a:p>
        </p:txBody>
      </p:sp>
      <p:sp>
        <p:nvSpPr>
          <p:cNvPr id="289796" name="Title 1"/>
          <p:cNvSpPr txBox="1">
            <a:spLocks/>
          </p:cNvSpPr>
          <p:nvPr/>
        </p:nvSpPr>
        <p:spPr bwMode="auto">
          <a:xfrm rot="1182600">
            <a:off x="1824563" y="923943"/>
            <a:ext cx="1906587" cy="1973262"/>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en-US" b="1" dirty="0" err="1">
                <a:solidFill>
                  <a:srgbClr val="0D5E1D"/>
                </a:solidFill>
                <a:latin typeface="Arial Black" charset="0"/>
                <a:cs typeface="Arial Black" charset="0"/>
              </a:rPr>
              <a:t>健全的教义</a:t>
            </a:r>
            <a:br>
              <a:rPr lang="en-US" b="1" dirty="0">
                <a:solidFill>
                  <a:srgbClr val="0D5E1D"/>
                </a:solidFill>
                <a:latin typeface="Arial Black" charset="0"/>
                <a:cs typeface="Arial Black" charset="0"/>
              </a:rPr>
            </a:br>
            <a:r>
              <a:rPr lang="en-US" b="1" dirty="0">
                <a:solidFill>
                  <a:srgbClr val="0D5E1D"/>
                </a:solidFill>
                <a:latin typeface="Arial Black" charset="0"/>
                <a:cs typeface="Arial Black" charset="0"/>
              </a:rPr>
              <a:t>––––––</a:t>
            </a:r>
            <a:br>
              <a:rPr lang="en-US" b="1" dirty="0">
                <a:solidFill>
                  <a:srgbClr val="0D5E1D"/>
                </a:solidFill>
                <a:latin typeface="Arial Black" charset="0"/>
                <a:cs typeface="Arial Black" charset="0"/>
              </a:rPr>
            </a:br>
            <a:r>
              <a:rPr lang="en-US" b="1" dirty="0" err="1">
                <a:solidFill>
                  <a:srgbClr val="0D5E1D"/>
                </a:solidFill>
                <a:latin typeface="Arial Black" charset="0"/>
                <a:cs typeface="Arial Black" charset="0"/>
              </a:rPr>
              <a:t>健康的教导</a:t>
            </a:r>
            <a:endParaRPr lang="en-US" b="1" dirty="0">
              <a:solidFill>
                <a:srgbClr val="0D5E1D"/>
              </a:solidFill>
              <a:latin typeface="Arial Black" charset="0"/>
              <a:cs typeface="Arial Black" charset="0"/>
            </a:endParaRPr>
          </a:p>
        </p:txBody>
      </p:sp>
      <p:sp>
        <p:nvSpPr>
          <p:cNvPr id="6" name="Title 1"/>
          <p:cNvSpPr txBox="1">
            <a:spLocks/>
          </p:cNvSpPr>
          <p:nvPr/>
        </p:nvSpPr>
        <p:spPr>
          <a:xfrm>
            <a:off x="7884368" y="228441"/>
            <a:ext cx="792088" cy="431800"/>
          </a:xfrm>
          <a:prstGeom prst="rect">
            <a:avLst/>
          </a:prstGeom>
          <a:solidFill>
            <a:schemeClr val="bg2"/>
          </a:solidFill>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0000"/>
              </a:lnSpc>
              <a:buClrTx/>
              <a:buSzTx/>
              <a:buFontTx/>
              <a:buNone/>
              <a:defRPr/>
            </a:pPr>
            <a:r>
              <a:rPr lang="zh-CN" altLang="en-US" sz="1400" b="1" dirty="0">
                <a:solidFill>
                  <a:prstClr val="black"/>
                </a:solidFill>
              </a:rPr>
              <a:t>以弗所</a:t>
            </a:r>
            <a:endParaRPr lang="en-US" sz="1400" b="1" dirty="0">
              <a:solidFill>
                <a:prstClr val="black"/>
              </a:solidFill>
            </a:endParaRPr>
          </a:p>
        </p:txBody>
      </p:sp>
      <p:sp>
        <p:nvSpPr>
          <p:cNvPr id="289798" name="Title 1"/>
          <p:cNvSpPr txBox="1">
            <a:spLocks/>
          </p:cNvSpPr>
          <p:nvPr/>
        </p:nvSpPr>
        <p:spPr bwMode="auto">
          <a:xfrm>
            <a:off x="2490638" y="5121275"/>
            <a:ext cx="4745657" cy="6477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zh-CN" altLang="en-US" sz="2800" b="1" dirty="0">
                <a:solidFill>
                  <a:srgbClr val="FFFF00"/>
                </a:solidFill>
                <a:latin typeface="Calibri" charset="0"/>
              </a:rPr>
              <a:t>克里特岛</a:t>
            </a:r>
            <a:endParaRPr lang="en-US" sz="2800" b="1" dirty="0">
              <a:solidFill>
                <a:srgbClr val="FFFF00"/>
              </a:solidFill>
              <a:latin typeface="Calibri" charset="0"/>
            </a:endParaRPr>
          </a:p>
        </p:txBody>
      </p:sp>
      <p:sp>
        <p:nvSpPr>
          <p:cNvPr id="8" name="Title 1"/>
          <p:cNvSpPr txBox="1">
            <a:spLocks/>
          </p:cNvSpPr>
          <p:nvPr/>
        </p:nvSpPr>
        <p:spPr>
          <a:xfrm>
            <a:off x="1547664" y="3860800"/>
            <a:ext cx="1944688" cy="360363"/>
          </a:xfrm>
          <a:prstGeom prst="rect">
            <a:avLst/>
          </a:prstGeom>
          <a:solidFill>
            <a:srgbClr val="660066"/>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0000"/>
              </a:lnSpc>
              <a:buClrTx/>
              <a:buSzTx/>
              <a:buFontTx/>
              <a:buNone/>
              <a:defRPr/>
            </a:pPr>
            <a:r>
              <a:rPr lang="zh-CN" altLang="en-US" sz="2800" b="1" dirty="0">
                <a:solidFill>
                  <a:prstClr val="white"/>
                </a:solidFill>
              </a:rPr>
              <a:t>写给提多的信</a:t>
            </a:r>
            <a:endParaRPr lang="en-US" sz="2800" b="1" dirty="0">
              <a:solidFill>
                <a:prstClr val="white"/>
              </a:solidFill>
            </a:endParaRPr>
          </a:p>
        </p:txBody>
      </p:sp>
      <p:sp>
        <p:nvSpPr>
          <p:cNvPr id="10" name="Title 1"/>
          <p:cNvSpPr txBox="1">
            <a:spLocks/>
          </p:cNvSpPr>
          <p:nvPr/>
        </p:nvSpPr>
        <p:spPr>
          <a:xfrm>
            <a:off x="7740352" y="4868863"/>
            <a:ext cx="792163" cy="576262"/>
          </a:xfrm>
          <a:prstGeom prst="rect">
            <a:avLst/>
          </a:prstGeom>
          <a:solidFill>
            <a:srgbClr val="FCF1DD"/>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0000"/>
              </a:lnSpc>
              <a:buClrTx/>
              <a:buSzTx/>
              <a:buFontTx/>
              <a:buNone/>
              <a:defRPr/>
            </a:pPr>
            <a:r>
              <a:rPr lang="en-US" sz="1600" b="1" spc="-100" dirty="0">
                <a:solidFill>
                  <a:srgbClr val="000000"/>
                </a:solidFill>
              </a:rPr>
              <a:t>False Teacher</a:t>
            </a:r>
          </a:p>
        </p:txBody>
      </p:sp>
      <p:sp>
        <p:nvSpPr>
          <p:cNvPr id="11" name="Text Box 97"/>
          <p:cNvSpPr txBox="1">
            <a:spLocks noChangeArrowheads="1"/>
          </p:cNvSpPr>
          <p:nvPr/>
        </p:nvSpPr>
        <p:spPr bwMode="auto">
          <a:xfrm>
            <a:off x="5580063" y="836613"/>
            <a:ext cx="3563937" cy="1938992"/>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algn="ctr" defTabSz="914400">
              <a:lnSpc>
                <a:spcPct val="100000"/>
              </a:lnSpc>
              <a:buClrTx/>
              <a:buSzTx/>
              <a:buFontTx/>
              <a:buNone/>
              <a:defRPr/>
            </a:pPr>
            <a:r>
              <a:rPr lang="en-US" altLang="zh-CN" sz="2400" b="1" dirty="0">
                <a:solidFill>
                  <a:srgbClr val="FFFFFF"/>
                </a:solidFill>
                <a:latin typeface="Arial" charset="0"/>
                <a:ea typeface="SimSun" pitchFamily="2" charset="-122"/>
                <a:cs typeface="SimSun" pitchFamily="2" charset="-122"/>
              </a:rPr>
              <a:t>"</a:t>
            </a:r>
            <a:r>
              <a:rPr lang="zh-CN" altLang="en-US" sz="2400" b="1" dirty="0">
                <a:solidFill>
                  <a:srgbClr val="FFFFFF"/>
                </a:solidFill>
                <a:latin typeface="Arial" charset="0"/>
                <a:ea typeface="SimSun" pitchFamily="2" charset="-122"/>
                <a:cs typeface="SimSun" pitchFamily="2" charset="-122"/>
              </a:rPr>
              <a:t>我从前留你在克里特岛，是要你办好没有办完的事，并且照我所吩咐的，在各城设立长老。</a:t>
            </a:r>
            <a:r>
              <a:rPr lang="en-US" altLang="zh-CN" sz="2400" b="1" dirty="0">
                <a:solidFill>
                  <a:srgbClr val="FFFFFF"/>
                </a:solidFill>
                <a:latin typeface="Arial" charset="0"/>
                <a:ea typeface="SimSun" pitchFamily="2" charset="-122"/>
                <a:cs typeface="SimSun" pitchFamily="2" charset="-122"/>
              </a:rPr>
              <a:t>" </a:t>
            </a:r>
          </a:p>
          <a:p>
            <a:pPr algn="ctr" defTabSz="914400">
              <a:lnSpc>
                <a:spcPct val="100000"/>
              </a:lnSpc>
              <a:buClrTx/>
              <a:buSzTx/>
              <a:buFontTx/>
              <a:buNone/>
              <a:defRPr/>
            </a:pPr>
            <a:r>
              <a:rPr lang="en-US" altLang="zh-CN" sz="2400" b="1" dirty="0">
                <a:solidFill>
                  <a:srgbClr val="FFFFFF"/>
                </a:solidFill>
                <a:latin typeface="Arial" charset="0"/>
                <a:ea typeface="SimSun" pitchFamily="2" charset="-122"/>
                <a:cs typeface="SimSun" pitchFamily="2" charset="-122"/>
              </a:rPr>
              <a:t>(</a:t>
            </a:r>
            <a:r>
              <a:rPr lang="zh-CN" altLang="en-US" sz="2400" b="1" dirty="0">
                <a:solidFill>
                  <a:srgbClr val="FFFFFF"/>
                </a:solidFill>
                <a:latin typeface="Arial" charset="0"/>
                <a:ea typeface="SimSun" pitchFamily="2" charset="-122"/>
                <a:cs typeface="SimSun" pitchFamily="2" charset="-122"/>
              </a:rPr>
              <a:t>提多</a:t>
            </a:r>
            <a:r>
              <a:rPr lang="en-US" altLang="zh-CN" sz="2400" b="1" dirty="0">
                <a:solidFill>
                  <a:srgbClr val="FFFFFF"/>
                </a:solidFill>
                <a:latin typeface="Arial" charset="0"/>
                <a:ea typeface="SimSun" pitchFamily="2" charset="-122"/>
                <a:cs typeface="SimSun" pitchFamily="2" charset="-122"/>
              </a:rPr>
              <a:t>1:5 CNV). </a:t>
            </a:r>
          </a:p>
        </p:txBody>
      </p:sp>
    </p:spTree>
    <p:extLst>
      <p:ext uri="{BB962C8B-B14F-4D97-AF65-F5344CB8AC3E}">
        <p14:creationId xmlns:p14="http://schemas.microsoft.com/office/powerpoint/2010/main" val="257956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pic>
        <p:nvPicPr>
          <p:cNvPr id="3" name="Picture 2" descr="A body of water&#10;&#10;Description automatically generated">
            <a:extLst>
              <a:ext uri="{FF2B5EF4-FFF2-40B4-BE49-F238E27FC236}">
                <a16:creationId xmlns:a16="http://schemas.microsoft.com/office/drawing/2014/main" id="{BECC7BA8-D490-422A-8B59-9B9D07CD8E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 y="857257"/>
            <a:ext cx="9143985" cy="5143493"/>
          </a:xfrm>
          <a:prstGeom prst="rect">
            <a:avLst/>
          </a:prstGeom>
          <a:solidFill>
            <a:srgbClr val="2E5696"/>
          </a:solidFill>
        </p:spPr>
      </p:pic>
      <p:sp>
        <p:nvSpPr>
          <p:cNvPr id="4" name="Text Box 2">
            <a:extLst>
              <a:ext uri="{FF2B5EF4-FFF2-40B4-BE49-F238E27FC236}">
                <a16:creationId xmlns:a16="http://schemas.microsoft.com/office/drawing/2014/main" id="{D16E49A1-003F-433B-BBE7-0415BB7A6E78}"/>
              </a:ext>
            </a:extLst>
          </p:cNvPr>
          <p:cNvSpPr txBox="1">
            <a:spLocks noChangeArrowheads="1"/>
          </p:cNvSpPr>
          <p:nvPr/>
        </p:nvSpPr>
        <p:spPr bwMode="auto">
          <a:xfrm>
            <a:off x="0" y="1"/>
            <a:ext cx="9144000" cy="857250"/>
          </a:xfrm>
          <a:prstGeom prst="rect">
            <a:avLst/>
          </a:prstGeom>
          <a:scene3d>
            <a:camera prst="orthographicFront">
              <a:rot lat="0" lon="0" rev="0"/>
            </a:camera>
            <a:lightRig rig="balanced" dir="t">
              <a:rot lat="0" lon="0" rev="8700000"/>
            </a:lightRig>
          </a:scene3d>
        </p:spPr>
        <p:txBody>
          <a:bodyPr rot="0" vert="horz" lIns="68580" tIns="34290" rIns="68580" bIns="34290" rtlCol="0" anchor="ctr" anchorCtr="0">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克里特岛很美，但声誉不佳。</a:t>
            </a:r>
          </a:p>
        </p:txBody>
      </p:sp>
    </p:spTree>
    <p:extLst>
      <p:ext uri="{BB962C8B-B14F-4D97-AF65-F5344CB8AC3E}">
        <p14:creationId xmlns:p14="http://schemas.microsoft.com/office/powerpoint/2010/main" val="1258619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zh-CN" alt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我们怎么能在诸多假教导中保持</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r>
              <a:rPr lang="zh-SG" altLang="en-US" sz="3600" b="1" dirty="0">
                <a:solidFill>
                  <a:srgbClr val="9F1D1D"/>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信誉良好</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提多书的三个方法</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8067393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762000" y="11953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marL="0" marR="0" lvl="0" indent="0" algn="ctr" defTabSz="449263" rtl="0" eaLnBrk="1" fontAlgn="base" latinLnBrk="0" hangingPunct="1">
              <a:lnSpc>
                <a:spcPct val="100000"/>
              </a:lnSpc>
              <a:spcBef>
                <a:spcPct val="0"/>
              </a:spcBef>
              <a:spcAft>
                <a:spcPct val="0"/>
              </a:spcAft>
              <a:buClr>
                <a:srgbClr val="9966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200" b="0" i="0" u="none" strike="noStrike" kern="1200" cap="none" spc="0" normalizeH="0" baseline="0" noProof="0">
                <a:ln>
                  <a:noFill/>
                </a:ln>
                <a:solidFill>
                  <a:srgbClr val="996600"/>
                </a:solidFill>
                <a:effectLst/>
                <a:uLnTx/>
                <a:uFillTx/>
                <a:latin typeface="Times New Roman" charset="0"/>
                <a:ea typeface="新細明體" charset="0"/>
                <a:cs typeface="新細明體" charset="0"/>
              </a:rPr>
              <a:t>Summary Chart</a:t>
            </a:r>
          </a:p>
        </p:txBody>
      </p:sp>
      <p:grpSp>
        <p:nvGrpSpPr>
          <p:cNvPr id="65538" name="Group 2"/>
          <p:cNvGrpSpPr>
            <a:grpSpLocks/>
          </p:cNvGrpSpPr>
          <p:nvPr/>
        </p:nvGrpSpPr>
        <p:grpSpPr bwMode="auto">
          <a:xfrm>
            <a:off x="76200" y="685800"/>
            <a:ext cx="8955088" cy="6102350"/>
            <a:chOff x="48" y="432"/>
            <a:chExt cx="5641" cy="3844"/>
          </a:xfrm>
        </p:grpSpPr>
        <p:grpSp>
          <p:nvGrpSpPr>
            <p:cNvPr id="65626" name="Group 3"/>
            <p:cNvGrpSpPr>
              <a:grpSpLocks/>
            </p:cNvGrpSpPr>
            <p:nvPr/>
          </p:nvGrpSpPr>
          <p:grpSpPr bwMode="auto">
            <a:xfrm>
              <a:off x="48" y="432"/>
              <a:ext cx="5641" cy="420"/>
              <a:chOff x="48" y="432"/>
              <a:chExt cx="5641" cy="420"/>
            </a:xfrm>
          </p:grpSpPr>
          <p:sp>
            <p:nvSpPr>
              <p:cNvPr id="24580" name="Rectangle 4"/>
              <p:cNvSpPr>
                <a:spLocks noChangeArrowheads="1"/>
              </p:cNvSpPr>
              <p:nvPr/>
            </p:nvSpPr>
            <p:spPr bwMode="auto">
              <a:xfrm>
                <a:off x="87" y="432"/>
                <a:ext cx="5564" cy="421"/>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Sound Conduct Against Opposition</a:t>
                </a:r>
              </a:p>
            </p:txBody>
          </p:sp>
          <p:sp>
            <p:nvSpPr>
              <p:cNvPr id="24581" name="Rectangle 5"/>
              <p:cNvSpPr>
                <a:spLocks noChangeArrowheads="1"/>
              </p:cNvSpPr>
              <p:nvPr/>
            </p:nvSpPr>
            <p:spPr bwMode="auto">
              <a:xfrm>
                <a:off x="48" y="432"/>
                <a:ext cx="5642" cy="421"/>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27" name="Group 6"/>
            <p:cNvGrpSpPr>
              <a:grpSpLocks/>
            </p:cNvGrpSpPr>
            <p:nvPr/>
          </p:nvGrpSpPr>
          <p:grpSpPr bwMode="auto">
            <a:xfrm>
              <a:off x="48" y="854"/>
              <a:ext cx="1110" cy="395"/>
              <a:chOff x="48" y="854"/>
              <a:chExt cx="1110" cy="395"/>
            </a:xfrm>
          </p:grpSpPr>
          <p:sp>
            <p:nvSpPr>
              <p:cNvPr id="24583" name="Rectangle 7"/>
              <p:cNvSpPr>
                <a:spLocks noChangeArrowheads="1"/>
              </p:cNvSpPr>
              <p:nvPr/>
            </p:nvSpPr>
            <p:spPr bwMode="auto">
              <a:xfrm>
                <a:off x="87" y="854"/>
                <a:ext cx="1034"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200" b="1" i="0" u="none" strike="noStrike" kern="1200" cap="none" spc="0" normalizeH="0" baseline="0" noProof="0">
                    <a:ln>
                      <a:noFill/>
                    </a:ln>
                    <a:solidFill>
                      <a:srgbClr val="D54F41"/>
                    </a:solidFill>
                    <a:effectLst/>
                    <a:uLnTx/>
                    <a:uFillTx/>
                    <a:latin typeface="Arial Narrow" pitchFamily="34" charset="0"/>
                    <a:ea typeface="新細明體" charset="-120"/>
                  </a:rPr>
                  <a:t>Appoint Elders</a:t>
                </a:r>
              </a:p>
            </p:txBody>
          </p:sp>
          <p:sp>
            <p:nvSpPr>
              <p:cNvPr id="24584" name="Rectangle 8"/>
              <p:cNvSpPr>
                <a:spLocks noChangeArrowheads="1"/>
              </p:cNvSpPr>
              <p:nvPr/>
            </p:nvSpPr>
            <p:spPr bwMode="auto">
              <a:xfrm>
                <a:off x="48" y="854"/>
                <a:ext cx="111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28" name="Group 9"/>
            <p:cNvGrpSpPr>
              <a:grpSpLocks/>
            </p:cNvGrpSpPr>
            <p:nvPr/>
          </p:nvGrpSpPr>
          <p:grpSpPr bwMode="auto">
            <a:xfrm>
              <a:off x="1160" y="854"/>
              <a:ext cx="4529" cy="395"/>
              <a:chOff x="1160" y="854"/>
              <a:chExt cx="4529" cy="395"/>
            </a:xfrm>
          </p:grpSpPr>
          <p:sp>
            <p:nvSpPr>
              <p:cNvPr id="24586" name="Rectangle 10"/>
              <p:cNvSpPr>
                <a:spLocks noChangeArrowheads="1"/>
              </p:cNvSpPr>
              <p:nvPr/>
            </p:nvSpPr>
            <p:spPr bwMode="auto">
              <a:xfrm>
                <a:off x="1199" y="854"/>
                <a:ext cx="4452"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Set Things in Order</a:t>
                </a:r>
              </a:p>
            </p:txBody>
          </p:sp>
          <p:sp>
            <p:nvSpPr>
              <p:cNvPr id="24587" name="Rectangle 11"/>
              <p:cNvSpPr>
                <a:spLocks noChangeArrowheads="1"/>
              </p:cNvSpPr>
              <p:nvPr/>
            </p:nvSpPr>
            <p:spPr bwMode="auto">
              <a:xfrm>
                <a:off x="1160" y="854"/>
                <a:ext cx="4530"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29" name="Group 12"/>
            <p:cNvGrpSpPr>
              <a:grpSpLocks/>
            </p:cNvGrpSpPr>
            <p:nvPr/>
          </p:nvGrpSpPr>
          <p:grpSpPr bwMode="auto">
            <a:xfrm>
              <a:off x="48" y="1251"/>
              <a:ext cx="1110" cy="463"/>
              <a:chOff x="48" y="1251"/>
              <a:chExt cx="1110" cy="463"/>
            </a:xfrm>
          </p:grpSpPr>
          <p:sp>
            <p:nvSpPr>
              <p:cNvPr id="24589" name="Rectangle 13"/>
              <p:cNvSpPr>
                <a:spLocks noChangeArrowheads="1"/>
              </p:cNvSpPr>
              <p:nvPr/>
            </p:nvSpPr>
            <p:spPr bwMode="auto">
              <a:xfrm>
                <a:off x="87" y="1251"/>
                <a:ext cx="1034"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200" b="1" i="0" u="none" strike="noStrike" kern="1200" cap="none" spc="0" normalizeH="0" baseline="0" noProof="0">
                    <a:ln>
                      <a:noFill/>
                    </a:ln>
                    <a:solidFill>
                      <a:srgbClr val="D54F41"/>
                    </a:solidFill>
                    <a:effectLst/>
                    <a:uLnTx/>
                    <a:uFillTx/>
                    <a:latin typeface="Arial Narrow" pitchFamily="34" charset="0"/>
                    <a:ea typeface="新細明體" charset="-120"/>
                  </a:rPr>
                  <a:t>Prevent False Doctrine</a:t>
                </a:r>
              </a:p>
            </p:txBody>
          </p:sp>
          <p:sp>
            <p:nvSpPr>
              <p:cNvPr id="24590" name="Rectangle 14"/>
              <p:cNvSpPr>
                <a:spLocks noChangeArrowheads="1"/>
              </p:cNvSpPr>
              <p:nvPr/>
            </p:nvSpPr>
            <p:spPr bwMode="auto">
              <a:xfrm>
                <a:off x="48" y="1251"/>
                <a:ext cx="1111"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dirty="0">
                  <a:ln>
                    <a:noFill/>
                  </a:ln>
                  <a:solidFill>
                    <a:srgbClr val="FFFF00"/>
                  </a:solidFill>
                  <a:effectLst/>
                  <a:uLnTx/>
                  <a:uFillTx/>
                  <a:latin typeface="Times New Roman" pitchFamily="18" charset="0"/>
                  <a:ea typeface="細明體" charset="-120"/>
                </a:endParaRPr>
              </a:p>
            </p:txBody>
          </p:sp>
        </p:grpSp>
        <p:grpSp>
          <p:nvGrpSpPr>
            <p:cNvPr id="65630" name="Group 15"/>
            <p:cNvGrpSpPr>
              <a:grpSpLocks/>
            </p:cNvGrpSpPr>
            <p:nvPr/>
          </p:nvGrpSpPr>
          <p:grpSpPr bwMode="auto">
            <a:xfrm>
              <a:off x="1160" y="1251"/>
              <a:ext cx="4529" cy="463"/>
              <a:chOff x="1160" y="1251"/>
              <a:chExt cx="4529" cy="463"/>
            </a:xfrm>
          </p:grpSpPr>
          <p:sp>
            <p:nvSpPr>
              <p:cNvPr id="24592" name="Rectangle 16"/>
              <p:cNvSpPr>
                <a:spLocks noChangeArrowheads="1"/>
              </p:cNvSpPr>
              <p:nvPr/>
            </p:nvSpPr>
            <p:spPr bwMode="auto">
              <a:xfrm>
                <a:off x="1199" y="1251"/>
                <a:ext cx="4452"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charset="0"/>
                    <a:ea typeface="新細明體" charset="0"/>
                    <a:cs typeface="新細明體" charset="0"/>
                  </a:rPr>
                  <a:t>Practice True Doctrine</a:t>
                </a:r>
              </a:p>
            </p:txBody>
          </p:sp>
          <p:sp>
            <p:nvSpPr>
              <p:cNvPr id="24593" name="Rectangle 17"/>
              <p:cNvSpPr>
                <a:spLocks noChangeArrowheads="1"/>
              </p:cNvSpPr>
              <p:nvPr/>
            </p:nvSpPr>
            <p:spPr bwMode="auto">
              <a:xfrm>
                <a:off x="1160" y="1251"/>
                <a:ext cx="4530"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1" name="Group 18"/>
            <p:cNvGrpSpPr>
              <a:grpSpLocks/>
            </p:cNvGrpSpPr>
            <p:nvPr/>
          </p:nvGrpSpPr>
          <p:grpSpPr bwMode="auto">
            <a:xfrm>
              <a:off x="48" y="1716"/>
              <a:ext cx="1110" cy="463"/>
              <a:chOff x="48" y="1716"/>
              <a:chExt cx="1110" cy="463"/>
            </a:xfrm>
          </p:grpSpPr>
          <p:sp>
            <p:nvSpPr>
              <p:cNvPr id="24595" name="Rectangle 19"/>
              <p:cNvSpPr>
                <a:spLocks noChangeArrowheads="1"/>
              </p:cNvSpPr>
              <p:nvPr/>
            </p:nvSpPr>
            <p:spPr bwMode="auto">
              <a:xfrm>
                <a:off x="87" y="1716"/>
                <a:ext cx="1034"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100" b="1" i="0" u="none" strike="noStrike" kern="1200" cap="none" spc="0" normalizeH="0" baseline="0" noProof="0" dirty="0">
                    <a:ln>
                      <a:noFill/>
                    </a:ln>
                    <a:solidFill>
                      <a:srgbClr val="D54F41"/>
                    </a:solidFill>
                    <a:effectLst/>
                    <a:uLnTx/>
                    <a:uFillTx/>
                    <a:latin typeface="Arial Narrow" charset="0"/>
                    <a:ea typeface="新細明體" charset="0"/>
                    <a:cs typeface="新細明體" charset="0"/>
                  </a:rPr>
                  <a:t>Elders  vs. False Teachers</a:t>
                </a:r>
              </a:p>
            </p:txBody>
          </p:sp>
          <p:sp>
            <p:nvSpPr>
              <p:cNvPr id="24596" name="Rectangle 20"/>
              <p:cNvSpPr>
                <a:spLocks noChangeArrowheads="1"/>
              </p:cNvSpPr>
              <p:nvPr/>
            </p:nvSpPr>
            <p:spPr bwMode="auto">
              <a:xfrm>
                <a:off x="48" y="1716"/>
                <a:ext cx="1111"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2" name="Group 21"/>
            <p:cNvGrpSpPr>
              <a:grpSpLocks/>
            </p:cNvGrpSpPr>
            <p:nvPr/>
          </p:nvGrpSpPr>
          <p:grpSpPr bwMode="auto">
            <a:xfrm>
              <a:off x="1160" y="1716"/>
              <a:ext cx="2135" cy="463"/>
              <a:chOff x="1160" y="1716"/>
              <a:chExt cx="2135" cy="463"/>
            </a:xfrm>
          </p:grpSpPr>
          <p:sp>
            <p:nvSpPr>
              <p:cNvPr id="24598" name="Rectangle 22"/>
              <p:cNvSpPr>
                <a:spLocks noChangeArrowheads="1"/>
              </p:cNvSpPr>
              <p:nvPr/>
            </p:nvSpPr>
            <p:spPr bwMode="auto">
              <a:xfrm>
                <a:off x="1199" y="1716"/>
                <a:ext cx="2059"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Conduct </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for Various Groups</a:t>
                </a:r>
              </a:p>
            </p:txBody>
          </p:sp>
          <p:sp>
            <p:nvSpPr>
              <p:cNvPr id="24599" name="Rectangle 23"/>
              <p:cNvSpPr>
                <a:spLocks noChangeArrowheads="1"/>
              </p:cNvSpPr>
              <p:nvPr/>
            </p:nvSpPr>
            <p:spPr bwMode="auto">
              <a:xfrm>
                <a:off x="1160" y="1716"/>
                <a:ext cx="2136"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3" name="Group 24"/>
            <p:cNvGrpSpPr>
              <a:grpSpLocks/>
            </p:cNvGrpSpPr>
            <p:nvPr/>
          </p:nvGrpSpPr>
          <p:grpSpPr bwMode="auto">
            <a:xfrm>
              <a:off x="3297" y="1716"/>
              <a:ext cx="2391" cy="463"/>
              <a:chOff x="3297" y="1716"/>
              <a:chExt cx="2391" cy="463"/>
            </a:xfrm>
          </p:grpSpPr>
          <p:sp>
            <p:nvSpPr>
              <p:cNvPr id="24601" name="Rectangle 25"/>
              <p:cNvSpPr>
                <a:spLocks noChangeArrowheads="1"/>
              </p:cNvSpPr>
              <p:nvPr/>
            </p:nvSpPr>
            <p:spPr bwMode="auto">
              <a:xfrm>
                <a:off x="3336" y="1716"/>
                <a:ext cx="2315"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Grace </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Leads to Godliness</a:t>
                </a:r>
              </a:p>
            </p:txBody>
          </p:sp>
          <p:sp>
            <p:nvSpPr>
              <p:cNvPr id="24602" name="Rectangle 26"/>
              <p:cNvSpPr>
                <a:spLocks noChangeArrowheads="1"/>
              </p:cNvSpPr>
              <p:nvPr/>
            </p:nvSpPr>
            <p:spPr bwMode="auto">
              <a:xfrm>
                <a:off x="3297" y="1716"/>
                <a:ext cx="2392"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4" name="Group 27"/>
            <p:cNvGrpSpPr>
              <a:grpSpLocks/>
            </p:cNvGrpSpPr>
            <p:nvPr/>
          </p:nvGrpSpPr>
          <p:grpSpPr bwMode="auto">
            <a:xfrm>
              <a:off x="48" y="2181"/>
              <a:ext cx="1110" cy="395"/>
              <a:chOff x="48" y="2181"/>
              <a:chExt cx="1110" cy="395"/>
            </a:xfrm>
          </p:grpSpPr>
          <p:sp>
            <p:nvSpPr>
              <p:cNvPr id="24604" name="Rectangle 28"/>
              <p:cNvSpPr>
                <a:spLocks noChangeArrowheads="1"/>
              </p:cNvSpPr>
              <p:nvPr/>
            </p:nvSpPr>
            <p:spPr bwMode="auto">
              <a:xfrm>
                <a:off x="87" y="2181"/>
                <a:ext cx="1034"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charset="0"/>
                    <a:ea typeface="新細明體" charset="0"/>
                    <a:cs typeface="新細明體" charset="0"/>
                  </a:rPr>
                  <a:t>Chapter 1  </a:t>
                </a:r>
              </a:p>
            </p:txBody>
          </p:sp>
          <p:sp>
            <p:nvSpPr>
              <p:cNvPr id="24605" name="Rectangle 29"/>
              <p:cNvSpPr>
                <a:spLocks noChangeArrowheads="1"/>
              </p:cNvSpPr>
              <p:nvPr/>
            </p:nvSpPr>
            <p:spPr bwMode="auto">
              <a:xfrm>
                <a:off x="48" y="2181"/>
                <a:ext cx="111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5" name="Group 30"/>
            <p:cNvGrpSpPr>
              <a:grpSpLocks/>
            </p:cNvGrpSpPr>
            <p:nvPr/>
          </p:nvGrpSpPr>
          <p:grpSpPr bwMode="auto">
            <a:xfrm>
              <a:off x="1160" y="2181"/>
              <a:ext cx="2135" cy="395"/>
              <a:chOff x="1160" y="2181"/>
              <a:chExt cx="2135" cy="395"/>
            </a:xfrm>
          </p:grpSpPr>
          <p:sp>
            <p:nvSpPr>
              <p:cNvPr id="24607" name="Rectangle 31"/>
              <p:cNvSpPr>
                <a:spLocks noChangeArrowheads="1"/>
              </p:cNvSpPr>
              <p:nvPr/>
            </p:nvSpPr>
            <p:spPr bwMode="auto">
              <a:xfrm>
                <a:off x="1199" y="2181"/>
                <a:ext cx="2059"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2:1-10</a:t>
                </a:r>
              </a:p>
            </p:txBody>
          </p:sp>
          <p:sp>
            <p:nvSpPr>
              <p:cNvPr id="24608" name="Rectangle 32"/>
              <p:cNvSpPr>
                <a:spLocks noChangeArrowheads="1"/>
              </p:cNvSpPr>
              <p:nvPr/>
            </p:nvSpPr>
            <p:spPr bwMode="auto">
              <a:xfrm>
                <a:off x="1160" y="2181"/>
                <a:ext cx="2136"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6" name="Group 33"/>
            <p:cNvGrpSpPr>
              <a:grpSpLocks/>
            </p:cNvGrpSpPr>
            <p:nvPr/>
          </p:nvGrpSpPr>
          <p:grpSpPr bwMode="auto">
            <a:xfrm>
              <a:off x="3297" y="2181"/>
              <a:ext cx="2391" cy="395"/>
              <a:chOff x="3297" y="2181"/>
              <a:chExt cx="2391" cy="395"/>
            </a:xfrm>
          </p:grpSpPr>
          <p:sp>
            <p:nvSpPr>
              <p:cNvPr id="24610" name="Rectangle 34"/>
              <p:cNvSpPr>
                <a:spLocks noChangeArrowheads="1"/>
              </p:cNvSpPr>
              <p:nvPr/>
            </p:nvSpPr>
            <p:spPr bwMode="auto">
              <a:xfrm>
                <a:off x="3336" y="2181"/>
                <a:ext cx="2315"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2:11—3:15</a:t>
                </a:r>
              </a:p>
            </p:txBody>
          </p:sp>
          <p:sp>
            <p:nvSpPr>
              <p:cNvPr id="24611" name="Rectangle 35"/>
              <p:cNvSpPr>
                <a:spLocks noChangeArrowheads="1"/>
              </p:cNvSpPr>
              <p:nvPr/>
            </p:nvSpPr>
            <p:spPr bwMode="auto">
              <a:xfrm>
                <a:off x="3297" y="2181"/>
                <a:ext cx="2392"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7" name="Group 36"/>
            <p:cNvGrpSpPr>
              <a:grpSpLocks/>
            </p:cNvGrpSpPr>
            <p:nvPr/>
          </p:nvGrpSpPr>
          <p:grpSpPr bwMode="auto">
            <a:xfrm>
              <a:off x="48" y="2578"/>
              <a:ext cx="1110" cy="395"/>
              <a:chOff x="48" y="2578"/>
              <a:chExt cx="1110" cy="395"/>
            </a:xfrm>
          </p:grpSpPr>
          <p:sp>
            <p:nvSpPr>
              <p:cNvPr id="24613" name="Rectangle 37"/>
              <p:cNvSpPr>
                <a:spLocks noChangeArrowheads="1"/>
              </p:cNvSpPr>
              <p:nvPr/>
            </p:nvSpPr>
            <p:spPr bwMode="auto">
              <a:xfrm>
                <a:off x="87" y="2578"/>
                <a:ext cx="1034"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Organize</a:t>
                </a:r>
              </a:p>
            </p:txBody>
          </p:sp>
          <p:sp>
            <p:nvSpPr>
              <p:cNvPr id="24614" name="Rectangle 38"/>
              <p:cNvSpPr>
                <a:spLocks noChangeArrowheads="1"/>
              </p:cNvSpPr>
              <p:nvPr/>
            </p:nvSpPr>
            <p:spPr bwMode="auto">
              <a:xfrm>
                <a:off x="48" y="2578"/>
                <a:ext cx="111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8" name="Group 39"/>
            <p:cNvGrpSpPr>
              <a:grpSpLocks/>
            </p:cNvGrpSpPr>
            <p:nvPr/>
          </p:nvGrpSpPr>
          <p:grpSpPr bwMode="auto">
            <a:xfrm>
              <a:off x="1160" y="2578"/>
              <a:ext cx="2135" cy="395"/>
              <a:chOff x="1160" y="2578"/>
              <a:chExt cx="2135" cy="395"/>
            </a:xfrm>
          </p:grpSpPr>
          <p:sp>
            <p:nvSpPr>
              <p:cNvPr id="24616" name="Rectangle 40"/>
              <p:cNvSpPr>
                <a:spLocks noChangeArrowheads="1"/>
              </p:cNvSpPr>
              <p:nvPr/>
            </p:nvSpPr>
            <p:spPr bwMode="auto">
              <a:xfrm>
                <a:off x="1199" y="2578"/>
                <a:ext cx="2059"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charset="0"/>
                    <a:ea typeface="新細明體" charset="0"/>
                    <a:cs typeface="新細明體" charset="0"/>
                  </a:rPr>
                  <a:t>Teach</a:t>
                </a:r>
              </a:p>
            </p:txBody>
          </p:sp>
          <p:sp>
            <p:nvSpPr>
              <p:cNvPr id="24617" name="Rectangle 41"/>
              <p:cNvSpPr>
                <a:spLocks noChangeArrowheads="1"/>
              </p:cNvSpPr>
              <p:nvPr/>
            </p:nvSpPr>
            <p:spPr bwMode="auto">
              <a:xfrm>
                <a:off x="1160" y="2578"/>
                <a:ext cx="2136"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9" name="Group 42"/>
            <p:cNvGrpSpPr>
              <a:grpSpLocks/>
            </p:cNvGrpSpPr>
            <p:nvPr/>
          </p:nvGrpSpPr>
          <p:grpSpPr bwMode="auto">
            <a:xfrm>
              <a:off x="3297" y="2578"/>
              <a:ext cx="2391" cy="395"/>
              <a:chOff x="3297" y="2578"/>
              <a:chExt cx="2391" cy="395"/>
            </a:xfrm>
          </p:grpSpPr>
          <p:sp>
            <p:nvSpPr>
              <p:cNvPr id="24619" name="Rectangle 43"/>
              <p:cNvSpPr>
                <a:spLocks noChangeArrowheads="1"/>
              </p:cNvSpPr>
              <p:nvPr/>
            </p:nvSpPr>
            <p:spPr bwMode="auto">
              <a:xfrm>
                <a:off x="3336" y="2578"/>
                <a:ext cx="2315"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Grace</a:t>
                </a:r>
              </a:p>
            </p:txBody>
          </p:sp>
          <p:sp>
            <p:nvSpPr>
              <p:cNvPr id="24620" name="Rectangle 44"/>
              <p:cNvSpPr>
                <a:spLocks noChangeArrowheads="1"/>
              </p:cNvSpPr>
              <p:nvPr/>
            </p:nvSpPr>
            <p:spPr bwMode="auto">
              <a:xfrm>
                <a:off x="3297" y="2578"/>
                <a:ext cx="2392"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0" name="Group 45"/>
            <p:cNvGrpSpPr>
              <a:grpSpLocks/>
            </p:cNvGrpSpPr>
            <p:nvPr/>
          </p:nvGrpSpPr>
          <p:grpSpPr bwMode="auto">
            <a:xfrm>
              <a:off x="48" y="2975"/>
              <a:ext cx="648" cy="507"/>
              <a:chOff x="48" y="2975"/>
              <a:chExt cx="648" cy="507"/>
            </a:xfrm>
          </p:grpSpPr>
          <p:sp>
            <p:nvSpPr>
              <p:cNvPr id="24622" name="Rectangle 46"/>
              <p:cNvSpPr>
                <a:spLocks noChangeArrowheads="1"/>
              </p:cNvSpPr>
              <p:nvPr/>
            </p:nvSpPr>
            <p:spPr bwMode="auto">
              <a:xfrm>
                <a:off x="87" y="2975"/>
                <a:ext cx="57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Truth leads to godliness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1:1-4</a:t>
                </a:r>
              </a:p>
            </p:txBody>
          </p:sp>
          <p:sp>
            <p:nvSpPr>
              <p:cNvPr id="24623" name="Rectangle 47"/>
              <p:cNvSpPr>
                <a:spLocks noChangeArrowheads="1"/>
              </p:cNvSpPr>
              <p:nvPr/>
            </p:nvSpPr>
            <p:spPr bwMode="auto">
              <a:xfrm>
                <a:off x="48" y="2975"/>
                <a:ext cx="649"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1" name="Group 48"/>
            <p:cNvGrpSpPr>
              <a:grpSpLocks/>
            </p:cNvGrpSpPr>
            <p:nvPr/>
          </p:nvGrpSpPr>
          <p:grpSpPr bwMode="auto">
            <a:xfrm>
              <a:off x="698" y="2975"/>
              <a:ext cx="459" cy="507"/>
              <a:chOff x="698" y="2975"/>
              <a:chExt cx="459" cy="507"/>
            </a:xfrm>
          </p:grpSpPr>
          <p:sp>
            <p:nvSpPr>
              <p:cNvPr id="24625" name="Rectangle 49"/>
              <p:cNvSpPr>
                <a:spLocks noChangeArrowheads="1"/>
              </p:cNvSpPr>
              <p:nvPr/>
            </p:nvSpPr>
            <p:spPr bwMode="auto">
              <a:xfrm>
                <a:off x="737" y="2975"/>
                <a:ext cx="383"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a:ln>
                      <a:noFill/>
                    </a:ln>
                    <a:solidFill>
                      <a:srgbClr val="D54F41"/>
                    </a:solidFill>
                    <a:effectLst/>
                    <a:uLnTx/>
                    <a:uFillTx/>
                    <a:latin typeface="Arial Narrow" charset="0"/>
                    <a:ea typeface="新細明體" charset="0"/>
                    <a:cs typeface="新細明體" charset="0"/>
                  </a:rPr>
                  <a:t>Elders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a:ln>
                      <a:noFill/>
                    </a:ln>
                    <a:solidFill>
                      <a:srgbClr val="D54F41"/>
                    </a:solidFill>
                    <a:effectLst/>
                    <a:uLnTx/>
                    <a:uFillTx/>
                    <a:latin typeface="Arial Narrow" charset="0"/>
                    <a:ea typeface="新細明體" charset="0"/>
                    <a:cs typeface="新細明體" charset="0"/>
                  </a:rPr>
                  <a:t>1:5-16</a:t>
                </a:r>
              </a:p>
            </p:txBody>
          </p:sp>
          <p:sp>
            <p:nvSpPr>
              <p:cNvPr id="24626" name="Rectangle 50"/>
              <p:cNvSpPr>
                <a:spLocks noChangeArrowheads="1"/>
              </p:cNvSpPr>
              <p:nvPr/>
            </p:nvSpPr>
            <p:spPr bwMode="auto">
              <a:xfrm>
                <a:off x="698" y="2975"/>
                <a:ext cx="46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2" name="Group 51"/>
            <p:cNvGrpSpPr>
              <a:grpSpLocks/>
            </p:cNvGrpSpPr>
            <p:nvPr/>
          </p:nvGrpSpPr>
          <p:grpSpPr bwMode="auto">
            <a:xfrm>
              <a:off x="1160" y="2975"/>
              <a:ext cx="359" cy="507"/>
              <a:chOff x="1160" y="2975"/>
              <a:chExt cx="359" cy="507"/>
            </a:xfrm>
          </p:grpSpPr>
          <p:sp>
            <p:nvSpPr>
              <p:cNvPr id="24628" name="Rectangle 52"/>
              <p:cNvSpPr>
                <a:spLocks noChangeArrowheads="1"/>
              </p:cNvSpPr>
              <p:nvPr/>
            </p:nvSpPr>
            <p:spPr bwMode="auto">
              <a:xfrm>
                <a:off x="1199" y="2975"/>
                <a:ext cx="283"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Older Men</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2:1-2</a:t>
                </a:r>
              </a:p>
            </p:txBody>
          </p:sp>
          <p:sp>
            <p:nvSpPr>
              <p:cNvPr id="24629" name="Rectangle 53"/>
              <p:cNvSpPr>
                <a:spLocks noChangeArrowheads="1"/>
              </p:cNvSpPr>
              <p:nvPr/>
            </p:nvSpPr>
            <p:spPr bwMode="auto">
              <a:xfrm>
                <a:off x="1160" y="2975"/>
                <a:ext cx="36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3" name="Group 54"/>
            <p:cNvGrpSpPr>
              <a:grpSpLocks/>
            </p:cNvGrpSpPr>
            <p:nvPr/>
          </p:nvGrpSpPr>
          <p:grpSpPr bwMode="auto">
            <a:xfrm>
              <a:off x="1522" y="2975"/>
              <a:ext cx="446" cy="507"/>
              <a:chOff x="1522" y="2975"/>
              <a:chExt cx="446" cy="507"/>
            </a:xfrm>
          </p:grpSpPr>
          <p:sp>
            <p:nvSpPr>
              <p:cNvPr id="24631" name="Rectangle 55"/>
              <p:cNvSpPr>
                <a:spLocks noChangeArrowheads="1"/>
              </p:cNvSpPr>
              <p:nvPr/>
            </p:nvSpPr>
            <p:spPr bwMode="auto">
              <a:xfrm>
                <a:off x="1561" y="2975"/>
                <a:ext cx="370"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Older Women</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2:4-5</a:t>
                </a:r>
              </a:p>
            </p:txBody>
          </p:sp>
          <p:sp>
            <p:nvSpPr>
              <p:cNvPr id="24632" name="Rectangle 56"/>
              <p:cNvSpPr>
                <a:spLocks noChangeArrowheads="1"/>
              </p:cNvSpPr>
              <p:nvPr/>
            </p:nvSpPr>
            <p:spPr bwMode="auto">
              <a:xfrm>
                <a:off x="1522" y="2975"/>
                <a:ext cx="447"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4" name="Group 57"/>
            <p:cNvGrpSpPr>
              <a:grpSpLocks/>
            </p:cNvGrpSpPr>
            <p:nvPr/>
          </p:nvGrpSpPr>
          <p:grpSpPr bwMode="auto">
            <a:xfrm>
              <a:off x="1970" y="2975"/>
              <a:ext cx="469" cy="507"/>
              <a:chOff x="1970" y="2975"/>
              <a:chExt cx="469" cy="507"/>
            </a:xfrm>
          </p:grpSpPr>
          <p:sp>
            <p:nvSpPr>
              <p:cNvPr id="24634" name="Rectangle 58"/>
              <p:cNvSpPr>
                <a:spLocks noChangeArrowheads="1"/>
              </p:cNvSpPr>
              <p:nvPr/>
            </p:nvSpPr>
            <p:spPr bwMode="auto">
              <a:xfrm>
                <a:off x="2009" y="2975"/>
                <a:ext cx="39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Younger Women</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2:4-5</a:t>
                </a:r>
              </a:p>
            </p:txBody>
          </p:sp>
          <p:sp>
            <p:nvSpPr>
              <p:cNvPr id="24635" name="Rectangle 59"/>
              <p:cNvSpPr>
                <a:spLocks noChangeArrowheads="1"/>
              </p:cNvSpPr>
              <p:nvPr/>
            </p:nvSpPr>
            <p:spPr bwMode="auto">
              <a:xfrm>
                <a:off x="1970" y="2975"/>
                <a:ext cx="47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5" name="Group 60"/>
            <p:cNvGrpSpPr>
              <a:grpSpLocks/>
            </p:cNvGrpSpPr>
            <p:nvPr/>
          </p:nvGrpSpPr>
          <p:grpSpPr bwMode="auto">
            <a:xfrm>
              <a:off x="2441" y="2975"/>
              <a:ext cx="469" cy="507"/>
              <a:chOff x="2441" y="2975"/>
              <a:chExt cx="469" cy="507"/>
            </a:xfrm>
          </p:grpSpPr>
          <p:sp>
            <p:nvSpPr>
              <p:cNvPr id="24637" name="Rectangle 61"/>
              <p:cNvSpPr>
                <a:spLocks noChangeArrowheads="1"/>
              </p:cNvSpPr>
              <p:nvPr/>
            </p:nvSpPr>
            <p:spPr bwMode="auto">
              <a:xfrm>
                <a:off x="2480" y="2975"/>
                <a:ext cx="39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Younger</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Men</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2:6-8</a:t>
                </a:r>
              </a:p>
            </p:txBody>
          </p:sp>
          <p:sp>
            <p:nvSpPr>
              <p:cNvPr id="24638" name="Rectangle 62"/>
              <p:cNvSpPr>
                <a:spLocks noChangeArrowheads="1"/>
              </p:cNvSpPr>
              <p:nvPr/>
            </p:nvSpPr>
            <p:spPr bwMode="auto">
              <a:xfrm>
                <a:off x="2441" y="2975"/>
                <a:ext cx="47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6" name="Group 63"/>
            <p:cNvGrpSpPr>
              <a:grpSpLocks/>
            </p:cNvGrpSpPr>
            <p:nvPr/>
          </p:nvGrpSpPr>
          <p:grpSpPr bwMode="auto">
            <a:xfrm>
              <a:off x="2912" y="2975"/>
              <a:ext cx="383" cy="507"/>
              <a:chOff x="2912" y="2975"/>
              <a:chExt cx="383" cy="507"/>
            </a:xfrm>
          </p:grpSpPr>
          <p:sp>
            <p:nvSpPr>
              <p:cNvPr id="24640" name="Rectangle 64"/>
              <p:cNvSpPr>
                <a:spLocks noChangeArrowheads="1"/>
              </p:cNvSpPr>
              <p:nvPr/>
            </p:nvSpPr>
            <p:spPr bwMode="auto">
              <a:xfrm>
                <a:off x="2951" y="2975"/>
                <a:ext cx="306"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Slaves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2:9-10</a:t>
                </a:r>
              </a:p>
            </p:txBody>
          </p:sp>
          <p:sp>
            <p:nvSpPr>
              <p:cNvPr id="24641" name="Rectangle 65"/>
              <p:cNvSpPr>
                <a:spLocks noChangeArrowheads="1"/>
              </p:cNvSpPr>
              <p:nvPr/>
            </p:nvSpPr>
            <p:spPr bwMode="auto">
              <a:xfrm>
                <a:off x="2912" y="2975"/>
                <a:ext cx="384"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7" name="Group 66"/>
            <p:cNvGrpSpPr>
              <a:grpSpLocks/>
            </p:cNvGrpSpPr>
            <p:nvPr/>
          </p:nvGrpSpPr>
          <p:grpSpPr bwMode="auto">
            <a:xfrm>
              <a:off x="3297" y="2975"/>
              <a:ext cx="478" cy="507"/>
              <a:chOff x="3297" y="2975"/>
              <a:chExt cx="478" cy="507"/>
            </a:xfrm>
          </p:grpSpPr>
          <p:sp>
            <p:nvSpPr>
              <p:cNvPr id="24643" name="Rectangle 67"/>
              <p:cNvSpPr>
                <a:spLocks noChangeArrowheads="1"/>
              </p:cNvSpPr>
              <p:nvPr/>
            </p:nvSpPr>
            <p:spPr bwMode="auto">
              <a:xfrm>
                <a:off x="3336" y="2975"/>
                <a:ext cx="40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400" b="0" i="0" u="none" strike="noStrike" kern="1200" cap="none" spc="0" normalizeH="0" baseline="0" noProof="0">
                    <a:ln>
                      <a:noFill/>
                    </a:ln>
                    <a:solidFill>
                      <a:srgbClr val="D54F41"/>
                    </a:solidFill>
                    <a:effectLst/>
                    <a:uLnTx/>
                    <a:uFillTx/>
                    <a:latin typeface="Arial Narrow" charset="0"/>
                    <a:ea typeface="新細明體" charset="0"/>
                    <a:cs typeface="新細明體" charset="0"/>
                  </a:rPr>
                  <a:t>Educates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4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2:11-15</a:t>
                </a:r>
              </a:p>
            </p:txBody>
          </p:sp>
          <p:sp>
            <p:nvSpPr>
              <p:cNvPr id="24644" name="Rectangle 68"/>
              <p:cNvSpPr>
                <a:spLocks noChangeArrowheads="1"/>
              </p:cNvSpPr>
              <p:nvPr/>
            </p:nvSpPr>
            <p:spPr bwMode="auto">
              <a:xfrm>
                <a:off x="3297" y="2975"/>
                <a:ext cx="479"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8" name="Group 69"/>
            <p:cNvGrpSpPr>
              <a:grpSpLocks/>
            </p:cNvGrpSpPr>
            <p:nvPr/>
          </p:nvGrpSpPr>
          <p:grpSpPr bwMode="auto">
            <a:xfrm>
              <a:off x="3778" y="2975"/>
              <a:ext cx="546" cy="507"/>
              <a:chOff x="3778" y="2975"/>
              <a:chExt cx="546" cy="507"/>
            </a:xfrm>
          </p:grpSpPr>
          <p:sp>
            <p:nvSpPr>
              <p:cNvPr id="24646" name="Rectangle 70"/>
              <p:cNvSpPr>
                <a:spLocks noChangeArrowheads="1"/>
              </p:cNvSpPr>
              <p:nvPr/>
            </p:nvSpPr>
            <p:spPr bwMode="auto">
              <a:xfrm>
                <a:off x="3817" y="2975"/>
                <a:ext cx="469"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Empowers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3:1-2</a:t>
                </a:r>
              </a:p>
            </p:txBody>
          </p:sp>
          <p:sp>
            <p:nvSpPr>
              <p:cNvPr id="24647" name="Rectangle 71"/>
              <p:cNvSpPr>
                <a:spLocks noChangeArrowheads="1"/>
              </p:cNvSpPr>
              <p:nvPr/>
            </p:nvSpPr>
            <p:spPr bwMode="auto">
              <a:xfrm>
                <a:off x="3778" y="2975"/>
                <a:ext cx="547"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9" name="Group 72"/>
            <p:cNvGrpSpPr>
              <a:grpSpLocks/>
            </p:cNvGrpSpPr>
            <p:nvPr/>
          </p:nvGrpSpPr>
          <p:grpSpPr bwMode="auto">
            <a:xfrm>
              <a:off x="4326" y="2975"/>
              <a:ext cx="501" cy="507"/>
              <a:chOff x="4326" y="2975"/>
              <a:chExt cx="501" cy="507"/>
            </a:xfrm>
          </p:grpSpPr>
          <p:sp>
            <p:nvSpPr>
              <p:cNvPr id="24649" name="Rectangle 73"/>
              <p:cNvSpPr>
                <a:spLocks noChangeArrowheads="1"/>
              </p:cNvSpPr>
              <p:nvPr/>
            </p:nvSpPr>
            <p:spPr bwMode="auto">
              <a:xfrm>
                <a:off x="4365" y="2975"/>
                <a:ext cx="424"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Motivates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3:3-8</a:t>
                </a:r>
              </a:p>
            </p:txBody>
          </p:sp>
          <p:sp>
            <p:nvSpPr>
              <p:cNvPr id="24650" name="Rectangle 74"/>
              <p:cNvSpPr>
                <a:spLocks noChangeArrowheads="1"/>
              </p:cNvSpPr>
              <p:nvPr/>
            </p:nvSpPr>
            <p:spPr bwMode="auto">
              <a:xfrm>
                <a:off x="4326" y="2975"/>
                <a:ext cx="502"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50" name="Group 75"/>
            <p:cNvGrpSpPr>
              <a:grpSpLocks/>
            </p:cNvGrpSpPr>
            <p:nvPr/>
          </p:nvGrpSpPr>
          <p:grpSpPr bwMode="auto">
            <a:xfrm>
              <a:off x="4829" y="2975"/>
              <a:ext cx="437" cy="507"/>
              <a:chOff x="4829" y="2975"/>
              <a:chExt cx="437" cy="507"/>
            </a:xfrm>
          </p:grpSpPr>
          <p:sp>
            <p:nvSpPr>
              <p:cNvPr id="24652" name="Rectangle 76"/>
              <p:cNvSpPr>
                <a:spLocks noChangeArrowheads="1"/>
              </p:cNvSpPr>
              <p:nvPr/>
            </p:nvSpPr>
            <p:spPr bwMode="auto">
              <a:xfrm>
                <a:off x="4868" y="2975"/>
                <a:ext cx="360"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Protects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3:9-11</a:t>
                </a:r>
              </a:p>
            </p:txBody>
          </p:sp>
          <p:sp>
            <p:nvSpPr>
              <p:cNvPr id="24653" name="Rectangle 77"/>
              <p:cNvSpPr>
                <a:spLocks noChangeArrowheads="1"/>
              </p:cNvSpPr>
              <p:nvPr/>
            </p:nvSpPr>
            <p:spPr bwMode="auto">
              <a:xfrm>
                <a:off x="4829" y="2975"/>
                <a:ext cx="438"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51" name="Group 78"/>
            <p:cNvGrpSpPr>
              <a:grpSpLocks/>
            </p:cNvGrpSpPr>
            <p:nvPr/>
          </p:nvGrpSpPr>
          <p:grpSpPr bwMode="auto">
            <a:xfrm>
              <a:off x="5268" y="2975"/>
              <a:ext cx="421" cy="507"/>
              <a:chOff x="5268" y="2975"/>
              <a:chExt cx="421" cy="507"/>
            </a:xfrm>
          </p:grpSpPr>
          <p:sp>
            <p:nvSpPr>
              <p:cNvPr id="24655" name="Rectangle 79"/>
              <p:cNvSpPr>
                <a:spLocks noChangeArrowheads="1"/>
              </p:cNvSpPr>
              <p:nvPr/>
            </p:nvSpPr>
            <p:spPr bwMode="auto">
              <a:xfrm>
                <a:off x="5307" y="2975"/>
                <a:ext cx="344"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dirty="0" err="1">
                    <a:ln>
                      <a:noFill/>
                    </a:ln>
                    <a:solidFill>
                      <a:srgbClr val="D54F41"/>
                    </a:solidFill>
                    <a:effectLst/>
                    <a:uLnTx/>
                    <a:uFillTx/>
                    <a:latin typeface="Arial Narrow" charset="0"/>
                    <a:ea typeface="新細明體" charset="0"/>
                    <a:cs typeface="新細明體" charset="0"/>
                  </a:rPr>
                  <a:t>Concl</a:t>
                </a:r>
                <a:r>
                  <a:rPr kumimoji="0" lang="en-GB" altLang="zh-TW" sz="1500" b="0" i="0" u="none" strike="noStrike" kern="1200" cap="none" spc="0" normalizeH="0" baseline="0" noProof="0" dirty="0">
                    <a:ln>
                      <a:noFill/>
                    </a:ln>
                    <a:solidFill>
                      <a:srgbClr val="D54F41"/>
                    </a:solidFill>
                    <a:effectLst/>
                    <a:uLnTx/>
                    <a:uFillTx/>
                    <a:latin typeface="Arial Narrow" charset="0"/>
                    <a:ea typeface="新細明體" charset="0"/>
                    <a:cs typeface="新細明體" charset="0"/>
                  </a:rPr>
                  <a:t>.</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dirty="0">
                    <a:ln>
                      <a:noFill/>
                    </a:ln>
                    <a:solidFill>
                      <a:srgbClr val="D54F41"/>
                    </a:solidFill>
                    <a:effectLst/>
                    <a:uLnTx/>
                    <a:uFillTx/>
                    <a:latin typeface="Arial Narrow" charset="0"/>
                    <a:ea typeface="新細明體" charset="0"/>
                    <a:cs typeface="新細明體" charset="0"/>
                  </a:rPr>
                  <a:t>3:12-15</a:t>
                </a:r>
              </a:p>
            </p:txBody>
          </p:sp>
          <p:sp>
            <p:nvSpPr>
              <p:cNvPr id="24656" name="Rectangle 80"/>
              <p:cNvSpPr>
                <a:spLocks noChangeArrowheads="1"/>
              </p:cNvSpPr>
              <p:nvPr/>
            </p:nvSpPr>
            <p:spPr bwMode="auto">
              <a:xfrm>
                <a:off x="5268" y="2975"/>
                <a:ext cx="422"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52" name="Group 81"/>
            <p:cNvGrpSpPr>
              <a:grpSpLocks/>
            </p:cNvGrpSpPr>
            <p:nvPr/>
          </p:nvGrpSpPr>
          <p:grpSpPr bwMode="auto">
            <a:xfrm>
              <a:off x="48" y="3484"/>
              <a:ext cx="5630" cy="395"/>
              <a:chOff x="48" y="3484"/>
              <a:chExt cx="5630" cy="395"/>
            </a:xfrm>
          </p:grpSpPr>
          <p:sp>
            <p:nvSpPr>
              <p:cNvPr id="24658" name="Rectangle 82"/>
              <p:cNvSpPr>
                <a:spLocks noChangeArrowheads="1"/>
              </p:cNvSpPr>
              <p:nvPr/>
            </p:nvSpPr>
            <p:spPr bwMode="auto">
              <a:xfrm>
                <a:off x="77" y="3484"/>
                <a:ext cx="5572"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Asia Minor to Crete</a:t>
                </a:r>
              </a:p>
            </p:txBody>
          </p:sp>
          <p:sp>
            <p:nvSpPr>
              <p:cNvPr id="24659" name="Rectangle 83"/>
              <p:cNvSpPr>
                <a:spLocks noChangeArrowheads="1"/>
              </p:cNvSpPr>
              <p:nvPr/>
            </p:nvSpPr>
            <p:spPr bwMode="auto">
              <a:xfrm>
                <a:off x="48" y="3484"/>
                <a:ext cx="563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53" name="Group 84"/>
            <p:cNvGrpSpPr>
              <a:grpSpLocks/>
            </p:cNvGrpSpPr>
            <p:nvPr/>
          </p:nvGrpSpPr>
          <p:grpSpPr bwMode="auto">
            <a:xfrm>
              <a:off x="48" y="3881"/>
              <a:ext cx="5630" cy="395"/>
              <a:chOff x="48" y="3881"/>
              <a:chExt cx="5630" cy="395"/>
            </a:xfrm>
          </p:grpSpPr>
          <p:sp>
            <p:nvSpPr>
              <p:cNvPr id="24661" name="Rectangle 85"/>
              <p:cNvSpPr>
                <a:spLocks noChangeArrowheads="1"/>
              </p:cNvSpPr>
              <p:nvPr/>
            </p:nvSpPr>
            <p:spPr bwMode="auto">
              <a:xfrm>
                <a:off x="77" y="3881"/>
                <a:ext cx="5572"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Summer AD 66</a:t>
                </a:r>
              </a:p>
            </p:txBody>
          </p:sp>
          <p:sp>
            <p:nvSpPr>
              <p:cNvPr id="24662" name="Rectangle 86"/>
              <p:cNvSpPr>
                <a:spLocks noChangeArrowheads="1"/>
              </p:cNvSpPr>
              <p:nvPr/>
            </p:nvSpPr>
            <p:spPr bwMode="auto">
              <a:xfrm>
                <a:off x="48" y="3881"/>
                <a:ext cx="563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grpSp>
        <p:nvGrpSpPr>
          <p:cNvPr id="65539" name="Group 87"/>
          <p:cNvGrpSpPr>
            <a:grpSpLocks/>
          </p:cNvGrpSpPr>
          <p:nvPr/>
        </p:nvGrpSpPr>
        <p:grpSpPr bwMode="auto">
          <a:xfrm>
            <a:off x="76200" y="685800"/>
            <a:ext cx="8955088" cy="6102350"/>
            <a:chOff x="48" y="432"/>
            <a:chExt cx="5641" cy="3844"/>
          </a:xfrm>
        </p:grpSpPr>
        <p:grpSp>
          <p:nvGrpSpPr>
            <p:cNvPr id="65542" name="Group 88"/>
            <p:cNvGrpSpPr>
              <a:grpSpLocks/>
            </p:cNvGrpSpPr>
            <p:nvPr/>
          </p:nvGrpSpPr>
          <p:grpSpPr bwMode="auto">
            <a:xfrm>
              <a:off x="48" y="432"/>
              <a:ext cx="5641" cy="420"/>
              <a:chOff x="48" y="432"/>
              <a:chExt cx="5641" cy="420"/>
            </a:xfrm>
          </p:grpSpPr>
          <p:sp>
            <p:nvSpPr>
              <p:cNvPr id="24665" name="Rectangle 89"/>
              <p:cNvSpPr>
                <a:spLocks noChangeArrowheads="1"/>
              </p:cNvSpPr>
              <p:nvPr/>
            </p:nvSpPr>
            <p:spPr bwMode="auto">
              <a:xfrm>
                <a:off x="87" y="432"/>
                <a:ext cx="5564" cy="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好的行</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为</a:t>
                </a:r>
                <a:endParaRPr kumimoji="0" lang="zh-TW" altLang="en-GB"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24666" name="Rectangle 90"/>
              <p:cNvSpPr>
                <a:spLocks noChangeArrowheads="1"/>
              </p:cNvSpPr>
              <p:nvPr/>
            </p:nvSpPr>
            <p:spPr bwMode="auto">
              <a:xfrm>
                <a:off x="48" y="432"/>
                <a:ext cx="5642" cy="42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3" name="Group 91"/>
            <p:cNvGrpSpPr>
              <a:grpSpLocks/>
            </p:cNvGrpSpPr>
            <p:nvPr/>
          </p:nvGrpSpPr>
          <p:grpSpPr bwMode="auto">
            <a:xfrm>
              <a:off x="48" y="854"/>
              <a:ext cx="1110" cy="395"/>
              <a:chOff x="48" y="854"/>
              <a:chExt cx="1110" cy="395"/>
            </a:xfrm>
          </p:grpSpPr>
          <p:sp>
            <p:nvSpPr>
              <p:cNvPr id="24668" name="Rectangle 92"/>
              <p:cNvSpPr>
                <a:spLocks noChangeArrowheads="1"/>
              </p:cNvSpPr>
              <p:nvPr/>
            </p:nvSpPr>
            <p:spPr bwMode="auto">
              <a:xfrm>
                <a:off x="87" y="854"/>
                <a:ext cx="103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委派</a:t>
                </a: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长</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老</a:t>
                </a:r>
              </a:p>
            </p:txBody>
          </p:sp>
          <p:sp>
            <p:nvSpPr>
              <p:cNvPr id="24669" name="Rectangle 93"/>
              <p:cNvSpPr>
                <a:spLocks noChangeArrowheads="1"/>
              </p:cNvSpPr>
              <p:nvPr/>
            </p:nvSpPr>
            <p:spPr bwMode="auto">
              <a:xfrm>
                <a:off x="48" y="854"/>
                <a:ext cx="111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4" name="Group 94"/>
            <p:cNvGrpSpPr>
              <a:grpSpLocks/>
            </p:cNvGrpSpPr>
            <p:nvPr/>
          </p:nvGrpSpPr>
          <p:grpSpPr bwMode="auto">
            <a:xfrm>
              <a:off x="1160" y="854"/>
              <a:ext cx="4529" cy="395"/>
              <a:chOff x="1160" y="854"/>
              <a:chExt cx="4529" cy="395"/>
            </a:xfrm>
          </p:grpSpPr>
          <p:sp>
            <p:nvSpPr>
              <p:cNvPr id="24671" name="Rectangle 95"/>
              <p:cNvSpPr>
                <a:spLocks noChangeArrowheads="1"/>
              </p:cNvSpPr>
              <p:nvPr/>
            </p:nvSpPr>
            <p:spPr bwMode="auto">
              <a:xfrm>
                <a:off x="1199" y="854"/>
                <a:ext cx="445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3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安排事情的秩序</a:t>
                </a:r>
              </a:p>
            </p:txBody>
          </p:sp>
          <p:sp>
            <p:nvSpPr>
              <p:cNvPr id="24672" name="Rectangle 96"/>
              <p:cNvSpPr>
                <a:spLocks noChangeArrowheads="1"/>
              </p:cNvSpPr>
              <p:nvPr/>
            </p:nvSpPr>
            <p:spPr bwMode="auto">
              <a:xfrm>
                <a:off x="1160" y="854"/>
                <a:ext cx="4530"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5" name="Group 97"/>
            <p:cNvGrpSpPr>
              <a:grpSpLocks/>
            </p:cNvGrpSpPr>
            <p:nvPr/>
          </p:nvGrpSpPr>
          <p:grpSpPr bwMode="auto">
            <a:xfrm>
              <a:off x="48" y="1251"/>
              <a:ext cx="1110" cy="463"/>
              <a:chOff x="48" y="1251"/>
              <a:chExt cx="1110" cy="463"/>
            </a:xfrm>
          </p:grpSpPr>
          <p:sp>
            <p:nvSpPr>
              <p:cNvPr id="24674" name="Rectangle 98"/>
              <p:cNvSpPr>
                <a:spLocks noChangeArrowheads="1"/>
              </p:cNvSpPr>
              <p:nvPr/>
            </p:nvSpPr>
            <p:spPr bwMode="auto">
              <a:xfrm>
                <a:off x="87" y="1251"/>
                <a:ext cx="1034"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防止假教</a:t>
                </a: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义</a:t>
                </a:r>
                <a:endParaRPr kumimoji="0" lang="zh-TW" altLang="en-GB"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675" name="Rectangle 99"/>
              <p:cNvSpPr>
                <a:spLocks noChangeArrowheads="1"/>
              </p:cNvSpPr>
              <p:nvPr/>
            </p:nvSpPr>
            <p:spPr bwMode="auto">
              <a:xfrm>
                <a:off x="48" y="1251"/>
                <a:ext cx="1111"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6" name="Group 100"/>
            <p:cNvGrpSpPr>
              <a:grpSpLocks/>
            </p:cNvGrpSpPr>
            <p:nvPr/>
          </p:nvGrpSpPr>
          <p:grpSpPr bwMode="auto">
            <a:xfrm>
              <a:off x="1160" y="1251"/>
              <a:ext cx="4529" cy="463"/>
              <a:chOff x="1160" y="1251"/>
              <a:chExt cx="4529" cy="463"/>
            </a:xfrm>
          </p:grpSpPr>
          <p:sp>
            <p:nvSpPr>
              <p:cNvPr id="24677" name="Rectangle 101"/>
              <p:cNvSpPr>
                <a:spLocks noChangeArrowheads="1"/>
              </p:cNvSpPr>
              <p:nvPr/>
            </p:nvSpPr>
            <p:spPr bwMode="auto">
              <a:xfrm>
                <a:off x="1199" y="1251"/>
                <a:ext cx="4452"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实际</a:t>
                </a:r>
                <a:r>
                  <a:rPr kumimoji="0" lang="zh-TW" altLang="en-GB"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行出真的教</a:t>
                </a: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义</a:t>
                </a:r>
                <a:endParaRPr kumimoji="0" lang="zh-TW" altLang="en-GB"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678" name="Rectangle 102"/>
              <p:cNvSpPr>
                <a:spLocks noChangeArrowheads="1"/>
              </p:cNvSpPr>
              <p:nvPr/>
            </p:nvSpPr>
            <p:spPr bwMode="auto">
              <a:xfrm>
                <a:off x="1160" y="1251"/>
                <a:ext cx="4530"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7" name="Group 103"/>
            <p:cNvGrpSpPr>
              <a:grpSpLocks/>
            </p:cNvGrpSpPr>
            <p:nvPr/>
          </p:nvGrpSpPr>
          <p:grpSpPr bwMode="auto">
            <a:xfrm>
              <a:off x="48" y="1716"/>
              <a:ext cx="1110" cy="463"/>
              <a:chOff x="48" y="1716"/>
              <a:chExt cx="1110" cy="463"/>
            </a:xfrm>
          </p:grpSpPr>
          <p:sp>
            <p:nvSpPr>
              <p:cNvPr id="24680" name="Rectangle 104"/>
              <p:cNvSpPr>
                <a:spLocks noChangeArrowheads="1"/>
              </p:cNvSpPr>
              <p:nvPr/>
            </p:nvSpPr>
            <p:spPr bwMode="auto">
              <a:xfrm>
                <a:off x="87" y="1716"/>
                <a:ext cx="1034"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长</a:t>
                </a: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老</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对</a:t>
                </a: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抗假教</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师</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681" name="Rectangle 105"/>
              <p:cNvSpPr>
                <a:spLocks noChangeArrowheads="1"/>
              </p:cNvSpPr>
              <p:nvPr/>
            </p:nvSpPr>
            <p:spPr bwMode="auto">
              <a:xfrm>
                <a:off x="48" y="1716"/>
                <a:ext cx="1111"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8" name="Group 106"/>
            <p:cNvGrpSpPr>
              <a:grpSpLocks/>
            </p:cNvGrpSpPr>
            <p:nvPr/>
          </p:nvGrpSpPr>
          <p:grpSpPr bwMode="auto">
            <a:xfrm>
              <a:off x="1160" y="1716"/>
              <a:ext cx="2135" cy="463"/>
              <a:chOff x="1160" y="1716"/>
              <a:chExt cx="2135" cy="463"/>
            </a:xfrm>
          </p:grpSpPr>
          <p:sp>
            <p:nvSpPr>
              <p:cNvPr id="24683" name="Rectangle 107"/>
              <p:cNvSpPr>
                <a:spLocks noChangeArrowheads="1"/>
              </p:cNvSpPr>
              <p:nvPr/>
            </p:nvSpPr>
            <p:spPr bwMode="auto">
              <a:xfrm>
                <a:off x="1199" y="1716"/>
                <a:ext cx="2059"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教会各群体</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的行</a:t>
                </a: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为</a:t>
                </a:r>
                <a:endPar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684" name="Rectangle 108"/>
              <p:cNvSpPr>
                <a:spLocks noChangeArrowheads="1"/>
              </p:cNvSpPr>
              <p:nvPr/>
            </p:nvSpPr>
            <p:spPr bwMode="auto">
              <a:xfrm>
                <a:off x="1160" y="1716"/>
                <a:ext cx="2136"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9" name="Group 109"/>
            <p:cNvGrpSpPr>
              <a:grpSpLocks/>
            </p:cNvGrpSpPr>
            <p:nvPr/>
          </p:nvGrpSpPr>
          <p:grpSpPr bwMode="auto">
            <a:xfrm>
              <a:off x="3297" y="1716"/>
              <a:ext cx="2391" cy="463"/>
              <a:chOff x="3297" y="1716"/>
              <a:chExt cx="2391" cy="463"/>
            </a:xfrm>
          </p:grpSpPr>
          <p:sp>
            <p:nvSpPr>
              <p:cNvPr id="24686" name="Rectangle 110"/>
              <p:cNvSpPr>
                <a:spLocks noChangeArrowheads="1"/>
              </p:cNvSpPr>
              <p:nvPr/>
            </p:nvSpPr>
            <p:spPr bwMode="auto">
              <a:xfrm>
                <a:off x="3336" y="1716"/>
                <a:ext cx="2315"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zh-TW"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0" marR="0" lvl="0" indent="0" algn="ctr" defTabSz="449263" rtl="0" eaLnBrk="0" fontAlgn="base" latinLnBrk="0" hangingPunct="0">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恩典</a:t>
                </a: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带来</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敬虔</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24687" name="Rectangle 111"/>
              <p:cNvSpPr>
                <a:spLocks noChangeArrowheads="1"/>
              </p:cNvSpPr>
              <p:nvPr/>
            </p:nvSpPr>
            <p:spPr bwMode="auto">
              <a:xfrm>
                <a:off x="3297" y="1716"/>
                <a:ext cx="2392"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0" name="Group 112"/>
            <p:cNvGrpSpPr>
              <a:grpSpLocks/>
            </p:cNvGrpSpPr>
            <p:nvPr/>
          </p:nvGrpSpPr>
          <p:grpSpPr bwMode="auto">
            <a:xfrm>
              <a:off x="48" y="2181"/>
              <a:ext cx="1110" cy="395"/>
              <a:chOff x="48" y="2181"/>
              <a:chExt cx="1110" cy="395"/>
            </a:xfrm>
          </p:grpSpPr>
          <p:sp>
            <p:nvSpPr>
              <p:cNvPr id="24689" name="Rectangle 113"/>
              <p:cNvSpPr>
                <a:spLocks noChangeArrowheads="1"/>
              </p:cNvSpPr>
              <p:nvPr/>
            </p:nvSpPr>
            <p:spPr bwMode="auto">
              <a:xfrm>
                <a:off x="87" y="2181"/>
                <a:ext cx="103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dirty="0">
                    <a:ln>
                      <a:noFill/>
                    </a:ln>
                    <a:solidFill>
                      <a:srgbClr val="FFFFFF"/>
                    </a:solidFill>
                    <a:effectLst/>
                    <a:uLnTx/>
                    <a:uFillTx/>
                    <a:latin typeface="Arial" charset="0"/>
                    <a:ea typeface="新細明體" charset="0"/>
                    <a:cs typeface="新細明體" charset="0"/>
                  </a:rPr>
                  <a:t>1</a:t>
                </a:r>
                <a:r>
                  <a:rPr kumimoji="0" lang="en-GB" altLang="zh-TW" sz="2400" b="1" i="0" u="none" strike="noStrike" kern="1200" cap="none" spc="0" normalizeH="0" baseline="0" noProof="0" dirty="0">
                    <a:ln>
                      <a:noFill/>
                    </a:ln>
                    <a:solidFill>
                      <a:srgbClr val="F2ED24"/>
                    </a:solidFill>
                    <a:effectLst/>
                    <a:uLnTx/>
                    <a:uFillTx/>
                    <a:latin typeface="Arial" charset="0"/>
                    <a:ea typeface="新細明體" charset="0"/>
                    <a:cs typeface="新細明體" charset="0"/>
                  </a:rPr>
                  <a:t>  </a:t>
                </a:r>
              </a:p>
            </p:txBody>
          </p:sp>
          <p:sp>
            <p:nvSpPr>
              <p:cNvPr id="24690" name="Rectangle 114"/>
              <p:cNvSpPr>
                <a:spLocks noChangeArrowheads="1"/>
              </p:cNvSpPr>
              <p:nvPr/>
            </p:nvSpPr>
            <p:spPr bwMode="auto">
              <a:xfrm>
                <a:off x="48" y="2181"/>
                <a:ext cx="111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1" name="Group 115"/>
            <p:cNvGrpSpPr>
              <a:grpSpLocks/>
            </p:cNvGrpSpPr>
            <p:nvPr/>
          </p:nvGrpSpPr>
          <p:grpSpPr bwMode="auto">
            <a:xfrm>
              <a:off x="1160" y="2181"/>
              <a:ext cx="2135" cy="395"/>
              <a:chOff x="1160" y="2181"/>
              <a:chExt cx="2135" cy="395"/>
            </a:xfrm>
          </p:grpSpPr>
          <p:sp>
            <p:nvSpPr>
              <p:cNvPr id="24692" name="Rectangle 116"/>
              <p:cNvSpPr>
                <a:spLocks noChangeArrowheads="1"/>
              </p:cNvSpPr>
              <p:nvPr/>
            </p:nvSpPr>
            <p:spPr bwMode="auto">
              <a:xfrm>
                <a:off x="1199" y="2181"/>
                <a:ext cx="2059"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Arial" pitchFamily="34" charset="0"/>
                    <a:ea typeface="新細明體" charset="-120"/>
                  </a:rPr>
                  <a:t> </a:t>
                </a:r>
                <a:r>
                  <a:rPr kumimoji="0" lang="en-GB" altLang="zh-TW" sz="2400" b="1" i="0" u="none" strike="noStrike" kern="1200" cap="none" spc="0" normalizeH="0" baseline="0" noProof="0" dirty="0">
                    <a:ln>
                      <a:noFill/>
                    </a:ln>
                    <a:solidFill>
                      <a:srgbClr val="FFFFFF"/>
                    </a:solidFill>
                    <a:effectLst/>
                    <a:uLnTx/>
                    <a:uFillTx/>
                    <a:latin typeface="Arial" pitchFamily="34" charset="0"/>
                    <a:ea typeface="新細明體" charset="-120"/>
                  </a:rPr>
                  <a:t>2:1-10</a:t>
                </a:r>
              </a:p>
            </p:txBody>
          </p:sp>
          <p:sp>
            <p:nvSpPr>
              <p:cNvPr id="24693" name="Rectangle 117"/>
              <p:cNvSpPr>
                <a:spLocks noChangeArrowheads="1"/>
              </p:cNvSpPr>
              <p:nvPr/>
            </p:nvSpPr>
            <p:spPr bwMode="auto">
              <a:xfrm>
                <a:off x="1160" y="2181"/>
                <a:ext cx="2136"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2" name="Group 118"/>
            <p:cNvGrpSpPr>
              <a:grpSpLocks/>
            </p:cNvGrpSpPr>
            <p:nvPr/>
          </p:nvGrpSpPr>
          <p:grpSpPr bwMode="auto">
            <a:xfrm>
              <a:off x="3297" y="2181"/>
              <a:ext cx="2391" cy="395"/>
              <a:chOff x="3297" y="2181"/>
              <a:chExt cx="2391" cy="395"/>
            </a:xfrm>
          </p:grpSpPr>
          <p:sp>
            <p:nvSpPr>
              <p:cNvPr id="24695" name="Rectangle 119"/>
              <p:cNvSpPr>
                <a:spLocks noChangeArrowheads="1"/>
              </p:cNvSpPr>
              <p:nvPr/>
            </p:nvSpPr>
            <p:spPr bwMode="auto">
              <a:xfrm>
                <a:off x="3336" y="2181"/>
                <a:ext cx="2315"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Arial" pitchFamily="34" charset="0"/>
                    <a:ea typeface="新細明體" charset="-120"/>
                  </a:rPr>
                  <a:t> </a:t>
                </a:r>
                <a:r>
                  <a:rPr kumimoji="0" lang="en-GB" altLang="zh-TW" sz="2400" b="1" i="0" u="none" strike="noStrike" kern="1200" cap="none" spc="0" normalizeH="0" baseline="0" noProof="0" dirty="0">
                    <a:ln>
                      <a:noFill/>
                    </a:ln>
                    <a:solidFill>
                      <a:srgbClr val="FFFFFF"/>
                    </a:solidFill>
                    <a:effectLst/>
                    <a:uLnTx/>
                    <a:uFillTx/>
                    <a:latin typeface="Arial" pitchFamily="34" charset="0"/>
                    <a:ea typeface="新細明體" charset="-120"/>
                  </a:rPr>
                  <a:t>2:11—3:15</a:t>
                </a:r>
              </a:p>
            </p:txBody>
          </p:sp>
          <p:sp>
            <p:nvSpPr>
              <p:cNvPr id="24696" name="Rectangle 120"/>
              <p:cNvSpPr>
                <a:spLocks noChangeArrowheads="1"/>
              </p:cNvSpPr>
              <p:nvPr/>
            </p:nvSpPr>
            <p:spPr bwMode="auto">
              <a:xfrm>
                <a:off x="3297" y="2181"/>
                <a:ext cx="2392"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3" name="Group 121"/>
            <p:cNvGrpSpPr>
              <a:grpSpLocks/>
            </p:cNvGrpSpPr>
            <p:nvPr/>
          </p:nvGrpSpPr>
          <p:grpSpPr bwMode="auto">
            <a:xfrm>
              <a:off x="48" y="2578"/>
              <a:ext cx="1110" cy="395"/>
              <a:chOff x="48" y="2578"/>
              <a:chExt cx="1110" cy="395"/>
            </a:xfrm>
          </p:grpSpPr>
          <p:sp>
            <p:nvSpPr>
              <p:cNvPr id="24698" name="Rectangle 122"/>
              <p:cNvSpPr>
                <a:spLocks noChangeArrowheads="1"/>
              </p:cNvSpPr>
              <p:nvPr/>
            </p:nvSpPr>
            <p:spPr bwMode="auto">
              <a:xfrm>
                <a:off x="87" y="2578"/>
                <a:ext cx="103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处</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理</a:t>
                </a:r>
              </a:p>
            </p:txBody>
          </p:sp>
          <p:sp>
            <p:nvSpPr>
              <p:cNvPr id="24699" name="Rectangle 123"/>
              <p:cNvSpPr>
                <a:spLocks noChangeArrowheads="1"/>
              </p:cNvSpPr>
              <p:nvPr/>
            </p:nvSpPr>
            <p:spPr bwMode="auto">
              <a:xfrm>
                <a:off x="48" y="2578"/>
                <a:ext cx="111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4" name="Group 124"/>
            <p:cNvGrpSpPr>
              <a:grpSpLocks/>
            </p:cNvGrpSpPr>
            <p:nvPr/>
          </p:nvGrpSpPr>
          <p:grpSpPr bwMode="auto">
            <a:xfrm>
              <a:off x="1160" y="2578"/>
              <a:ext cx="2135" cy="395"/>
              <a:chOff x="1160" y="2578"/>
              <a:chExt cx="2135" cy="395"/>
            </a:xfrm>
          </p:grpSpPr>
          <p:sp>
            <p:nvSpPr>
              <p:cNvPr id="24701" name="Rectangle 125"/>
              <p:cNvSpPr>
                <a:spLocks noChangeArrowheads="1"/>
              </p:cNvSpPr>
              <p:nvPr/>
            </p:nvSpPr>
            <p:spPr bwMode="auto">
              <a:xfrm>
                <a:off x="1199" y="2578"/>
                <a:ext cx="2059"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教</a:t>
                </a: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导</a:t>
                </a:r>
                <a:endPar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02" name="Rectangle 126"/>
              <p:cNvSpPr>
                <a:spLocks noChangeArrowheads="1"/>
              </p:cNvSpPr>
              <p:nvPr/>
            </p:nvSpPr>
            <p:spPr bwMode="auto">
              <a:xfrm>
                <a:off x="1160" y="2578"/>
                <a:ext cx="2136"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5" name="Group 127"/>
            <p:cNvGrpSpPr>
              <a:grpSpLocks/>
            </p:cNvGrpSpPr>
            <p:nvPr/>
          </p:nvGrpSpPr>
          <p:grpSpPr bwMode="auto">
            <a:xfrm>
              <a:off x="3297" y="2578"/>
              <a:ext cx="2391" cy="395"/>
              <a:chOff x="3297" y="2578"/>
              <a:chExt cx="2391" cy="395"/>
            </a:xfrm>
          </p:grpSpPr>
          <p:sp>
            <p:nvSpPr>
              <p:cNvPr id="24704" name="Rectangle 128"/>
              <p:cNvSpPr>
                <a:spLocks noChangeArrowheads="1"/>
              </p:cNvSpPr>
              <p:nvPr/>
            </p:nvSpPr>
            <p:spPr bwMode="auto">
              <a:xfrm>
                <a:off x="3336" y="2578"/>
                <a:ext cx="2315"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恩典</a:t>
                </a:r>
              </a:p>
            </p:txBody>
          </p:sp>
          <p:sp>
            <p:nvSpPr>
              <p:cNvPr id="24705" name="Rectangle 129"/>
              <p:cNvSpPr>
                <a:spLocks noChangeArrowheads="1"/>
              </p:cNvSpPr>
              <p:nvPr/>
            </p:nvSpPr>
            <p:spPr bwMode="auto">
              <a:xfrm>
                <a:off x="3297" y="2578"/>
                <a:ext cx="2392"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6" name="Group 130"/>
            <p:cNvGrpSpPr>
              <a:grpSpLocks/>
            </p:cNvGrpSpPr>
            <p:nvPr/>
          </p:nvGrpSpPr>
          <p:grpSpPr bwMode="auto">
            <a:xfrm>
              <a:off x="48" y="2975"/>
              <a:ext cx="648" cy="507"/>
              <a:chOff x="48" y="2975"/>
              <a:chExt cx="648" cy="507"/>
            </a:xfrm>
          </p:grpSpPr>
          <p:sp>
            <p:nvSpPr>
              <p:cNvPr id="24707" name="Rectangle 131"/>
              <p:cNvSpPr>
                <a:spLocks noChangeArrowheads="1"/>
              </p:cNvSpPr>
              <p:nvPr/>
            </p:nvSpPr>
            <p:spPr bwMode="auto">
              <a:xfrm>
                <a:off x="87" y="2975"/>
                <a:ext cx="57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1:1-4</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真理</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带来</a:t>
                </a: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敬虔</a:t>
                </a:r>
              </a:p>
            </p:txBody>
          </p:sp>
          <p:sp>
            <p:nvSpPr>
              <p:cNvPr id="24708" name="Rectangle 132"/>
              <p:cNvSpPr>
                <a:spLocks noChangeArrowheads="1"/>
              </p:cNvSpPr>
              <p:nvPr/>
            </p:nvSpPr>
            <p:spPr bwMode="auto">
              <a:xfrm>
                <a:off x="48" y="2975"/>
                <a:ext cx="649"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7" name="Group 133"/>
            <p:cNvGrpSpPr>
              <a:grpSpLocks/>
            </p:cNvGrpSpPr>
            <p:nvPr/>
          </p:nvGrpSpPr>
          <p:grpSpPr bwMode="auto">
            <a:xfrm>
              <a:off x="678" y="2975"/>
              <a:ext cx="480" cy="508"/>
              <a:chOff x="678" y="2975"/>
              <a:chExt cx="480" cy="508"/>
            </a:xfrm>
          </p:grpSpPr>
          <p:sp>
            <p:nvSpPr>
              <p:cNvPr id="24710" name="Rectangle 134"/>
              <p:cNvSpPr>
                <a:spLocks noChangeArrowheads="1"/>
              </p:cNvSpPr>
              <p:nvPr/>
            </p:nvSpPr>
            <p:spPr bwMode="auto">
              <a:xfrm>
                <a:off x="678" y="2975"/>
                <a:ext cx="44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1:5-16</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长</a:t>
                </a: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老</a:t>
                </a:r>
              </a:p>
            </p:txBody>
          </p:sp>
          <p:sp>
            <p:nvSpPr>
              <p:cNvPr id="24711" name="Rectangle 135"/>
              <p:cNvSpPr>
                <a:spLocks noChangeArrowheads="1"/>
              </p:cNvSpPr>
              <p:nvPr/>
            </p:nvSpPr>
            <p:spPr bwMode="auto">
              <a:xfrm>
                <a:off x="698" y="2975"/>
                <a:ext cx="46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8" name="Group 136"/>
            <p:cNvGrpSpPr>
              <a:grpSpLocks/>
            </p:cNvGrpSpPr>
            <p:nvPr/>
          </p:nvGrpSpPr>
          <p:grpSpPr bwMode="auto">
            <a:xfrm>
              <a:off x="1158" y="2975"/>
              <a:ext cx="362" cy="508"/>
              <a:chOff x="1158" y="2975"/>
              <a:chExt cx="362" cy="508"/>
            </a:xfrm>
          </p:grpSpPr>
          <p:sp>
            <p:nvSpPr>
              <p:cNvPr id="24713" name="Rectangle 137"/>
              <p:cNvSpPr>
                <a:spLocks noChangeArrowheads="1"/>
              </p:cNvSpPr>
              <p:nvPr/>
            </p:nvSpPr>
            <p:spPr bwMode="auto">
              <a:xfrm>
                <a:off x="1158" y="2975"/>
                <a:ext cx="36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2:1-2</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老年男人</a:t>
                </a:r>
              </a:p>
            </p:txBody>
          </p:sp>
          <p:sp>
            <p:nvSpPr>
              <p:cNvPr id="24714" name="Rectangle 138"/>
              <p:cNvSpPr>
                <a:spLocks noChangeArrowheads="1"/>
              </p:cNvSpPr>
              <p:nvPr/>
            </p:nvSpPr>
            <p:spPr bwMode="auto">
              <a:xfrm>
                <a:off x="1160" y="2975"/>
                <a:ext cx="36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9" name="Group 139"/>
            <p:cNvGrpSpPr>
              <a:grpSpLocks/>
            </p:cNvGrpSpPr>
            <p:nvPr/>
          </p:nvGrpSpPr>
          <p:grpSpPr bwMode="auto">
            <a:xfrm>
              <a:off x="1522" y="2927"/>
              <a:ext cx="447" cy="556"/>
              <a:chOff x="1522" y="2927"/>
              <a:chExt cx="447" cy="556"/>
            </a:xfrm>
          </p:grpSpPr>
          <p:sp>
            <p:nvSpPr>
              <p:cNvPr id="24716" name="Rectangle 140"/>
              <p:cNvSpPr>
                <a:spLocks noChangeArrowheads="1"/>
              </p:cNvSpPr>
              <p:nvPr/>
            </p:nvSpPr>
            <p:spPr bwMode="auto">
              <a:xfrm>
                <a:off x="1561" y="2927"/>
                <a:ext cx="370"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GB" altLang="zh-TW" sz="1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2:4-5</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老年女人</a:t>
                </a:r>
              </a:p>
            </p:txBody>
          </p:sp>
          <p:sp>
            <p:nvSpPr>
              <p:cNvPr id="24717" name="Rectangle 141"/>
              <p:cNvSpPr>
                <a:spLocks noChangeArrowheads="1"/>
              </p:cNvSpPr>
              <p:nvPr/>
            </p:nvSpPr>
            <p:spPr bwMode="auto">
              <a:xfrm>
                <a:off x="1522" y="2975"/>
                <a:ext cx="447"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0" name="Group 142"/>
            <p:cNvGrpSpPr>
              <a:grpSpLocks/>
            </p:cNvGrpSpPr>
            <p:nvPr/>
          </p:nvGrpSpPr>
          <p:grpSpPr bwMode="auto">
            <a:xfrm>
              <a:off x="1970" y="2975"/>
              <a:ext cx="469" cy="507"/>
              <a:chOff x="1970" y="2975"/>
              <a:chExt cx="469" cy="507"/>
            </a:xfrm>
          </p:grpSpPr>
          <p:sp>
            <p:nvSpPr>
              <p:cNvPr id="24719" name="Rectangle 143"/>
              <p:cNvSpPr>
                <a:spLocks noChangeArrowheads="1"/>
              </p:cNvSpPr>
              <p:nvPr/>
            </p:nvSpPr>
            <p:spPr bwMode="auto">
              <a:xfrm>
                <a:off x="2009" y="2975"/>
                <a:ext cx="39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2:4-5</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年青女人</a:t>
                </a:r>
              </a:p>
            </p:txBody>
          </p:sp>
          <p:sp>
            <p:nvSpPr>
              <p:cNvPr id="24720" name="Rectangle 144"/>
              <p:cNvSpPr>
                <a:spLocks noChangeArrowheads="1"/>
              </p:cNvSpPr>
              <p:nvPr/>
            </p:nvSpPr>
            <p:spPr bwMode="auto">
              <a:xfrm>
                <a:off x="1970" y="2975"/>
                <a:ext cx="47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1" name="Group 145"/>
            <p:cNvGrpSpPr>
              <a:grpSpLocks/>
            </p:cNvGrpSpPr>
            <p:nvPr/>
          </p:nvGrpSpPr>
          <p:grpSpPr bwMode="auto">
            <a:xfrm>
              <a:off x="2441" y="2975"/>
              <a:ext cx="469" cy="507"/>
              <a:chOff x="2441" y="2975"/>
              <a:chExt cx="469" cy="507"/>
            </a:xfrm>
          </p:grpSpPr>
          <p:sp>
            <p:nvSpPr>
              <p:cNvPr id="24722" name="Rectangle 146"/>
              <p:cNvSpPr>
                <a:spLocks noChangeArrowheads="1"/>
              </p:cNvSpPr>
              <p:nvPr/>
            </p:nvSpPr>
            <p:spPr bwMode="auto">
              <a:xfrm>
                <a:off x="2480" y="2975"/>
                <a:ext cx="39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2:6-8</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年青男人</a:t>
                </a:r>
              </a:p>
            </p:txBody>
          </p:sp>
          <p:sp>
            <p:nvSpPr>
              <p:cNvPr id="24723" name="Rectangle 147"/>
              <p:cNvSpPr>
                <a:spLocks noChangeArrowheads="1"/>
              </p:cNvSpPr>
              <p:nvPr/>
            </p:nvSpPr>
            <p:spPr bwMode="auto">
              <a:xfrm>
                <a:off x="2441" y="2975"/>
                <a:ext cx="47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2" name="Group 148"/>
            <p:cNvGrpSpPr>
              <a:grpSpLocks/>
            </p:cNvGrpSpPr>
            <p:nvPr/>
          </p:nvGrpSpPr>
          <p:grpSpPr bwMode="auto">
            <a:xfrm>
              <a:off x="2912" y="2975"/>
              <a:ext cx="383" cy="507"/>
              <a:chOff x="2912" y="2975"/>
              <a:chExt cx="383" cy="507"/>
            </a:xfrm>
          </p:grpSpPr>
          <p:sp>
            <p:nvSpPr>
              <p:cNvPr id="24725" name="Rectangle 149"/>
              <p:cNvSpPr>
                <a:spLocks noChangeArrowheads="1"/>
              </p:cNvSpPr>
              <p:nvPr/>
            </p:nvSpPr>
            <p:spPr bwMode="auto">
              <a:xfrm>
                <a:off x="2951" y="2975"/>
                <a:ext cx="306"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2:9-10</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奴隶</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26" name="Rectangle 150"/>
              <p:cNvSpPr>
                <a:spLocks noChangeArrowheads="1"/>
              </p:cNvSpPr>
              <p:nvPr/>
            </p:nvSpPr>
            <p:spPr bwMode="auto">
              <a:xfrm>
                <a:off x="2912" y="2975"/>
                <a:ext cx="384"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3" name="Group 151"/>
            <p:cNvGrpSpPr>
              <a:grpSpLocks/>
            </p:cNvGrpSpPr>
            <p:nvPr/>
          </p:nvGrpSpPr>
          <p:grpSpPr bwMode="auto">
            <a:xfrm>
              <a:off x="3297" y="2975"/>
              <a:ext cx="478" cy="507"/>
              <a:chOff x="3297" y="2975"/>
              <a:chExt cx="478" cy="507"/>
            </a:xfrm>
          </p:grpSpPr>
          <p:sp>
            <p:nvSpPr>
              <p:cNvPr id="24728" name="Rectangle 152"/>
              <p:cNvSpPr>
                <a:spLocks noChangeArrowheads="1"/>
              </p:cNvSpPr>
              <p:nvPr/>
            </p:nvSpPr>
            <p:spPr bwMode="auto">
              <a:xfrm>
                <a:off x="3336" y="2975"/>
                <a:ext cx="40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2:11-15</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教育</a:t>
                </a:r>
              </a:p>
            </p:txBody>
          </p:sp>
          <p:sp>
            <p:nvSpPr>
              <p:cNvPr id="24729" name="Rectangle 153"/>
              <p:cNvSpPr>
                <a:spLocks noChangeArrowheads="1"/>
              </p:cNvSpPr>
              <p:nvPr/>
            </p:nvSpPr>
            <p:spPr bwMode="auto">
              <a:xfrm>
                <a:off x="3297" y="2975"/>
                <a:ext cx="479"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4" name="Group 154"/>
            <p:cNvGrpSpPr>
              <a:grpSpLocks/>
            </p:cNvGrpSpPr>
            <p:nvPr/>
          </p:nvGrpSpPr>
          <p:grpSpPr bwMode="auto">
            <a:xfrm>
              <a:off x="3778" y="2975"/>
              <a:ext cx="546" cy="507"/>
              <a:chOff x="3778" y="2975"/>
              <a:chExt cx="546" cy="507"/>
            </a:xfrm>
          </p:grpSpPr>
          <p:sp>
            <p:nvSpPr>
              <p:cNvPr id="24731" name="Rectangle 155"/>
              <p:cNvSpPr>
                <a:spLocks noChangeArrowheads="1"/>
              </p:cNvSpPr>
              <p:nvPr/>
            </p:nvSpPr>
            <p:spPr bwMode="auto">
              <a:xfrm>
                <a:off x="3817" y="2975"/>
                <a:ext cx="469"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3:1-2</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授</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权</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32" name="Rectangle 156"/>
              <p:cNvSpPr>
                <a:spLocks noChangeArrowheads="1"/>
              </p:cNvSpPr>
              <p:nvPr/>
            </p:nvSpPr>
            <p:spPr bwMode="auto">
              <a:xfrm>
                <a:off x="3778" y="2975"/>
                <a:ext cx="547"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5" name="Group 157"/>
            <p:cNvGrpSpPr>
              <a:grpSpLocks/>
            </p:cNvGrpSpPr>
            <p:nvPr/>
          </p:nvGrpSpPr>
          <p:grpSpPr bwMode="auto">
            <a:xfrm>
              <a:off x="4326" y="2975"/>
              <a:ext cx="501" cy="507"/>
              <a:chOff x="4326" y="2975"/>
              <a:chExt cx="501" cy="507"/>
            </a:xfrm>
          </p:grpSpPr>
          <p:sp>
            <p:nvSpPr>
              <p:cNvPr id="24734" name="Rectangle 158"/>
              <p:cNvSpPr>
                <a:spLocks noChangeArrowheads="1"/>
              </p:cNvSpPr>
              <p:nvPr/>
            </p:nvSpPr>
            <p:spPr bwMode="auto">
              <a:xfrm>
                <a:off x="4365" y="2975"/>
                <a:ext cx="424"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3:3-8</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推</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动</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35" name="Rectangle 159"/>
              <p:cNvSpPr>
                <a:spLocks noChangeArrowheads="1"/>
              </p:cNvSpPr>
              <p:nvPr/>
            </p:nvSpPr>
            <p:spPr bwMode="auto">
              <a:xfrm>
                <a:off x="4326" y="2975"/>
                <a:ext cx="502"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6" name="Group 160"/>
            <p:cNvGrpSpPr>
              <a:grpSpLocks/>
            </p:cNvGrpSpPr>
            <p:nvPr/>
          </p:nvGrpSpPr>
          <p:grpSpPr bwMode="auto">
            <a:xfrm>
              <a:off x="4829" y="2975"/>
              <a:ext cx="437" cy="507"/>
              <a:chOff x="4829" y="2975"/>
              <a:chExt cx="437" cy="507"/>
            </a:xfrm>
          </p:grpSpPr>
          <p:sp>
            <p:nvSpPr>
              <p:cNvPr id="24737" name="Rectangle 161"/>
              <p:cNvSpPr>
                <a:spLocks noChangeArrowheads="1"/>
              </p:cNvSpPr>
              <p:nvPr/>
            </p:nvSpPr>
            <p:spPr bwMode="auto">
              <a:xfrm>
                <a:off x="4868" y="2975"/>
                <a:ext cx="360"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3:9-11</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保</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罗</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38" name="Rectangle 162"/>
              <p:cNvSpPr>
                <a:spLocks noChangeArrowheads="1"/>
              </p:cNvSpPr>
              <p:nvPr/>
            </p:nvSpPr>
            <p:spPr bwMode="auto">
              <a:xfrm>
                <a:off x="4829" y="2975"/>
                <a:ext cx="438"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7" name="Group 163"/>
            <p:cNvGrpSpPr>
              <a:grpSpLocks/>
            </p:cNvGrpSpPr>
            <p:nvPr/>
          </p:nvGrpSpPr>
          <p:grpSpPr bwMode="auto">
            <a:xfrm>
              <a:off x="5268" y="2975"/>
              <a:ext cx="421" cy="507"/>
              <a:chOff x="5268" y="2975"/>
              <a:chExt cx="421" cy="507"/>
            </a:xfrm>
          </p:grpSpPr>
          <p:sp>
            <p:nvSpPr>
              <p:cNvPr id="24740" name="Rectangle 164"/>
              <p:cNvSpPr>
                <a:spLocks noChangeArrowheads="1"/>
              </p:cNvSpPr>
              <p:nvPr/>
            </p:nvSpPr>
            <p:spPr bwMode="auto">
              <a:xfrm>
                <a:off x="5307" y="2975"/>
                <a:ext cx="344"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3:12-15</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结论</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41" name="Rectangle 165"/>
              <p:cNvSpPr>
                <a:spLocks noChangeArrowheads="1"/>
              </p:cNvSpPr>
              <p:nvPr/>
            </p:nvSpPr>
            <p:spPr bwMode="auto">
              <a:xfrm>
                <a:off x="5268" y="2975"/>
                <a:ext cx="422"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8" name="Group 166"/>
            <p:cNvGrpSpPr>
              <a:grpSpLocks/>
            </p:cNvGrpSpPr>
            <p:nvPr/>
          </p:nvGrpSpPr>
          <p:grpSpPr bwMode="auto">
            <a:xfrm>
              <a:off x="48" y="3484"/>
              <a:ext cx="5630" cy="395"/>
              <a:chOff x="48" y="3484"/>
              <a:chExt cx="5630" cy="395"/>
            </a:xfrm>
          </p:grpSpPr>
          <p:sp>
            <p:nvSpPr>
              <p:cNvPr id="24743" name="Rectangle 167"/>
              <p:cNvSpPr>
                <a:spLocks noChangeArrowheads="1"/>
              </p:cNvSpPr>
              <p:nvPr/>
            </p:nvSpPr>
            <p:spPr bwMode="auto">
              <a:xfrm>
                <a:off x="77" y="3484"/>
                <a:ext cx="557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小</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亚细亚</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到克</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尼</a:t>
                </a:r>
              </a:p>
            </p:txBody>
          </p:sp>
          <p:sp>
            <p:nvSpPr>
              <p:cNvPr id="24744" name="Rectangle 168"/>
              <p:cNvSpPr>
                <a:spLocks noChangeArrowheads="1"/>
              </p:cNvSpPr>
              <p:nvPr/>
            </p:nvSpPr>
            <p:spPr bwMode="auto">
              <a:xfrm>
                <a:off x="48" y="3484"/>
                <a:ext cx="563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9" name="Group 169"/>
            <p:cNvGrpSpPr>
              <a:grpSpLocks/>
            </p:cNvGrpSpPr>
            <p:nvPr/>
          </p:nvGrpSpPr>
          <p:grpSpPr bwMode="auto">
            <a:xfrm>
              <a:off x="48" y="3881"/>
              <a:ext cx="5630" cy="395"/>
              <a:chOff x="48" y="3881"/>
              <a:chExt cx="5630" cy="395"/>
            </a:xfrm>
          </p:grpSpPr>
          <p:sp>
            <p:nvSpPr>
              <p:cNvPr id="24746" name="Rectangle 170"/>
              <p:cNvSpPr>
                <a:spLocks noChangeArrowheads="1"/>
              </p:cNvSpPr>
              <p:nvPr/>
            </p:nvSpPr>
            <p:spPr bwMode="auto">
              <a:xfrm>
                <a:off x="77" y="3881"/>
                <a:ext cx="557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西元</a:t>
                </a:r>
                <a:r>
                  <a:rPr kumimoji="0" lang="en-GB" altLang="zh-TW"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66</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年暑</a:t>
                </a:r>
              </a:p>
            </p:txBody>
          </p:sp>
          <p:sp>
            <p:nvSpPr>
              <p:cNvPr id="24747" name="Rectangle 171"/>
              <p:cNvSpPr>
                <a:spLocks noChangeArrowheads="1"/>
              </p:cNvSpPr>
              <p:nvPr/>
            </p:nvSpPr>
            <p:spPr bwMode="auto">
              <a:xfrm>
                <a:off x="48" y="3881"/>
                <a:ext cx="563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sp>
        <p:nvSpPr>
          <p:cNvPr id="24749" name="Text Box 173"/>
          <p:cNvSpPr txBox="1">
            <a:spLocks noChangeArrowheads="1"/>
          </p:cNvSpPr>
          <p:nvPr/>
        </p:nvSpPr>
        <p:spPr bwMode="auto">
          <a:xfrm>
            <a:off x="8295777" y="152400"/>
            <a:ext cx="696322" cy="463846"/>
          </a:xfrm>
          <a:prstGeom prst="rect">
            <a:avLst/>
          </a:prstGeom>
          <a:noFill/>
          <a:ln>
            <a:noFill/>
          </a:ln>
          <a:effec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dirty="0">
                <a:ln>
                  <a:noFill/>
                </a:ln>
                <a:solidFill>
                  <a:srgbClr val="000000"/>
                </a:solidFill>
                <a:effectLst/>
                <a:uLnTx/>
                <a:uFillTx/>
                <a:latin typeface="Arial" charset="0"/>
                <a:ea typeface="新細明體" charset="0"/>
                <a:cs typeface="新細明體" charset="0"/>
              </a:rPr>
              <a:t>241</a:t>
            </a:r>
          </a:p>
        </p:txBody>
      </p:sp>
      <p:sp>
        <p:nvSpPr>
          <p:cNvPr id="175" name="WordArt 190"/>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提多书</a:t>
            </a:r>
          </a:p>
        </p:txBody>
      </p:sp>
    </p:spTree>
    <p:extLst>
      <p:ext uri="{BB962C8B-B14F-4D97-AF65-F5344CB8AC3E}">
        <p14:creationId xmlns:p14="http://schemas.microsoft.com/office/powerpoint/2010/main" val="33626743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教会的行事为人是福音真理关键的见证</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(2:11–3:15)</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p>
        </p:txBody>
      </p:sp>
      <p:sp>
        <p:nvSpPr>
          <p:cNvPr id="7" name="Rectangle 2">
            <a:extLst>
              <a:ext uri="{FF2B5EF4-FFF2-40B4-BE49-F238E27FC236}">
                <a16:creationId xmlns:a16="http://schemas.microsoft.com/office/drawing/2014/main" id="{DBB94B72-04BF-684F-88C4-ED890AE9246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80574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有虔诚的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长老</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教导真理。</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第一章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398523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2"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正确的教义压制错误</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有条理的生命带来教义</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永不避开好的行为</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zh-SG" altLang="en-US" sz="8000" kern="1200" dirty="0">
                <a:solidFill>
                  <a:srgbClr val="070000"/>
                </a:solidFill>
                <a:latin typeface="Arial"/>
                <a:ea typeface="ＭＳ Ｐゴシック"/>
                <a:cs typeface="Arial"/>
              </a:rPr>
              <a:t>提多书</a:t>
            </a:r>
          </a:p>
        </p:txBody>
      </p:sp>
    </p:spTree>
    <p:extLst>
      <p:ext uri="{BB962C8B-B14F-4D97-AF65-F5344CB8AC3E}">
        <p14:creationId xmlns:p14="http://schemas.microsoft.com/office/powerpoint/2010/main" val="183443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lnSpc>
                <a:spcPct val="100000"/>
              </a:lnSpc>
              <a:buClrTx/>
              <a:buSzTx/>
              <a:buFontTx/>
              <a:buNone/>
            </a:pPr>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提多</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4998278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Outline</a:t>
            </a:r>
          </a:p>
        </p:txBody>
      </p:sp>
      <p:sp>
        <p:nvSpPr>
          <p:cNvPr id="37890"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a:t>
            </a:r>
          </a:p>
        </p:txBody>
      </p:sp>
      <p:sp>
        <p:nvSpPr>
          <p:cNvPr id="37891" name="Text Box 3"/>
          <p:cNvSpPr txBox="1">
            <a:spLocks noChangeArrowheads="1"/>
          </p:cNvSpPr>
          <p:nvPr/>
        </p:nvSpPr>
        <p:spPr bwMode="auto">
          <a:xfrm>
            <a:off x="2268538" y="188913"/>
            <a:ext cx="2519362" cy="701675"/>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000" b="1">
                <a:solidFill>
                  <a:srgbClr val="FFFFFF"/>
                </a:solidFill>
                <a:latin typeface="Arial" charset="0"/>
                <a:ea typeface="新細明體" charset="0"/>
                <a:cs typeface="新細明體" charset="0"/>
              </a:rPr>
              <a:t>大綱</a:t>
            </a:r>
          </a:p>
        </p:txBody>
      </p:sp>
      <p:sp>
        <p:nvSpPr>
          <p:cNvPr id="37892" name="Text Box 4"/>
          <p:cNvSpPr txBox="1">
            <a:spLocks noChangeArrowheads="1"/>
          </p:cNvSpPr>
          <p:nvPr/>
        </p:nvSpPr>
        <p:spPr bwMode="auto">
          <a:xfrm>
            <a:off x="611188" y="1268413"/>
            <a:ext cx="8208962" cy="2084387"/>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608013" indent="-608013"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1pPr>
            <a:lvl2pPr marL="742950" indent="-28575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2pPr>
            <a:lvl3pPr marL="11430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3pPr>
            <a:lvl4pPr marL="16002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4pPr>
            <a:lvl5pPr marL="20574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Times New Roman" pitchFamily="18" charset="0"/>
              <a:buAutoNum type="romanUcPeriod"/>
            </a:pPr>
            <a:endParaRPr lang="en-GB" altLang="zh-TW" sz="1800" b="1">
              <a:solidFill>
                <a:srgbClr val="FFFFFF"/>
              </a:solidFill>
              <a:latin typeface="Arial" pitchFamily="34" charset="0"/>
              <a:ea typeface="新細明體" charset="-120"/>
            </a:endParaRPr>
          </a:p>
          <a:p>
            <a:pPr algn="ctr" eaLnBrk="1" hangingPunct="1">
              <a:lnSpc>
                <a:spcPct val="100000"/>
              </a:lnSpc>
              <a:buClr>
                <a:srgbClr val="FFFFFF"/>
              </a:buClr>
            </a:pPr>
            <a:r>
              <a:rPr lang="en-GB" altLang="zh-TW" b="1">
                <a:solidFill>
                  <a:srgbClr val="FFFFFF"/>
                </a:solidFill>
                <a:latin typeface="Arial" pitchFamily="34" charset="0"/>
                <a:ea typeface="新細明體" charset="-120"/>
              </a:rPr>
              <a:t>1. (</a:t>
            </a:r>
            <a:r>
              <a:rPr lang="zh-TW" altLang="en-GB" b="1">
                <a:solidFill>
                  <a:srgbClr val="FFFFFF"/>
                </a:solidFill>
                <a:latin typeface="Arial" pitchFamily="34" charset="0"/>
                <a:ea typeface="新細明體" charset="-120"/>
              </a:rPr>
              <a:t>第一章</a:t>
            </a:r>
            <a:r>
              <a:rPr lang="en-GB" altLang="zh-TW" b="1">
                <a:solidFill>
                  <a:srgbClr val="FFFFFF"/>
                </a:solidFill>
                <a:latin typeface="Arial" pitchFamily="34" charset="0"/>
                <a:ea typeface="新細明體" charset="-120"/>
              </a:rPr>
              <a:t>) </a:t>
            </a:r>
            <a:r>
              <a:rPr lang="zh-TW" altLang="en-GB" b="1">
                <a:solidFill>
                  <a:srgbClr val="FFFFFF"/>
                </a:solidFill>
                <a:latin typeface="Arial" pitchFamily="34" charset="0"/>
                <a:ea typeface="新細明體" charset="-120"/>
              </a:rPr>
              <a:t>保羅勸勉提多委派有好品格的長老群，熟悉聖經並能用神的話語去斥責那些的假教師來保護新成立的革里底的教會。</a:t>
            </a:r>
          </a:p>
          <a:p>
            <a:pPr algn="ctr" eaLnBrk="1" hangingPunct="1">
              <a:lnSpc>
                <a:spcPct val="100000"/>
              </a:lnSpc>
              <a:buClr>
                <a:srgbClr val="FFFFFF"/>
              </a:buClr>
            </a:pPr>
            <a:endParaRPr lang="zh-TW" altLang="en-GB" b="1">
              <a:solidFill>
                <a:srgbClr val="FFFFFF"/>
              </a:solidFill>
              <a:latin typeface="Arial" pitchFamily="34" charset="0"/>
              <a:ea typeface="新細明體" charset="-120"/>
            </a:endParaRPr>
          </a:p>
        </p:txBody>
      </p:sp>
      <p:sp>
        <p:nvSpPr>
          <p:cNvPr id="37893" name="Text Box 5"/>
          <p:cNvSpPr txBox="1">
            <a:spLocks noChangeArrowheads="1"/>
          </p:cNvSpPr>
          <p:nvPr/>
        </p:nvSpPr>
        <p:spPr bwMode="auto">
          <a:xfrm>
            <a:off x="611188" y="3357563"/>
            <a:ext cx="8242300" cy="1382712"/>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en-GB" altLang="zh-TW" b="1">
                <a:solidFill>
                  <a:srgbClr val="FFFFFF"/>
                </a:solidFill>
                <a:latin typeface="Arial" pitchFamily="34" charset="0"/>
                <a:ea typeface="新細明體" charset="-120"/>
              </a:rPr>
              <a:t>2. (2:1-10) </a:t>
            </a:r>
            <a:r>
              <a:rPr lang="zh-TW" altLang="en-GB" b="1">
                <a:solidFill>
                  <a:srgbClr val="FFFFFF"/>
                </a:solidFill>
                <a:latin typeface="Arial" pitchFamily="34" charset="0"/>
                <a:ea typeface="新細明體" charset="-120"/>
              </a:rPr>
              <a:t>保羅勸勉提多教導不同的年齡曾的信徒，活出好的品格及信仰的生活。因此革里底的敵人不能誹謗教會和神的道。</a:t>
            </a:r>
          </a:p>
        </p:txBody>
      </p:sp>
      <p:sp>
        <p:nvSpPr>
          <p:cNvPr id="37894" name="Text Box 6"/>
          <p:cNvSpPr txBox="1">
            <a:spLocks noChangeArrowheads="1"/>
          </p:cNvSpPr>
          <p:nvPr/>
        </p:nvSpPr>
        <p:spPr bwMode="auto">
          <a:xfrm>
            <a:off x="611188" y="4724400"/>
            <a:ext cx="8245475" cy="1809750"/>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en-GB" altLang="zh-TW" b="1">
                <a:solidFill>
                  <a:srgbClr val="FFFFFF"/>
                </a:solidFill>
                <a:latin typeface="Arial" pitchFamily="34" charset="0"/>
                <a:ea typeface="新細明體" charset="-120"/>
              </a:rPr>
              <a:t>3.(2:11-3:15)</a:t>
            </a:r>
            <a:r>
              <a:rPr lang="zh-TW" altLang="en-GB" b="1">
                <a:solidFill>
                  <a:srgbClr val="FFFFFF"/>
                </a:solidFill>
                <a:latin typeface="Arial" pitchFamily="34" charset="0"/>
                <a:ea typeface="新細明體" charset="-120"/>
              </a:rPr>
              <a:t>保羅申明神的恩典能使人有敬的行為。他提醒提多，他在信中所吩咐的是每一個基督徒所必須行的。歸因於我們的得救在於神的恩典。</a:t>
            </a:r>
          </a:p>
          <a:p>
            <a:pPr algn="ctr" eaLnBrk="1" hangingPunct="1">
              <a:lnSpc>
                <a:spcPct val="100000"/>
              </a:lnSpc>
              <a:buClr>
                <a:srgbClr val="FFFFFF"/>
              </a:buClr>
              <a:buFont typeface="Arial" pitchFamily="34" charset="0"/>
              <a:buNone/>
            </a:pPr>
            <a:endParaRPr lang="zh-TW" altLang="en-GB" b="1">
              <a:solidFill>
                <a:srgbClr val="FFFFFF"/>
              </a:solidFill>
              <a:latin typeface="Arial" pitchFamily="34" charset="0"/>
              <a:ea typeface="新細明體" charset="-120"/>
            </a:endParaRPr>
          </a:p>
        </p:txBody>
      </p:sp>
      <p:sp>
        <p:nvSpPr>
          <p:cNvPr id="92167"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37896" name="Picture 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81600" y="-76200"/>
            <a:ext cx="1308100" cy="160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829C4D-660E-D840-A3EB-52B24E7610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97" y="-1"/>
            <a:ext cx="9247239" cy="6935429"/>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74647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err="1">
                <a:ln>
                  <a:noFill/>
                </a:ln>
                <a:solidFill>
                  <a:srgbClr val="FFFFFF"/>
                </a:solidFill>
                <a:effectLst>
                  <a:glow rad="228600">
                    <a:srgbClr val="000000">
                      <a:satMod val="175000"/>
                    </a:srgbClr>
                  </a:glow>
                </a:effectLst>
                <a:uLnTx/>
                <a:uFillTx/>
                <a:latin typeface="Arial"/>
                <a:ea typeface="ＭＳ Ｐゴシック" charset="0"/>
                <a:cs typeface="Arial"/>
              </a:rPr>
              <a:t>提多书</a:t>
            </a: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 1:1-4 </a:t>
            </a:r>
            <a:endParaRPr kumimoji="0" lang="en-GB"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0" y="2538803"/>
            <a:ext cx="9143999" cy="1323439"/>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err="1">
                <a:ln>
                  <a:noFill/>
                </a:ln>
                <a:solidFill>
                  <a:srgbClr val="FFFFFF"/>
                </a:solidFill>
                <a:effectLst>
                  <a:glow rad="228600">
                    <a:srgbClr val="000000">
                      <a:satMod val="175000"/>
                    </a:srgbClr>
                  </a:glow>
                </a:effectLst>
                <a:uLnTx/>
                <a:uFillTx/>
                <a:latin typeface="Arial"/>
                <a:ea typeface="ＭＳ Ｐゴシック" charset="0"/>
                <a:cs typeface="Arial"/>
              </a:rPr>
              <a:t>纯洁</a:t>
            </a:r>
            <a:endPar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6379543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36787-AD03-1B47-AC4F-74F228200D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12031" y="6141181"/>
            <a:ext cx="9139942"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1:1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和合本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0" y="1008488"/>
            <a:ext cx="9251972"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SG" sz="4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1 </a:t>
            </a:r>
            <a:r>
              <a:rPr kumimoji="0" lang="zh-CN" altLang="en-US"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神的仆人，耶稣基督的使徒保罗，凭着　神选民的信心与敬虔真理的知识，</a:t>
            </a:r>
            <a:endParaRPr kumimoji="0" lang="en-SG" sz="4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11938350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51ED3E-9670-F941-A247-00B4E3FFCB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1:2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和合本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2028" y="856026"/>
            <a:ext cx="9249943" cy="830997"/>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SG"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US" altLang="zh-CN"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a:t>
            </a:r>
            <a:r>
              <a:rPr kumimoji="0" lang="zh-CN" altLang="en-US"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盼望那无谎言的　神在万古之先所应许的永生， </a:t>
            </a:r>
            <a:endParaRPr kumimoji="0" lang="en-SG" sz="4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26560037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装饰福音</a:t>
            </a: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建立彰显神大能的健康教会</a:t>
            </a: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提多书学习</a:t>
            </a: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由</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Jim Harmeling</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博士在</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Crossroads International Church Singapore</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讲授，内容关于提多书</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1:1-2</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上传者：</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Rick Griffith</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博士，新加坡圣经学院</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数千个文件，</a:t>
            </a:r>
            <a:r>
              <a:rPr lang="en-US" altLang="zh-CN"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54</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种语言免费提供，见</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355569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100091" y="851865"/>
            <a:ext cx="2166475" cy="193036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562927" y="748342"/>
            <a:ext cx="5287805" cy="52322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为什么教会的健康很重要？</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提多书</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1:1-4</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97713" y="3111351"/>
            <a:ext cx="8205047" cy="461665"/>
          </a:xfrm>
          <a:prstGeom prst="rect">
            <a:avLst/>
          </a:prstGeom>
          <a:solidFill>
            <a:schemeClr val="bg1"/>
          </a:solidFill>
        </p:spPr>
        <p:txBody>
          <a:bodyPr wrap="square">
            <a:spAutoFit/>
          </a:bodyPr>
          <a:lstStyle/>
          <a:p>
            <a:pPr lvl="0" defTabSz="457200" fontAlgn="auto">
              <a:lnSpc>
                <a:spcPct val="100000"/>
              </a:lnSpc>
              <a:spcBef>
                <a:spcPts val="0"/>
              </a:spcBef>
              <a:spcAft>
                <a:spcPts val="563"/>
              </a:spcAft>
              <a:buClrTx/>
              <a:buSzTx/>
              <a:defRPr/>
            </a:pPr>
            <a:r>
              <a:rPr lang="zh-CN" alt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健康的教会是神使命的一部分（</a:t>
            </a:r>
            <a:r>
              <a:rPr lang="en-US" altLang="zh-CN"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1-2</a:t>
            </a:r>
            <a:r>
              <a:rPr lang="zh-CN" alt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节）</a:t>
            </a:r>
          </a:p>
        </p:txBody>
      </p:sp>
      <p:sp>
        <p:nvSpPr>
          <p:cNvPr id="8" name="Rectangle 7">
            <a:extLst>
              <a:ext uri="{FF2B5EF4-FFF2-40B4-BE49-F238E27FC236}">
                <a16:creationId xmlns:a16="http://schemas.microsoft.com/office/drawing/2014/main" id="{BAE0E7EB-E73D-44A1-B1C4-D6340C28559B}"/>
              </a:ext>
            </a:extLst>
          </p:cNvPr>
          <p:cNvSpPr/>
          <p:nvPr/>
        </p:nvSpPr>
        <p:spPr>
          <a:xfrm>
            <a:off x="1008992" y="3759567"/>
            <a:ext cx="2598788" cy="461345"/>
          </a:xfrm>
          <a:prstGeom prst="rect">
            <a:avLst/>
          </a:prstGeom>
        </p:spPr>
        <p:txBody>
          <a:bodyPr wrap="none">
            <a:spAutoFit/>
          </a:bodyPr>
          <a:lstStyle/>
          <a:p>
            <a:pPr marL="257175" lvl="0" indent="-257175" defTabSz="457200" fontAlgn="auto">
              <a:lnSpc>
                <a:spcPct val="107000"/>
              </a:lnSpc>
              <a:spcBef>
                <a:spcPts val="0"/>
              </a:spcBef>
              <a:spcAft>
                <a:spcPts val="600"/>
              </a:spcAft>
              <a:buClrTx/>
              <a:buSzTx/>
              <a:buFont typeface="Symbol" panose="05050102010706020507" pitchFamily="18" charset="2"/>
              <a:buChar char=""/>
              <a:defRPr/>
            </a:pPr>
            <a:r>
              <a:rPr lang="zh-CN" altLang="en-US" sz="2400" b="1" dirty="0">
                <a:solidFill>
                  <a:prstClr val="white"/>
                </a:solidFill>
                <a:latin typeface="Arial" panose="020B0604020202020204" pitchFamily="34" charset="0"/>
                <a:ea typeface="Calibri" panose="020F0502020204030204" pitchFamily="34" charset="0"/>
                <a:cs typeface="Arial" panose="020B0604020202020204" pitchFamily="34" charset="0"/>
              </a:rPr>
              <a:t>正确悔改的使命</a:t>
            </a:r>
          </a:p>
        </p:txBody>
      </p:sp>
      <p:sp>
        <p:nvSpPr>
          <p:cNvPr id="17" name="Rectangle 16">
            <a:extLst>
              <a:ext uri="{FF2B5EF4-FFF2-40B4-BE49-F238E27FC236}">
                <a16:creationId xmlns:a16="http://schemas.microsoft.com/office/drawing/2014/main" id="{F5D4AA8B-2731-4EB8-ABDE-BF46B80819E2}"/>
              </a:ext>
            </a:extLst>
          </p:cNvPr>
          <p:cNvSpPr/>
          <p:nvPr/>
        </p:nvSpPr>
        <p:spPr>
          <a:xfrm>
            <a:off x="533909" y="4330996"/>
            <a:ext cx="7968852" cy="2226250"/>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犹大书</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a:t>
            </a:r>
          </a:p>
          <a:p>
            <a:pPr algn="ctr" defTabSz="457200" fontAlgn="auto">
              <a:lnSpc>
                <a:spcPct val="100000"/>
              </a:lnSpc>
              <a:spcBef>
                <a:spcPts val="0"/>
              </a:spcBef>
              <a:spcAft>
                <a:spcPts val="0"/>
              </a:spcAft>
              <a:buClrTx/>
              <a:buSzTx/>
              <a:defRPr/>
            </a:pPr>
            <a:r>
              <a:rPr kumimoji="0" lang="en-US" sz="32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3 </a:t>
            </a:r>
            <a:r>
              <a:rPr lang="zh-CN" altLang="en-US" sz="3200" b="1" baseline="30000" dirty="0">
                <a:solidFill>
                  <a:prstClr val="white"/>
                </a:solidFill>
                <a:latin typeface="Arial" panose="020B0604020202020204" pitchFamily="34" charset="0"/>
                <a:ea typeface="ＭＳ Ｐゴシック" charset="0"/>
                <a:cs typeface="Arial" panose="020B0604020202020204" pitchFamily="34" charset="0"/>
              </a:rPr>
              <a:t>亲爱的，尽管我曾经迫切地想写信给你们，论到我们共享的救恩；现在我更觉得必须写信劝勉你们，要竭力维护从前一次就全交给了圣徒的信仰，</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42068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060558" y="868845"/>
            <a:ext cx="2213098" cy="187435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562927" y="748342"/>
            <a:ext cx="5287805" cy="52322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为什么教会的健康很重要？</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提多书</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1:1-4</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300134" y="3111351"/>
            <a:ext cx="8148377" cy="46166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健康的教会是神使命的一部分（</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1-2</a:t>
            </a: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8" name="Rectangle 7">
            <a:extLst>
              <a:ext uri="{FF2B5EF4-FFF2-40B4-BE49-F238E27FC236}">
                <a16:creationId xmlns:a16="http://schemas.microsoft.com/office/drawing/2014/main" id="{BAE0E7EB-E73D-44A1-B1C4-D6340C28559B}"/>
              </a:ext>
            </a:extLst>
          </p:cNvPr>
          <p:cNvSpPr/>
          <p:nvPr/>
        </p:nvSpPr>
        <p:spPr>
          <a:xfrm>
            <a:off x="1008992" y="3759567"/>
            <a:ext cx="2598788" cy="461345"/>
          </a:xfrm>
          <a:prstGeom prst="rect">
            <a:avLst/>
          </a:prstGeom>
        </p:spPr>
        <p:txBody>
          <a:bodyPr wrap="non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正确悔改的使命</a:t>
            </a:r>
          </a:p>
        </p:txBody>
      </p:sp>
      <p:sp>
        <p:nvSpPr>
          <p:cNvPr id="9" name="Rectangle 8">
            <a:extLst>
              <a:ext uri="{FF2B5EF4-FFF2-40B4-BE49-F238E27FC236}">
                <a16:creationId xmlns:a16="http://schemas.microsoft.com/office/drawing/2014/main" id="{EF03912F-5544-9149-B9A2-2766EFDC92A9}"/>
              </a:ext>
            </a:extLst>
          </p:cNvPr>
          <p:cNvSpPr/>
          <p:nvPr/>
        </p:nvSpPr>
        <p:spPr>
          <a:xfrm>
            <a:off x="1005449" y="4337271"/>
            <a:ext cx="4137671" cy="461345"/>
          </a:xfrm>
          <a:prstGeom prst="rect">
            <a:avLst/>
          </a:prstGeom>
        </p:spPr>
        <p:txBody>
          <a:bodyPr wrap="none">
            <a:spAutoFit/>
          </a:bodyPr>
          <a:lstStyle/>
          <a:p>
            <a:pPr marL="257175" lvl="0" indent="-257175" defTabSz="457200" fontAlgn="auto">
              <a:lnSpc>
                <a:spcPct val="107000"/>
              </a:lnSpc>
              <a:spcBef>
                <a:spcPts val="0"/>
              </a:spcBef>
              <a:spcAft>
                <a:spcPts val="600"/>
              </a:spcAft>
              <a:buClrTx/>
              <a:buSzTx/>
              <a:buFont typeface="Symbol" panose="05050102010706020507" pitchFamily="18" charset="2"/>
              <a:buChar char=""/>
              <a:defRPr/>
            </a:pPr>
            <a:r>
              <a:rPr lang="zh-CN" altLang="en-US" sz="2400" b="1" dirty="0">
                <a:solidFill>
                  <a:prstClr val="white"/>
                </a:solidFill>
                <a:latin typeface="Arial" panose="020B0604020202020204" pitchFamily="34" charset="0"/>
                <a:ea typeface="Calibri" panose="020F0502020204030204" pitchFamily="34" charset="0"/>
                <a:cs typeface="Arial" panose="020B0604020202020204" pitchFamily="34" charset="0"/>
              </a:rPr>
              <a:t>在真理的知识上成长的使命</a:t>
            </a:r>
          </a:p>
        </p:txBody>
      </p:sp>
      <p:sp>
        <p:nvSpPr>
          <p:cNvPr id="10" name="Rectangle 9">
            <a:extLst>
              <a:ext uri="{FF2B5EF4-FFF2-40B4-BE49-F238E27FC236}">
                <a16:creationId xmlns:a16="http://schemas.microsoft.com/office/drawing/2014/main" id="{38C71BDB-8AD5-564D-915A-78812E3BC1C9}"/>
              </a:ext>
            </a:extLst>
          </p:cNvPr>
          <p:cNvSpPr/>
          <p:nvPr/>
        </p:nvSpPr>
        <p:spPr>
          <a:xfrm>
            <a:off x="1001907" y="4900795"/>
            <a:ext cx="3214341" cy="461345"/>
          </a:xfrm>
          <a:prstGeom prst="rect">
            <a:avLst/>
          </a:prstGeom>
        </p:spPr>
        <p:txBody>
          <a:bodyPr wrap="none">
            <a:spAutoFit/>
          </a:bodyPr>
          <a:lstStyle/>
          <a:p>
            <a:pPr marL="257175" lvl="0" indent="-257175" defTabSz="457200" fontAlgn="auto">
              <a:lnSpc>
                <a:spcPct val="107000"/>
              </a:lnSpc>
              <a:spcBef>
                <a:spcPts val="0"/>
              </a:spcBef>
              <a:spcAft>
                <a:spcPts val="600"/>
              </a:spcAft>
              <a:buClrTx/>
              <a:buSzTx/>
              <a:buFont typeface="Symbol" panose="05050102010706020507" pitchFamily="18" charset="2"/>
              <a:buChar char=""/>
              <a:defRPr/>
            </a:pPr>
            <a:r>
              <a:rPr lang="zh-CN" altLang="en-US" sz="2400" b="1" dirty="0">
                <a:solidFill>
                  <a:prstClr val="white"/>
                </a:solidFill>
                <a:latin typeface="Arial" panose="020B0604020202020204" pitchFamily="34" charset="0"/>
                <a:ea typeface="Calibri" panose="020F0502020204030204" pitchFamily="34" charset="0"/>
                <a:cs typeface="Arial" panose="020B0604020202020204" pitchFamily="34" charset="0"/>
              </a:rPr>
              <a:t>培养敬虔生活的使命</a:t>
            </a:r>
          </a:p>
        </p:txBody>
      </p:sp>
    </p:spTree>
    <p:extLst>
      <p:ext uri="{BB962C8B-B14F-4D97-AF65-F5344CB8AC3E}">
        <p14:creationId xmlns:p14="http://schemas.microsoft.com/office/powerpoint/2010/main" val="32024482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　神救众人的恩典、已经显明出来</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(2:11)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教导我们怎么样才是虔诚。</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p>
        </p:txBody>
      </p:sp>
      <p:sp>
        <p:nvSpPr>
          <p:cNvPr id="7" name="Rectangle 2">
            <a:extLst>
              <a:ext uri="{FF2B5EF4-FFF2-40B4-BE49-F238E27FC236}">
                <a16:creationId xmlns:a16="http://schemas.microsoft.com/office/drawing/2014/main" id="{0BD5048B-83A5-1844-9EB8-09005B1B9A4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70649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531C7F-6140-4E06-A926-1D646A0221C8}"/>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A289BBD-BD27-4C92-B906-46DA8943426C}"/>
              </a:ext>
            </a:extLst>
          </p:cNvPr>
          <p:cNvSpPr/>
          <p:nvPr/>
        </p:nvSpPr>
        <p:spPr>
          <a:xfrm>
            <a:off x="0" y="999732"/>
            <a:ext cx="9144000" cy="286232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“任何不促进敬虔的教义显然都是虚假的。”</a:t>
            </a:r>
            <a:b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br>
            <a:r>
              <a:rPr kumimoji="0" lang="en-US" altLang="zh-CN"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a:t>
            </a:r>
            <a:r>
              <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约翰</a:t>
            </a:r>
            <a:r>
              <a:rPr kumimoji="0" lang="en-US" altLang="zh-CN"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a:t>
            </a:r>
            <a:r>
              <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斯托特（</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John Stott）——</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b="1" dirty="0">
              <a:solidFill>
                <a:prstClr val="white"/>
              </a:solidFill>
              <a:latin typeface="Arial" panose="020B0604020202020204" pitchFamily="34" charset="0"/>
              <a:ea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a:t>
            </a: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真正的真理从不偏离敬虔的道路。任何允许一个人活在不敬虔中的真理宣称，都是虚伪的宣称。”</a:t>
            </a:r>
            <a:b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br>
            <a:r>
              <a:rPr kumimoji="0" lang="en-US" altLang="zh-CN"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a:t>
            </a:r>
            <a:r>
              <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唐纳德</a:t>
            </a:r>
            <a:r>
              <a:rPr kumimoji="0" lang="en-US" altLang="zh-CN"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a:t>
            </a:r>
            <a:r>
              <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海伯特（</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Donald Hiebert）——</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endParaRPr>
          </a:p>
        </p:txBody>
      </p:sp>
    </p:spTree>
    <p:extLst>
      <p:ext uri="{BB962C8B-B14F-4D97-AF65-F5344CB8AC3E}">
        <p14:creationId xmlns:p14="http://schemas.microsoft.com/office/powerpoint/2010/main" val="18903704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11504" y="861790"/>
            <a:ext cx="2571749" cy="204251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562927" y="748342"/>
            <a:ext cx="5287805" cy="52322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为什么教会的健康很重要？</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提多书</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1:1-4</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57176" y="3078564"/>
            <a:ext cx="8419280" cy="46166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健康的教会是神使命的一部分（</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1-2</a:t>
            </a: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8" name="Rectangle 7">
            <a:extLst>
              <a:ext uri="{FF2B5EF4-FFF2-40B4-BE49-F238E27FC236}">
                <a16:creationId xmlns:a16="http://schemas.microsoft.com/office/drawing/2014/main" id="{BAE0E7EB-E73D-44A1-B1C4-D6340C28559B}"/>
              </a:ext>
            </a:extLst>
          </p:cNvPr>
          <p:cNvSpPr/>
          <p:nvPr/>
        </p:nvSpPr>
        <p:spPr>
          <a:xfrm>
            <a:off x="562926" y="3759567"/>
            <a:ext cx="7507369" cy="467629"/>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正确悔改的使命</a:t>
            </a:r>
          </a:p>
        </p:txBody>
      </p:sp>
      <p:sp>
        <p:nvSpPr>
          <p:cNvPr id="9" name="Rectangle 8">
            <a:extLst>
              <a:ext uri="{FF2B5EF4-FFF2-40B4-BE49-F238E27FC236}">
                <a16:creationId xmlns:a16="http://schemas.microsoft.com/office/drawing/2014/main" id="{EF03912F-5544-9149-B9A2-2766EFDC92A9}"/>
              </a:ext>
            </a:extLst>
          </p:cNvPr>
          <p:cNvSpPr/>
          <p:nvPr/>
        </p:nvSpPr>
        <p:spPr>
          <a:xfrm>
            <a:off x="562927" y="4337271"/>
            <a:ext cx="8581073" cy="467629"/>
          </a:xfrm>
          <a:prstGeom prst="rect">
            <a:avLst/>
          </a:prstGeom>
        </p:spPr>
        <p:txBody>
          <a:bodyPr wrap="square">
            <a:spAutoFit/>
          </a:bodyPr>
          <a:lstStyle/>
          <a:p>
            <a:pPr marL="257175" lvl="0" indent="-257175" defTabSz="457200" fontAlgn="auto">
              <a:lnSpc>
                <a:spcPct val="107000"/>
              </a:lnSpc>
              <a:spcBef>
                <a:spcPts val="0"/>
              </a:spcBef>
              <a:spcAft>
                <a:spcPts val="600"/>
              </a:spcAft>
              <a:buClrTx/>
              <a:buSzTx/>
              <a:buFont typeface="Symbol" panose="05050102010706020507" pitchFamily="18" charset="2"/>
              <a:buChar char=""/>
              <a:defRPr/>
            </a:pPr>
            <a:r>
              <a:rPr lang="zh-CN" altLang="en-US" sz="2400" b="1" dirty="0">
                <a:solidFill>
                  <a:prstClr val="white"/>
                </a:solidFill>
                <a:latin typeface="Arial" panose="020B0604020202020204" pitchFamily="34" charset="0"/>
                <a:ea typeface="Calibri" panose="020F0502020204030204" pitchFamily="34" charset="0"/>
                <a:cs typeface="Arial" panose="020B0604020202020204" pitchFamily="34" charset="0"/>
              </a:rPr>
              <a:t>在真理的知识上成长的使命</a:t>
            </a:r>
          </a:p>
        </p:txBody>
      </p:sp>
      <p:sp>
        <p:nvSpPr>
          <p:cNvPr id="10" name="Rectangle 9">
            <a:extLst>
              <a:ext uri="{FF2B5EF4-FFF2-40B4-BE49-F238E27FC236}">
                <a16:creationId xmlns:a16="http://schemas.microsoft.com/office/drawing/2014/main" id="{38C71BDB-8AD5-564D-915A-78812E3BC1C9}"/>
              </a:ext>
            </a:extLst>
          </p:cNvPr>
          <p:cNvSpPr/>
          <p:nvPr/>
        </p:nvSpPr>
        <p:spPr>
          <a:xfrm>
            <a:off x="562927" y="4900795"/>
            <a:ext cx="8581073" cy="467629"/>
          </a:xfrm>
          <a:prstGeom prst="rect">
            <a:avLst/>
          </a:prstGeom>
        </p:spPr>
        <p:txBody>
          <a:bodyPr wrap="square">
            <a:spAutoFit/>
          </a:bodyPr>
          <a:lstStyle/>
          <a:p>
            <a:pPr marL="257175" lvl="0" indent="-257175" defTabSz="457200" fontAlgn="auto">
              <a:lnSpc>
                <a:spcPct val="107000"/>
              </a:lnSpc>
              <a:spcBef>
                <a:spcPts val="0"/>
              </a:spcBef>
              <a:spcAft>
                <a:spcPts val="600"/>
              </a:spcAft>
              <a:buClrTx/>
              <a:buSzTx/>
              <a:buFont typeface="Symbol" panose="05050102010706020507" pitchFamily="18" charset="2"/>
              <a:buChar char=""/>
              <a:defRPr/>
            </a:pPr>
            <a:r>
              <a:rPr lang="zh-CN" altLang="en-US" sz="2400" b="1" dirty="0">
                <a:solidFill>
                  <a:prstClr val="white"/>
                </a:solidFill>
                <a:latin typeface="Arial" panose="020B0604020202020204" pitchFamily="34" charset="0"/>
                <a:ea typeface="Calibri" panose="020F0502020204030204" pitchFamily="34" charset="0"/>
                <a:cs typeface="Arial" panose="020B0604020202020204" pitchFamily="34" charset="0"/>
              </a:rPr>
              <a:t>培养敬虔生活的使命</a:t>
            </a:r>
          </a:p>
        </p:txBody>
      </p:sp>
      <p:sp>
        <p:nvSpPr>
          <p:cNvPr id="12" name="Rectangle 11">
            <a:extLst>
              <a:ext uri="{FF2B5EF4-FFF2-40B4-BE49-F238E27FC236}">
                <a16:creationId xmlns:a16="http://schemas.microsoft.com/office/drawing/2014/main" id="{EC208524-566A-5240-A0AE-5713F012706D}"/>
              </a:ext>
            </a:extLst>
          </p:cNvPr>
          <p:cNvSpPr/>
          <p:nvPr/>
        </p:nvSpPr>
        <p:spPr>
          <a:xfrm>
            <a:off x="562927" y="5419297"/>
            <a:ext cx="7707426" cy="461345"/>
          </a:xfrm>
          <a:prstGeom prst="rect">
            <a:avLst/>
          </a:prstGeom>
        </p:spPr>
        <p:txBody>
          <a:bodyPr wrap="square">
            <a:spAutoFit/>
          </a:bodyPr>
          <a:lstStyle/>
          <a:p>
            <a:pPr marL="257175" lvl="0" indent="-257175" defTabSz="457200" fontAlgn="auto">
              <a:lnSpc>
                <a:spcPct val="107000"/>
              </a:lnSpc>
              <a:spcBef>
                <a:spcPts val="0"/>
              </a:spcBef>
              <a:spcAft>
                <a:spcPts val="600"/>
              </a:spcAft>
              <a:buClrTx/>
              <a:buSzTx/>
              <a:buFont typeface="Symbol" panose="05050102010706020507" pitchFamily="18" charset="2"/>
              <a:buChar char=""/>
              <a:defRPr/>
            </a:pPr>
            <a:r>
              <a:rPr lang="zh-CN" altLang="en-US" sz="2400" b="1" dirty="0">
                <a:solidFill>
                  <a:prstClr val="white"/>
                </a:solidFill>
                <a:latin typeface="Arial" panose="020B0604020202020204" pitchFamily="34" charset="0"/>
                <a:ea typeface="Calibri" panose="020F0502020204030204" pitchFamily="34" charset="0"/>
                <a:cs typeface="Arial" panose="020B0604020202020204" pitchFamily="34" charset="0"/>
              </a:rPr>
              <a:t>活出另一个世界的使命</a:t>
            </a:r>
          </a:p>
        </p:txBody>
      </p:sp>
    </p:spTree>
    <p:extLst>
      <p:ext uri="{BB962C8B-B14F-4D97-AF65-F5344CB8AC3E}">
        <p14:creationId xmlns:p14="http://schemas.microsoft.com/office/powerpoint/2010/main" val="3688224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DFF75E-EF15-BB46-95A8-F4C0DC0E6D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1:3 </a:t>
            </a:r>
          </a:p>
        </p:txBody>
      </p:sp>
      <p:sp>
        <p:nvSpPr>
          <p:cNvPr id="5" name="Rectangle 4"/>
          <p:cNvSpPr/>
          <p:nvPr/>
        </p:nvSpPr>
        <p:spPr>
          <a:xfrm>
            <a:off x="-1" y="945437"/>
            <a:ext cx="9251972" cy="1754326"/>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a:t>
            </a: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到了日期，藉着传扬的工夫把他的道显明了；这传扬的责任是按着　神－我们救主的命令交托了我。</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24126232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FAD59A-7B76-FD45-BD4E-BF7E3B612D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1:4</a:t>
            </a:r>
          </a:p>
        </p:txBody>
      </p:sp>
      <p:sp>
        <p:nvSpPr>
          <p:cNvPr id="5" name="Rectangle 4"/>
          <p:cNvSpPr/>
          <p:nvPr/>
        </p:nvSpPr>
        <p:spPr>
          <a:xfrm>
            <a:off x="-1" y="1234192"/>
            <a:ext cx="9251972" cy="111825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zh-CN" altLang="en-US" sz="4000" b="1" i="0" u="none" strike="noStrike" kern="1200" cap="none" spc="0" normalizeH="0" baseline="30000" noProof="0" dirty="0">
                <a:ln>
                  <a:noFill/>
                </a:ln>
                <a:solidFill>
                  <a:srgbClr val="FFFFFF"/>
                </a:solidFill>
                <a:effectLst>
                  <a:glow rad="228600">
                    <a:srgbClr val="000000">
                      <a:satMod val="175000"/>
                    </a:srgbClr>
                  </a:glow>
                </a:effectLst>
                <a:uLnTx/>
                <a:uFillTx/>
                <a:latin typeface="MS PGothic" panose="020B0600070205080204" pitchFamily="34" charset="-128"/>
                <a:ea typeface="MS PGothic" panose="020B0600070205080204" pitchFamily="34" charset="-128"/>
              </a:rPr>
              <a:t> </a:t>
            </a:r>
            <a:r>
              <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MS PGothic" panose="020B0600070205080204" pitchFamily="34" charset="-128"/>
                <a:ea typeface="MS PGothic" panose="020B0600070205080204" pitchFamily="34" charset="-128"/>
              </a:rPr>
              <a:t>4</a:t>
            </a:r>
            <a:r>
              <a:rPr kumimoji="0" lang="zh-CN" altLang="en-US" sz="4000" b="1" i="0" u="none" strike="noStrike" kern="1200" cap="none" spc="0" normalizeH="0" baseline="30000" noProof="0" dirty="0">
                <a:ln>
                  <a:noFill/>
                </a:ln>
                <a:solidFill>
                  <a:srgbClr val="FFFFFF"/>
                </a:solidFill>
                <a:effectLst>
                  <a:glow rad="228600">
                    <a:srgbClr val="000000">
                      <a:satMod val="175000"/>
                    </a:srgbClr>
                  </a:glow>
                </a:effectLst>
                <a:uLnTx/>
                <a:uFillTx/>
                <a:latin typeface="MS PGothic" panose="020B0600070205080204" pitchFamily="34" charset="-128"/>
                <a:ea typeface="MS PGothic" panose="020B0600070205080204" pitchFamily="34" charset="-128"/>
              </a:rPr>
              <a:t>现在写信给提多，就是照着我们共信之道作我真儿子的。愿恩惠、平安从父　神和我们的救主基督耶稣归与你！</a:t>
            </a:r>
            <a:endPar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23013057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装饰福音</a:t>
            </a: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建立彰显神大能的健康教会</a:t>
            </a: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提多书学习</a:t>
            </a: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由</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Jim Harmeling</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博士在</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Crossroads International Church Singapore</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讲授，内容关于提多书</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1:1-2</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上传者：</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Rick Griffith</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博士，新加坡圣经学院</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数千个文件，</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54</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种语言免费提供，见</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3813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11504" y="861790"/>
            <a:ext cx="2571749" cy="204251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562927" y="748342"/>
            <a:ext cx="5287805" cy="52322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为什么教会的健康很重要？</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提多书</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1:1-4</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57176" y="3078564"/>
            <a:ext cx="8419280" cy="46166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健康的教会是神使命的一部分（</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1-2</a:t>
            </a: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8" name="Rectangle 7">
            <a:extLst>
              <a:ext uri="{FF2B5EF4-FFF2-40B4-BE49-F238E27FC236}">
                <a16:creationId xmlns:a16="http://schemas.microsoft.com/office/drawing/2014/main" id="{BAE0E7EB-E73D-44A1-B1C4-D6340C28559B}"/>
              </a:ext>
            </a:extLst>
          </p:cNvPr>
          <p:cNvSpPr/>
          <p:nvPr/>
        </p:nvSpPr>
        <p:spPr>
          <a:xfrm>
            <a:off x="562926" y="3759567"/>
            <a:ext cx="7507369" cy="467629"/>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正确悔改的使命</a:t>
            </a:r>
          </a:p>
        </p:txBody>
      </p:sp>
      <p:sp>
        <p:nvSpPr>
          <p:cNvPr id="9" name="Rectangle 8">
            <a:extLst>
              <a:ext uri="{FF2B5EF4-FFF2-40B4-BE49-F238E27FC236}">
                <a16:creationId xmlns:a16="http://schemas.microsoft.com/office/drawing/2014/main" id="{EF03912F-5544-9149-B9A2-2766EFDC92A9}"/>
              </a:ext>
            </a:extLst>
          </p:cNvPr>
          <p:cNvSpPr/>
          <p:nvPr/>
        </p:nvSpPr>
        <p:spPr>
          <a:xfrm>
            <a:off x="562927" y="4337271"/>
            <a:ext cx="8581073" cy="467629"/>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在真理的知识上成长的使命</a:t>
            </a:r>
          </a:p>
        </p:txBody>
      </p:sp>
      <p:sp>
        <p:nvSpPr>
          <p:cNvPr id="10" name="Rectangle 9">
            <a:extLst>
              <a:ext uri="{FF2B5EF4-FFF2-40B4-BE49-F238E27FC236}">
                <a16:creationId xmlns:a16="http://schemas.microsoft.com/office/drawing/2014/main" id="{38C71BDB-8AD5-564D-915A-78812E3BC1C9}"/>
              </a:ext>
            </a:extLst>
          </p:cNvPr>
          <p:cNvSpPr/>
          <p:nvPr/>
        </p:nvSpPr>
        <p:spPr>
          <a:xfrm>
            <a:off x="562927" y="4900795"/>
            <a:ext cx="8581073" cy="467629"/>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培养敬虔生活的使命</a:t>
            </a:r>
          </a:p>
        </p:txBody>
      </p:sp>
      <p:sp>
        <p:nvSpPr>
          <p:cNvPr id="12" name="Rectangle 11">
            <a:extLst>
              <a:ext uri="{FF2B5EF4-FFF2-40B4-BE49-F238E27FC236}">
                <a16:creationId xmlns:a16="http://schemas.microsoft.com/office/drawing/2014/main" id="{EC208524-566A-5240-A0AE-5713F012706D}"/>
              </a:ext>
            </a:extLst>
          </p:cNvPr>
          <p:cNvSpPr/>
          <p:nvPr/>
        </p:nvSpPr>
        <p:spPr>
          <a:xfrm>
            <a:off x="562927" y="5419297"/>
            <a:ext cx="7707426" cy="461345"/>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活出另一个世界的使命</a:t>
            </a:r>
          </a:p>
        </p:txBody>
      </p:sp>
    </p:spTree>
    <p:extLst>
      <p:ext uri="{BB962C8B-B14F-4D97-AF65-F5344CB8AC3E}">
        <p14:creationId xmlns:p14="http://schemas.microsoft.com/office/powerpoint/2010/main" val="1526640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646331"/>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为什么教会的健康很重要？</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868002" y="1820276"/>
            <a:ext cx="2703998"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altLang="zh-CN" sz="3200" b="1" i="0"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提多书</a:t>
            </a:r>
            <a:r>
              <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1:1-4</a:t>
            </a:r>
            <a:endPar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914650"/>
            <a:ext cx="8277225" cy="58477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健康的教会是神使命的一部分（</a:t>
            </a:r>
            <a:r>
              <a:rPr kumimoji="0" lang="en-US" altLang="zh-CN" sz="3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1-2</a:t>
            </a:r>
            <a:r>
              <a:rPr kumimoji="0" lang="zh-CN" altLang="en-US" sz="3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9" name="Rectangle 8">
            <a:extLst>
              <a:ext uri="{FF2B5EF4-FFF2-40B4-BE49-F238E27FC236}">
                <a16:creationId xmlns:a16="http://schemas.microsoft.com/office/drawing/2014/main" id="{91D242E3-0394-4B0F-BCDD-1EEE6E1631CD}"/>
              </a:ext>
            </a:extLst>
          </p:cNvPr>
          <p:cNvSpPr/>
          <p:nvPr/>
        </p:nvSpPr>
        <p:spPr>
          <a:xfrm>
            <a:off x="390524" y="5016078"/>
            <a:ext cx="8215313" cy="584775"/>
          </a:xfrm>
          <a:prstGeom prst="rect">
            <a:avLst/>
          </a:prstGeom>
        </p:spPr>
        <p:txBody>
          <a:bodyPr wrap="square">
            <a:spAutoFit/>
          </a:bodyPr>
          <a:lstStyle/>
          <a:p>
            <a:pPr marL="457200" lvl="0" indent="-457200" defTabSz="457200" fontAlgn="auto">
              <a:lnSpc>
                <a:spcPct val="100000"/>
              </a:lnSpc>
              <a:spcBef>
                <a:spcPts val="0"/>
              </a:spcBef>
              <a:spcAft>
                <a:spcPts val="0"/>
              </a:spcAft>
              <a:buClrTx/>
              <a:buSzTx/>
              <a:buFont typeface="Arial" panose="020B0604020202020204" pitchFamily="34" charset="0"/>
              <a:buChar char="•"/>
              <a:defRPr/>
            </a:pPr>
            <a:r>
              <a:rPr lang="zh-CN" altLang="en-US" sz="3200" b="1" dirty="0">
                <a:solidFill>
                  <a:prstClr val="white"/>
                </a:solidFill>
                <a:latin typeface="Arial" panose="020B0604020202020204" pitchFamily="34" charset="0"/>
                <a:ea typeface="ＭＳ Ｐゴシック" charset="0"/>
                <a:cs typeface="Arial" panose="020B0604020202020204" pitchFamily="34" charset="0"/>
              </a:rPr>
              <a:t>他的主权：他从永恒中设计了救恩计划</a:t>
            </a: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45817"/>
            <a:ext cx="8262937" cy="584775"/>
          </a:xfrm>
          <a:prstGeom prst="rect">
            <a:avLst/>
          </a:prstGeom>
          <a:solidFill>
            <a:schemeClr val="bg1"/>
          </a:solidFill>
        </p:spPr>
        <p:txBody>
          <a:bodyPr wrap="square">
            <a:spAutoFit/>
          </a:bodyPr>
          <a:lstStyle/>
          <a:p>
            <a:pPr lvl="0" defTabSz="457200" fontAlgn="auto">
              <a:lnSpc>
                <a:spcPct val="100000"/>
              </a:lnSpc>
              <a:spcBef>
                <a:spcPts val="0"/>
              </a:spcBef>
              <a:spcAft>
                <a:spcPts val="563"/>
              </a:spcAft>
              <a:buClrTx/>
              <a:buSzTx/>
              <a:defRPr/>
            </a:pPr>
            <a:r>
              <a:rPr lang="zh-CN" altLang="en-US"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健康的教会反映了神荣耀的品格（</a:t>
            </a:r>
            <a:r>
              <a:rPr lang="en-US" altLang="zh-CN"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2b-3</a:t>
            </a:r>
            <a:r>
              <a:rPr lang="zh-CN" altLang="en-US"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节）</a:t>
            </a:r>
          </a:p>
        </p:txBody>
      </p:sp>
    </p:spTree>
    <p:extLst>
      <p:ext uri="{BB962C8B-B14F-4D97-AF65-F5344CB8AC3E}">
        <p14:creationId xmlns:p14="http://schemas.microsoft.com/office/powerpoint/2010/main" val="186674211"/>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06F5D28-96A3-497A-8B54-3FFD279C9290}"/>
              </a:ext>
            </a:extLst>
          </p:cNvPr>
          <p:cNvSpPr/>
          <p:nvPr/>
        </p:nvSpPr>
        <p:spPr>
          <a:xfrm>
            <a:off x="-7144" y="44624"/>
            <a:ext cx="9151144" cy="598112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以弗所书</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1:4 </a:t>
            </a:r>
          </a:p>
          <a:p>
            <a:pPr algn="ctr" defTabSz="457200" fontAlgn="auto">
              <a:lnSpc>
                <a:spcPct val="100000"/>
              </a:lnSpc>
              <a:spcBef>
                <a:spcPts val="0"/>
              </a:spcBef>
              <a:spcAft>
                <a:spcPts val="800"/>
              </a:spcAft>
              <a:buClrTx/>
              <a:buSzTx/>
              <a:defRPr/>
            </a:pPr>
            <a:r>
              <a:rPr kumimoji="0" lang="zh-CN" altLang="en-US" sz="280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就如　</a:t>
            </a:r>
            <a:r>
              <a:rPr kumimoji="0" lang="zh-CN" altLang="en-US" sz="2800"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神从创立世界以前</a:t>
            </a:r>
            <a:r>
              <a:rPr kumimoji="0" lang="zh-CN" altLang="en-US" sz="280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，在基督里拣选了我们，使我们在他面前成为圣洁，无有瑕疵。</a:t>
            </a:r>
            <a:endParaRPr kumimoji="0" lang="en-US" altLang="zh-CN" sz="280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algn="ctr" defTabSz="457200" fontAlgn="auto">
              <a:lnSpc>
                <a:spcPct val="100000"/>
              </a:lnSpc>
              <a:spcBef>
                <a:spcPts val="0"/>
              </a:spcBef>
              <a:spcAft>
                <a:spcPts val="800"/>
              </a:spcAft>
              <a:buClrTx/>
              <a:buSzTx/>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提摩太后书</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1:9 </a:t>
            </a:r>
          </a:p>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zh-CN" altLang="en-US" sz="280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神救了我们，以圣召召我们，不是按我们的行为，乃是按他的旨意和恩典。这恩典是</a:t>
            </a:r>
            <a:r>
              <a:rPr kumimoji="0" lang="zh-CN" altLang="en-US" sz="2800"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万古之先</a:t>
            </a:r>
            <a:r>
              <a:rPr kumimoji="0" lang="zh-CN" altLang="en-US" sz="280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在基督耶稣里赐给我们的。</a:t>
            </a:r>
          </a:p>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哥林多前书</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2:7 </a:t>
            </a:r>
          </a:p>
          <a:p>
            <a:pPr algn="ctr" defTabSz="457200" fontAlgn="auto">
              <a:lnSpc>
                <a:spcPct val="100000"/>
              </a:lnSpc>
              <a:spcBef>
                <a:spcPts val="0"/>
              </a:spcBef>
              <a:spcAft>
                <a:spcPts val="800"/>
              </a:spcAft>
              <a:buClrTx/>
              <a:buSzTx/>
              <a:defRPr/>
            </a:pPr>
            <a:r>
              <a:rPr kumimoji="0" lang="zh-CN" altLang="en-US" sz="280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我们讲的，乃是从前所隐藏、　神奥秘的智慧，就是　神在</a:t>
            </a:r>
            <a:r>
              <a:rPr kumimoji="0" lang="zh-CN" altLang="en-US" sz="2800"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万世以前</a:t>
            </a:r>
            <a:r>
              <a:rPr kumimoji="0" lang="zh-CN" altLang="en-US" sz="280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预定使我们得荣耀的。</a:t>
            </a:r>
            <a:endParaRPr kumimoji="0" lang="en-US" sz="280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49579304"/>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为什么教会的健康很重要？</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763688" y="1769629"/>
            <a:ext cx="2664296"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提多书</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1:1-4</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914650"/>
            <a:ext cx="8611792" cy="52322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健康的教会是神使命的一部分（</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1-2</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9" name="Rectangle 8">
            <a:extLst>
              <a:ext uri="{FF2B5EF4-FFF2-40B4-BE49-F238E27FC236}">
                <a16:creationId xmlns:a16="http://schemas.microsoft.com/office/drawing/2014/main" id="{91D242E3-0394-4B0F-BCDD-1EEE6E1631CD}"/>
              </a:ext>
            </a:extLst>
          </p:cNvPr>
          <p:cNvSpPr/>
          <p:nvPr/>
        </p:nvSpPr>
        <p:spPr>
          <a:xfrm>
            <a:off x="246459" y="4772025"/>
            <a:ext cx="8890397" cy="461665"/>
          </a:xfrm>
          <a:prstGeom prst="rect">
            <a:avLst/>
          </a:prstGeom>
        </p:spPr>
        <p:txBody>
          <a:bodyPr wrap="square">
            <a:spAutoFit/>
          </a:bodyPr>
          <a:lstStyle/>
          <a:p>
            <a:pPr marL="231775" marR="0" lvl="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他的主权：他从永恒中设计了救恩计划</a:t>
            </a:r>
          </a:p>
        </p:txBody>
      </p:sp>
      <p:sp>
        <p:nvSpPr>
          <p:cNvPr id="10" name="Rectangle 9">
            <a:extLst>
              <a:ext uri="{FF2B5EF4-FFF2-40B4-BE49-F238E27FC236}">
                <a16:creationId xmlns:a16="http://schemas.microsoft.com/office/drawing/2014/main" id="{5FC17AF9-703B-400D-A647-AE258D2158FC}"/>
              </a:ext>
            </a:extLst>
          </p:cNvPr>
          <p:cNvSpPr/>
          <p:nvPr/>
        </p:nvSpPr>
        <p:spPr>
          <a:xfrm>
            <a:off x="245249" y="5631278"/>
            <a:ext cx="8891608" cy="461665"/>
          </a:xfrm>
          <a:prstGeom prst="rect">
            <a:avLst/>
          </a:prstGeom>
        </p:spPr>
        <p:txBody>
          <a:bodyPr wrap="square">
            <a:spAutoFit/>
          </a:bodyPr>
          <a:lstStyle/>
          <a:p>
            <a:pPr marL="231775" lvl="0" indent="-231775"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他的旨意：他引导历史来成就他的计划</a:t>
            </a: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45817"/>
            <a:ext cx="8596926" cy="52322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健康的教会反映了神荣耀的品格（</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b-3</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Tree>
    <p:extLst>
      <p:ext uri="{BB962C8B-B14F-4D97-AF65-F5344CB8AC3E}">
        <p14:creationId xmlns:p14="http://schemas.microsoft.com/office/powerpoint/2010/main" val="2419598405"/>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AFE07E-CE04-4FF0-9198-170508E9FAF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FAF3BE0-1E48-41AF-BAA0-97D8AFB25FC4}"/>
              </a:ext>
            </a:extLst>
          </p:cNvPr>
          <p:cNvSpPr/>
          <p:nvPr/>
        </p:nvSpPr>
        <p:spPr>
          <a:xfrm>
            <a:off x="179512" y="548681"/>
            <a:ext cx="8820472" cy="4524315"/>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罗马书</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5:6 – “</a:t>
            </a:r>
            <a:r>
              <a:rPr lang="en-US" sz="3600" b="1" dirty="0" err="1">
                <a:solidFill>
                  <a:prstClr val="white"/>
                </a:solidFill>
                <a:latin typeface="Arial" panose="020B0604020202020204" pitchFamily="34" charset="0"/>
                <a:ea typeface="ＭＳ Ｐゴシック" charset="0"/>
                <a:cs typeface="Arial" panose="020B0604020202020204" pitchFamily="34" charset="0"/>
              </a:rPr>
              <a:t>所定的日期</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defTabSz="457200" fontAlgn="auto">
              <a:lnSpc>
                <a:spcPct val="100000"/>
              </a:lnSpc>
              <a:spcBef>
                <a:spcPts val="0"/>
              </a:spcBef>
              <a:spcAft>
                <a:spcPts val="0"/>
              </a:spcAft>
              <a:buClrTx/>
              <a:buSzTx/>
              <a:defRPr/>
            </a:pP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加拉太书</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4:4 – “</a:t>
            </a:r>
            <a:r>
              <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但到了时机成熟</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defTabSz="457200" fontAlgn="auto">
              <a:lnSpc>
                <a:spcPct val="100000"/>
              </a:lnSpc>
              <a:spcBef>
                <a:spcPts val="0"/>
              </a:spcBef>
              <a:spcAft>
                <a:spcPts val="0"/>
              </a:spcAft>
              <a:buClrTx/>
              <a:buSzTx/>
              <a:defRPr/>
            </a:pP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以弗所书</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1:10 – “</a:t>
            </a:r>
            <a:r>
              <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到了所计划的时机成熟</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defTabSz="457200" fontAlgn="auto">
              <a:lnSpc>
                <a:spcPct val="100000"/>
              </a:lnSpc>
              <a:spcBef>
                <a:spcPts val="0"/>
              </a:spcBef>
              <a:spcAft>
                <a:spcPts val="0"/>
              </a:spcAft>
              <a:buClrTx/>
              <a:buSzTx/>
              <a:defRPr/>
            </a:pP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使徒行传</a:t>
            </a:r>
            <a:r>
              <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17:26 – “</a:t>
            </a:r>
            <a:r>
              <a:rPr lang="en-US" altLang="zh-CN" sz="3600" b="1" dirty="0">
                <a:solidFill>
                  <a:prstClr val="white"/>
                </a:solidFill>
                <a:latin typeface="Arial" panose="020B0604020202020204" pitchFamily="34" charset="0"/>
                <a:ea typeface="ＭＳ Ｐゴシック" charset="0"/>
                <a:cs typeface="Arial" panose="020B0604020202020204" pitchFamily="34" charset="0"/>
              </a:rPr>
              <a:t>…</a:t>
            </a:r>
            <a:r>
              <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并且定了他们的期限和居住的疆界</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684825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神在万古之先所应许的永生</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p>
        </p:txBody>
      </p:sp>
      <p:sp>
        <p:nvSpPr>
          <p:cNvPr id="7" name="Rectangle 2">
            <a:extLst>
              <a:ext uri="{FF2B5EF4-FFF2-40B4-BE49-F238E27FC236}">
                <a16:creationId xmlns:a16="http://schemas.microsoft.com/office/drawing/2014/main" id="{F582A0A8-7E2C-8247-9C82-AC39C44FC54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43317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AFE07E-CE04-4FF0-9198-170508E9FAF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F470363-A9BA-4222-AF14-B5124D7F457F}"/>
              </a:ext>
            </a:extLst>
          </p:cNvPr>
          <p:cNvSpPr/>
          <p:nvPr/>
        </p:nvSpPr>
        <p:spPr>
          <a:xfrm>
            <a:off x="693353" y="836712"/>
            <a:ext cx="7757293" cy="4202561"/>
          </a:xfrm>
          <a:prstGeom prst="rect">
            <a:avLst/>
          </a:prstGeom>
          <a:solidFill>
            <a:srgbClr val="740000"/>
          </a:solidFill>
          <a:ln>
            <a:solidFill>
              <a:schemeClr val="bg1"/>
            </a:solidFill>
          </a:ln>
        </p:spPr>
        <p:txBody>
          <a:bodyPr wrap="square">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“基督教的到来并非偶然。它是在神的时间里降临的；所有的历史都是为它做准备的；而且当时的环境使得福音能够畅通无阻地传播。”</a:t>
            </a:r>
          </a:p>
          <a:p>
            <a:pPr marL="0" marR="0" lvl="0" indent="0" algn="ctr" defTabSz="457200" rtl="0" eaLnBrk="1" fontAlgn="auto" latinLnBrk="0" hangingPunct="1">
              <a:lnSpc>
                <a:spcPct val="107000"/>
              </a:lnSpc>
              <a:spcBef>
                <a:spcPts val="0"/>
              </a:spcBef>
              <a:spcAft>
                <a:spcPts val="0"/>
              </a:spcAft>
              <a:buClrTx/>
              <a:buSzTx/>
              <a:buFontTx/>
              <a:buNone/>
              <a:tabLst/>
              <a:defRPr/>
            </a:pPr>
            <a:br>
              <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br>
            <a:endPar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威廉</a:t>
            </a:r>
            <a:r>
              <a:rPr kumimoji="0" lang="en-US" altLang="zh-CN"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巴克莱</a:t>
            </a:r>
          </a:p>
        </p:txBody>
      </p:sp>
    </p:spTree>
    <p:extLst>
      <p:ext uri="{BB962C8B-B14F-4D97-AF65-F5344CB8AC3E}">
        <p14:creationId xmlns:p14="http://schemas.microsoft.com/office/powerpoint/2010/main" val="1457809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lock&#10;&#10;Description automatically generated">
            <a:extLst>
              <a:ext uri="{FF2B5EF4-FFF2-40B4-BE49-F238E27FC236}">
                <a16:creationId xmlns:a16="http://schemas.microsoft.com/office/drawing/2014/main" id="{0E872AEC-DE90-4977-8826-E4DB109F8B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9" y="5830"/>
            <a:ext cx="9170258" cy="6852169"/>
          </a:xfrm>
          <a:prstGeom prst="rect">
            <a:avLst/>
          </a:prstGeom>
        </p:spPr>
      </p:pic>
      <p:sp>
        <p:nvSpPr>
          <p:cNvPr id="4" name="Rectangle 3">
            <a:extLst>
              <a:ext uri="{FF2B5EF4-FFF2-40B4-BE49-F238E27FC236}">
                <a16:creationId xmlns:a16="http://schemas.microsoft.com/office/drawing/2014/main" id="{F67D8B3A-3C6B-48AF-91AA-43C32544E4B7}"/>
              </a:ext>
            </a:extLst>
          </p:cNvPr>
          <p:cNvSpPr/>
          <p:nvPr/>
        </p:nvSpPr>
        <p:spPr>
          <a:xfrm>
            <a:off x="1711668" y="1988840"/>
            <a:ext cx="6604748" cy="3227422"/>
          </a:xfrm>
          <a:prstGeom prst="rect">
            <a:avLst/>
          </a:prstGeom>
          <a:solidFill>
            <a:schemeClr val="bg1"/>
          </a:solidFill>
        </p:spPr>
        <p:txBody>
          <a:bodyPr wrap="square">
            <a:spAutoFit/>
          </a:bodyPr>
          <a:lstStyle/>
          <a:p>
            <a:pPr marL="342900" lvl="0" indent="-342900" defTabSz="457200" fontAlgn="auto">
              <a:lnSpc>
                <a:spcPct val="115000"/>
              </a:lnSpc>
              <a:spcBef>
                <a:spcPts val="0"/>
              </a:spcBef>
              <a:spcAft>
                <a:spcPts val="0"/>
              </a:spcAft>
              <a:buClrTx/>
              <a:buSzTx/>
              <a:buFont typeface="Courier New" panose="02070309020205020404" pitchFamily="49" charset="0"/>
              <a:buChar char="o"/>
              <a:defRPr/>
            </a:pPr>
            <a:r>
              <a:rPr lang="zh-CN" altLang="en-US" sz="3600" b="1" dirty="0">
                <a:solidFill>
                  <a:prstClr val="black"/>
                </a:solidFill>
                <a:latin typeface="Arial" panose="020B0604020202020204" pitchFamily="34" charset="0"/>
                <a:ea typeface="Calibri" panose="020F0502020204030204" pitchFamily="34" charset="0"/>
                <a:cs typeface="Arial" panose="020B0604020202020204" pitchFamily="34" charset="0"/>
              </a:rPr>
              <a:t>统一的语言</a:t>
            </a:r>
          </a:p>
          <a:p>
            <a:pPr marL="342900" lvl="0" indent="-342900" defTabSz="457200" fontAlgn="auto">
              <a:lnSpc>
                <a:spcPct val="115000"/>
              </a:lnSpc>
              <a:spcBef>
                <a:spcPts val="0"/>
              </a:spcBef>
              <a:spcAft>
                <a:spcPts val="0"/>
              </a:spcAft>
              <a:buClrTx/>
              <a:buSzTx/>
              <a:buFont typeface="Courier New" panose="02070309020205020404" pitchFamily="49" charset="0"/>
              <a:buChar char="o"/>
              <a:defRPr/>
            </a:pPr>
            <a:r>
              <a:rPr lang="zh-CN" altLang="en-US" sz="3600" b="1" dirty="0">
                <a:solidFill>
                  <a:prstClr val="black"/>
                </a:solidFill>
                <a:latin typeface="Arial" panose="020B0604020202020204" pitchFamily="34" charset="0"/>
                <a:ea typeface="Calibri" panose="020F0502020204030204" pitchFamily="34" charset="0"/>
                <a:cs typeface="Arial" panose="020B0604020202020204" pitchFamily="34" charset="0"/>
              </a:rPr>
              <a:t>更便捷的旅行</a:t>
            </a:r>
          </a:p>
          <a:p>
            <a:pPr marL="342900" lvl="0" indent="-342900" defTabSz="457200" fontAlgn="auto">
              <a:lnSpc>
                <a:spcPct val="115000"/>
              </a:lnSpc>
              <a:spcBef>
                <a:spcPts val="0"/>
              </a:spcBef>
              <a:spcAft>
                <a:spcPts val="0"/>
              </a:spcAft>
              <a:buClrTx/>
              <a:buSzTx/>
              <a:buFont typeface="Courier New" panose="02070309020205020404" pitchFamily="49" charset="0"/>
              <a:buChar char="o"/>
              <a:defRPr/>
            </a:pPr>
            <a:r>
              <a:rPr lang="zh-CN" altLang="en-US" sz="3600" b="1" dirty="0">
                <a:solidFill>
                  <a:prstClr val="black"/>
                </a:solidFill>
                <a:latin typeface="Arial" panose="020B0604020202020204" pitchFamily="34" charset="0"/>
                <a:ea typeface="Calibri" panose="020F0502020204030204" pitchFamily="34" charset="0"/>
                <a:cs typeface="Arial" panose="020B0604020202020204" pitchFamily="34" charset="0"/>
              </a:rPr>
              <a:t>更安全的旅行</a:t>
            </a:r>
          </a:p>
          <a:p>
            <a:pPr marL="342900" lvl="0" indent="-342900" defTabSz="457200" fontAlgn="auto">
              <a:lnSpc>
                <a:spcPct val="115000"/>
              </a:lnSpc>
              <a:spcBef>
                <a:spcPts val="0"/>
              </a:spcBef>
              <a:spcAft>
                <a:spcPts val="0"/>
              </a:spcAft>
              <a:buClrTx/>
              <a:buSzTx/>
              <a:buFont typeface="Courier New" panose="02070309020205020404" pitchFamily="49" charset="0"/>
              <a:buChar char="o"/>
              <a:defRPr/>
            </a:pPr>
            <a:r>
              <a:rPr lang="zh-CN" altLang="en-US" sz="3600" b="1" dirty="0">
                <a:solidFill>
                  <a:prstClr val="black"/>
                </a:solidFill>
                <a:latin typeface="Arial" panose="020B0604020202020204" pitchFamily="34" charset="0"/>
                <a:ea typeface="Calibri" panose="020F0502020204030204" pitchFamily="34" charset="0"/>
                <a:cs typeface="Arial" panose="020B0604020202020204" pitchFamily="34" charset="0"/>
              </a:rPr>
              <a:t>政治稳定</a:t>
            </a:r>
          </a:p>
          <a:p>
            <a:pPr marL="342900" lvl="0" indent="-342900" defTabSz="457200" fontAlgn="auto">
              <a:lnSpc>
                <a:spcPct val="115000"/>
              </a:lnSpc>
              <a:spcBef>
                <a:spcPts val="0"/>
              </a:spcBef>
              <a:spcAft>
                <a:spcPts val="0"/>
              </a:spcAft>
              <a:buClrTx/>
              <a:buSzTx/>
              <a:buFont typeface="Courier New" panose="02070309020205020404" pitchFamily="49" charset="0"/>
              <a:buChar char="o"/>
              <a:defRPr/>
            </a:pPr>
            <a:r>
              <a:rPr lang="zh-CN" altLang="en-US" sz="3600" b="1" dirty="0">
                <a:solidFill>
                  <a:prstClr val="black"/>
                </a:solidFill>
                <a:latin typeface="Arial" panose="020B0604020202020204" pitchFamily="34" charset="0"/>
                <a:ea typeface="Calibri" panose="020F0502020204030204" pitchFamily="34" charset="0"/>
                <a:cs typeface="Arial" panose="020B0604020202020204" pitchFamily="34" charset="0"/>
              </a:rPr>
              <a:t>哲学上的开放</a:t>
            </a:r>
          </a:p>
        </p:txBody>
      </p:sp>
      <p:sp>
        <p:nvSpPr>
          <p:cNvPr id="5" name="Rectangle 4">
            <a:extLst>
              <a:ext uri="{FF2B5EF4-FFF2-40B4-BE49-F238E27FC236}">
                <a16:creationId xmlns:a16="http://schemas.microsoft.com/office/drawing/2014/main" id="{7B4A9AB6-7438-48A3-9147-E2182A49F8E3}"/>
              </a:ext>
            </a:extLst>
          </p:cNvPr>
          <p:cNvSpPr/>
          <p:nvPr/>
        </p:nvSpPr>
        <p:spPr>
          <a:xfrm>
            <a:off x="1309687" y="293084"/>
            <a:ext cx="6524625" cy="622158"/>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0"/>
              </a:spcBef>
              <a:spcAft>
                <a:spcPts val="80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基督显现的“适当时机”的五个理由</a:t>
            </a:r>
          </a:p>
        </p:txBody>
      </p:sp>
    </p:spTree>
    <p:extLst>
      <p:ext uri="{BB962C8B-B14F-4D97-AF65-F5344CB8AC3E}">
        <p14:creationId xmlns:p14="http://schemas.microsoft.com/office/powerpoint/2010/main" val="35524850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为什么教会的健康很重要？</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763688" y="1769629"/>
            <a:ext cx="2664296"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altLang="zh-CN" sz="2800" b="1" i="0"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提多书</a:t>
            </a: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1:1-4</a:t>
            </a:r>
            <a:endPar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8904" y="2914650"/>
            <a:ext cx="8611792" cy="52322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健康的教会是神使命的一部分（</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1-2</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9" name="Rectangle 8">
            <a:extLst>
              <a:ext uri="{FF2B5EF4-FFF2-40B4-BE49-F238E27FC236}">
                <a16:creationId xmlns:a16="http://schemas.microsoft.com/office/drawing/2014/main" id="{91D242E3-0394-4B0F-BCDD-1EEE6E1631CD}"/>
              </a:ext>
            </a:extLst>
          </p:cNvPr>
          <p:cNvSpPr/>
          <p:nvPr/>
        </p:nvSpPr>
        <p:spPr>
          <a:xfrm>
            <a:off x="288904" y="4527216"/>
            <a:ext cx="8890397" cy="461665"/>
          </a:xfrm>
          <a:prstGeom prst="rect">
            <a:avLst/>
          </a:prstGeom>
        </p:spPr>
        <p:txBody>
          <a:bodyPr wrap="square">
            <a:spAutoFit/>
          </a:bodyPr>
          <a:lstStyle/>
          <a:p>
            <a:pPr marL="231775" marR="0" lvl="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他的主权：他从永恒中设计了救恩计划</a:t>
            </a:r>
          </a:p>
        </p:txBody>
      </p:sp>
      <p:sp>
        <p:nvSpPr>
          <p:cNvPr id="10" name="Rectangle 9">
            <a:extLst>
              <a:ext uri="{FF2B5EF4-FFF2-40B4-BE49-F238E27FC236}">
                <a16:creationId xmlns:a16="http://schemas.microsoft.com/office/drawing/2014/main" id="{5FC17AF9-703B-400D-A647-AE258D2158FC}"/>
              </a:ext>
            </a:extLst>
          </p:cNvPr>
          <p:cNvSpPr/>
          <p:nvPr/>
        </p:nvSpPr>
        <p:spPr>
          <a:xfrm>
            <a:off x="288904" y="5229200"/>
            <a:ext cx="8891608" cy="461665"/>
          </a:xfrm>
          <a:prstGeom prst="rect">
            <a:avLst/>
          </a:prstGeom>
        </p:spPr>
        <p:txBody>
          <a:bodyPr wrap="square">
            <a:spAutoFit/>
          </a:bodyPr>
          <a:lstStyle/>
          <a:p>
            <a:pPr marL="231775" lvl="0" indent="-231775"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他的旨意：他引导历史来成就他的计划</a:t>
            </a:r>
          </a:p>
        </p:txBody>
      </p:sp>
      <p:sp>
        <p:nvSpPr>
          <p:cNvPr id="13" name="Rectangle 12">
            <a:extLst>
              <a:ext uri="{FF2B5EF4-FFF2-40B4-BE49-F238E27FC236}">
                <a16:creationId xmlns:a16="http://schemas.microsoft.com/office/drawing/2014/main" id="{7C527222-FE78-4AFF-98A7-38EAC0089126}"/>
              </a:ext>
            </a:extLst>
          </p:cNvPr>
          <p:cNvSpPr/>
          <p:nvPr/>
        </p:nvSpPr>
        <p:spPr>
          <a:xfrm>
            <a:off x="288904" y="3501008"/>
            <a:ext cx="8596926" cy="52322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健康的教会反映了神荣耀的品格（</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2b-3</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12" name="Rectangle 11">
            <a:extLst>
              <a:ext uri="{FF2B5EF4-FFF2-40B4-BE49-F238E27FC236}">
                <a16:creationId xmlns:a16="http://schemas.microsoft.com/office/drawing/2014/main" id="{6A6AC6AF-F43F-654D-96FC-E74AE3B327F5}"/>
              </a:ext>
            </a:extLst>
          </p:cNvPr>
          <p:cNvSpPr/>
          <p:nvPr/>
        </p:nvSpPr>
        <p:spPr>
          <a:xfrm>
            <a:off x="288904" y="5838363"/>
            <a:ext cx="8855096" cy="461665"/>
          </a:xfrm>
          <a:prstGeom prst="rect">
            <a:avLst/>
          </a:prstGeom>
        </p:spPr>
        <p:txBody>
          <a:bodyPr wrap="square">
            <a:spAutoFit/>
          </a:bodyPr>
          <a:lstStyle/>
          <a:p>
            <a:pPr marL="231775" lvl="0" indent="-231775"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他的智慧：他选择通过人的传扬来改变人的生命</a:t>
            </a:r>
          </a:p>
        </p:txBody>
      </p:sp>
    </p:spTree>
    <p:extLst>
      <p:ext uri="{BB962C8B-B14F-4D97-AF65-F5344CB8AC3E}">
        <p14:creationId xmlns:p14="http://schemas.microsoft.com/office/powerpoint/2010/main" val="2887808994"/>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为什么教会的健康很重要？</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907704" y="1769629"/>
            <a:ext cx="2532459"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altLang="zh-CN" sz="2800" b="1" i="0"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提多书</a:t>
            </a: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1:1-4</a:t>
            </a:r>
            <a:endPar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571750"/>
            <a:ext cx="8277225" cy="52322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健康的教会是神使命的一部分（</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1-2</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13" name="Rectangle 12">
            <a:extLst>
              <a:ext uri="{FF2B5EF4-FFF2-40B4-BE49-F238E27FC236}">
                <a16:creationId xmlns:a16="http://schemas.microsoft.com/office/drawing/2014/main" id="{7C527222-FE78-4AFF-98A7-38EAC0089126}"/>
              </a:ext>
            </a:extLst>
          </p:cNvPr>
          <p:cNvSpPr/>
          <p:nvPr/>
        </p:nvSpPr>
        <p:spPr>
          <a:xfrm>
            <a:off x="295275" y="3587383"/>
            <a:ext cx="8262937" cy="523220"/>
          </a:xfrm>
          <a:prstGeom prst="rect">
            <a:avLst/>
          </a:prstGeom>
          <a:solidFill>
            <a:schemeClr val="bg1"/>
          </a:solidFill>
        </p:spPr>
        <p:txBody>
          <a:bodyPr wrap="square">
            <a:spAutoFit/>
          </a:bodyPr>
          <a:lstStyle/>
          <a:p>
            <a:pPr lvl="0" defTabSz="457200" fontAlgn="auto">
              <a:lnSpc>
                <a:spcPct val="100000"/>
              </a:lnSpc>
              <a:spcBef>
                <a:spcPts val="0"/>
              </a:spcBef>
              <a:spcAft>
                <a:spcPts val="563"/>
              </a:spcAft>
              <a:buClrTx/>
              <a:buSzTx/>
              <a:defRPr/>
            </a:pPr>
            <a:r>
              <a:rPr lang="zh-CN" alt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健康的教会反映了神荣耀的品格（</a:t>
            </a:r>
            <a:r>
              <a:rPr lang="en-US" altLang="zh-CN"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2b-3</a:t>
            </a:r>
            <a:r>
              <a:rPr lang="zh-CN" alt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节）</a:t>
            </a:r>
          </a:p>
        </p:txBody>
      </p:sp>
      <p:sp>
        <p:nvSpPr>
          <p:cNvPr id="14" name="Rectangle 13">
            <a:extLst>
              <a:ext uri="{FF2B5EF4-FFF2-40B4-BE49-F238E27FC236}">
                <a16:creationId xmlns:a16="http://schemas.microsoft.com/office/drawing/2014/main" id="{42549C7D-0F34-449C-B3B2-397256E56285}"/>
              </a:ext>
            </a:extLst>
          </p:cNvPr>
          <p:cNvSpPr/>
          <p:nvPr/>
        </p:nvSpPr>
        <p:spPr>
          <a:xfrm>
            <a:off x="295275" y="4635133"/>
            <a:ext cx="8262937" cy="523220"/>
          </a:xfrm>
          <a:prstGeom prst="rect">
            <a:avLst/>
          </a:prstGeom>
          <a:solidFill>
            <a:schemeClr val="bg1"/>
          </a:solidFill>
        </p:spPr>
        <p:txBody>
          <a:bodyPr wrap="square">
            <a:spAutoFit/>
          </a:bodyPr>
          <a:lstStyle/>
          <a:p>
            <a:pPr defTabSz="457200" fontAlgn="auto">
              <a:lnSpc>
                <a:spcPct val="100000"/>
              </a:lnSpc>
              <a:spcBef>
                <a:spcPts val="0"/>
              </a:spcBef>
              <a:spcAft>
                <a:spcPts val="563"/>
              </a:spcAft>
              <a:buClrTx/>
              <a:buSzTx/>
              <a:defRPr/>
            </a:pP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健康的教会揭示了神持续的引导（第</a:t>
            </a:r>
            <a:r>
              <a:rPr lang="en-US"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rPr>
              <a:t>4</a:t>
            </a:r>
            <a:r>
              <a:rPr lang="zh-CN"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节）</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09995626"/>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BC469B-63F1-4A34-95D0-57D8CEC7E52F}"/>
              </a:ext>
            </a:extLst>
          </p:cNvPr>
          <p:cNvSpPr/>
          <p:nvPr/>
        </p:nvSpPr>
        <p:spPr>
          <a:xfrm>
            <a:off x="0" y="0"/>
            <a:ext cx="9144000" cy="6858000"/>
          </a:xfrm>
          <a:prstGeom prst="rect">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descr="A small boat in a body of water&#10;&#10;Description automatically generated">
            <a:extLst>
              <a:ext uri="{FF2B5EF4-FFF2-40B4-BE49-F238E27FC236}">
                <a16:creationId xmlns:a16="http://schemas.microsoft.com/office/drawing/2014/main" id="{1884DCE4-CFAA-488A-87BB-9840C44473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7675" y="981074"/>
            <a:ext cx="8239015" cy="5375957"/>
          </a:xfrm>
          <a:prstGeom prst="rect">
            <a:avLst/>
          </a:prstGeom>
        </p:spPr>
      </p:pic>
      <p:sp>
        <p:nvSpPr>
          <p:cNvPr id="5" name="Rectangle 4">
            <a:extLst>
              <a:ext uri="{FF2B5EF4-FFF2-40B4-BE49-F238E27FC236}">
                <a16:creationId xmlns:a16="http://schemas.microsoft.com/office/drawing/2014/main" id="{CC0C6579-8AE5-4F87-8F61-488048C860EA}"/>
              </a:ext>
            </a:extLst>
          </p:cNvPr>
          <p:cNvSpPr/>
          <p:nvPr/>
        </p:nvSpPr>
        <p:spPr>
          <a:xfrm>
            <a:off x="-15900" y="245492"/>
            <a:ext cx="9143999" cy="522900"/>
          </a:xfrm>
          <a:prstGeom prst="rect">
            <a:avLst/>
          </a:prstGeom>
        </p:spPr>
        <p:txBody>
          <a:bodyPr wrap="square">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提多生活中的领导挑战</a:t>
            </a:r>
          </a:p>
        </p:txBody>
      </p:sp>
      <p:sp>
        <p:nvSpPr>
          <p:cNvPr id="6" name="Rectangle 5">
            <a:extLst>
              <a:ext uri="{FF2B5EF4-FFF2-40B4-BE49-F238E27FC236}">
                <a16:creationId xmlns:a16="http://schemas.microsoft.com/office/drawing/2014/main" id="{9D65D39C-DC3C-4B59-A93E-46AD8A4023F3}"/>
              </a:ext>
            </a:extLst>
          </p:cNvPr>
          <p:cNvSpPr/>
          <p:nvPr/>
        </p:nvSpPr>
        <p:spPr>
          <a:xfrm>
            <a:off x="490499" y="1859340"/>
            <a:ext cx="8229381" cy="1569660"/>
          </a:xfrm>
          <a:prstGeom prst="rect">
            <a:avLst/>
          </a:prstGeom>
          <a:solidFill>
            <a:srgbClr val="FFFFFF">
              <a:alpha val="74902"/>
            </a:srgbClr>
          </a:solidFill>
        </p:spPr>
        <p:txBody>
          <a:bodyPr wrap="square" anchor="ctr">
            <a:spAutoFit/>
          </a:bodyPr>
          <a:lstStyle/>
          <a:p>
            <a:pPr marL="342900" lvl="0" indent="-342900" defTabSz="457200" fontAlgn="auto">
              <a:lnSpc>
                <a:spcPct val="100000"/>
              </a:lnSpc>
              <a:spcBef>
                <a:spcPts val="0"/>
              </a:spcBef>
              <a:spcAft>
                <a:spcPts val="0"/>
              </a:spcAft>
              <a:buClrTx/>
              <a:buSzTx/>
              <a:buFont typeface="Symbol" panose="05050102010706020507" pitchFamily="18" charset="2"/>
              <a:buChar char=""/>
              <a:defRPr/>
            </a:pPr>
            <a:r>
              <a:rPr lang="zh-CN" altLang="en-US" sz="2400" dirty="0">
                <a:solidFill>
                  <a:prstClr val="black"/>
                </a:solidFill>
                <a:latin typeface="Kai" pitchFamily="2" charset="-122"/>
                <a:ea typeface="Kai" pitchFamily="2" charset="-122"/>
                <a:cs typeface="Arial" panose="020B0604020202020204" pitchFamily="34" charset="0"/>
              </a:rPr>
              <a:t>教会领导挑战 </a:t>
            </a:r>
            <a:r>
              <a:rPr lang="en-US" altLang="zh-CN" sz="2400" dirty="0">
                <a:solidFill>
                  <a:prstClr val="black"/>
                </a:solidFill>
                <a:latin typeface="Kai" pitchFamily="2" charset="-122"/>
                <a:ea typeface="Kai" pitchFamily="2" charset="-122"/>
                <a:cs typeface="Arial" panose="020B0604020202020204" pitchFamily="34" charset="0"/>
              </a:rPr>
              <a:t>1</a:t>
            </a:r>
            <a:r>
              <a:rPr lang="zh-CN" altLang="en-US" sz="2400" dirty="0">
                <a:solidFill>
                  <a:prstClr val="black"/>
                </a:solidFill>
                <a:latin typeface="Kai" pitchFamily="2" charset="-122"/>
                <a:ea typeface="Kai" pitchFamily="2" charset="-122"/>
                <a:cs typeface="Arial" panose="020B0604020202020204" pitchFamily="34" charset="0"/>
              </a:rPr>
              <a:t>：澄清和捍卫福音（加拉太书 </a:t>
            </a:r>
            <a:r>
              <a:rPr lang="en-US" altLang="zh-CN" sz="2400" dirty="0">
                <a:solidFill>
                  <a:prstClr val="black"/>
                </a:solidFill>
                <a:latin typeface="Kai" pitchFamily="2" charset="-122"/>
                <a:ea typeface="Kai" pitchFamily="2" charset="-122"/>
                <a:cs typeface="Arial" panose="020B0604020202020204" pitchFamily="34" charset="0"/>
              </a:rPr>
              <a:t>2:1-10</a:t>
            </a:r>
            <a:r>
              <a:rPr lang="zh-CN" altLang="en-US" sz="2400" dirty="0">
                <a:solidFill>
                  <a:prstClr val="black"/>
                </a:solidFill>
                <a:latin typeface="Kai" pitchFamily="2" charset="-122"/>
                <a:ea typeface="Kai" pitchFamily="2" charset="-122"/>
                <a:cs typeface="Arial" panose="020B0604020202020204" pitchFamily="34" charset="0"/>
              </a:rPr>
              <a:t>）</a:t>
            </a:r>
          </a:p>
          <a:p>
            <a:pPr marL="342900" lvl="0" indent="-342900" defTabSz="457200" fontAlgn="auto">
              <a:lnSpc>
                <a:spcPct val="100000"/>
              </a:lnSpc>
              <a:spcBef>
                <a:spcPts val="0"/>
              </a:spcBef>
              <a:spcAft>
                <a:spcPts val="0"/>
              </a:spcAft>
              <a:buClrTx/>
              <a:buSzTx/>
              <a:buFont typeface="Symbol" panose="05050102010706020507" pitchFamily="18" charset="2"/>
              <a:buChar char=""/>
              <a:defRPr/>
            </a:pPr>
            <a:r>
              <a:rPr lang="zh-CN" altLang="en-US" sz="2400" dirty="0">
                <a:solidFill>
                  <a:prstClr val="black"/>
                </a:solidFill>
                <a:latin typeface="Kai" pitchFamily="2" charset="-122"/>
                <a:ea typeface="Kai" pitchFamily="2" charset="-122"/>
                <a:cs typeface="Arial" panose="020B0604020202020204" pitchFamily="34" charset="0"/>
              </a:rPr>
              <a:t>教会领导挑战 </a:t>
            </a:r>
            <a:r>
              <a:rPr lang="en-US" altLang="zh-CN" sz="2400" dirty="0">
                <a:solidFill>
                  <a:prstClr val="black"/>
                </a:solidFill>
                <a:latin typeface="Kai" pitchFamily="2" charset="-122"/>
                <a:ea typeface="Kai" pitchFamily="2" charset="-122"/>
                <a:cs typeface="Arial" panose="020B0604020202020204" pitchFamily="34" charset="0"/>
              </a:rPr>
              <a:t>2</a:t>
            </a:r>
            <a:r>
              <a:rPr lang="zh-CN" altLang="en-US" sz="2400" dirty="0">
                <a:solidFill>
                  <a:prstClr val="black"/>
                </a:solidFill>
                <a:latin typeface="Kai" pitchFamily="2" charset="-122"/>
                <a:ea typeface="Kai" pitchFamily="2" charset="-122"/>
                <a:cs typeface="Arial" panose="020B0604020202020204" pitchFamily="34" charset="0"/>
              </a:rPr>
              <a:t>：直面罪恶（哥林多后书 </a:t>
            </a:r>
            <a:r>
              <a:rPr lang="en-US" altLang="zh-CN" sz="2400" dirty="0">
                <a:solidFill>
                  <a:prstClr val="black"/>
                </a:solidFill>
                <a:latin typeface="Kai" pitchFamily="2" charset="-122"/>
                <a:ea typeface="Kai" pitchFamily="2" charset="-122"/>
                <a:cs typeface="Arial" panose="020B0604020202020204" pitchFamily="34" charset="0"/>
              </a:rPr>
              <a:t>2:12-13</a:t>
            </a:r>
            <a:r>
              <a:rPr lang="zh-CN" altLang="en-US" sz="2400" dirty="0">
                <a:solidFill>
                  <a:prstClr val="black"/>
                </a:solidFill>
                <a:latin typeface="Kai" pitchFamily="2" charset="-122"/>
                <a:ea typeface="Kai" pitchFamily="2" charset="-122"/>
                <a:cs typeface="Arial" panose="020B0604020202020204" pitchFamily="34" charset="0"/>
              </a:rPr>
              <a:t>；</a:t>
            </a:r>
            <a:r>
              <a:rPr lang="en-US" altLang="zh-CN" sz="2400" dirty="0">
                <a:solidFill>
                  <a:prstClr val="black"/>
                </a:solidFill>
                <a:latin typeface="Kai" pitchFamily="2" charset="-122"/>
                <a:ea typeface="Kai" pitchFamily="2" charset="-122"/>
                <a:cs typeface="Arial" panose="020B0604020202020204" pitchFamily="34" charset="0"/>
              </a:rPr>
              <a:t>7:5-16</a:t>
            </a:r>
            <a:r>
              <a:rPr lang="zh-CN" altLang="en-US" sz="2400" dirty="0">
                <a:solidFill>
                  <a:prstClr val="black"/>
                </a:solidFill>
                <a:latin typeface="Kai" pitchFamily="2" charset="-122"/>
                <a:ea typeface="Kai" pitchFamily="2" charset="-122"/>
                <a:cs typeface="Arial" panose="020B0604020202020204" pitchFamily="34" charset="0"/>
              </a:rPr>
              <a:t>）</a:t>
            </a:r>
          </a:p>
          <a:p>
            <a:pPr marL="342900" lvl="0" indent="-342900" defTabSz="457200" fontAlgn="auto">
              <a:lnSpc>
                <a:spcPct val="100000"/>
              </a:lnSpc>
              <a:spcBef>
                <a:spcPts val="0"/>
              </a:spcBef>
              <a:spcAft>
                <a:spcPts val="0"/>
              </a:spcAft>
              <a:buClrTx/>
              <a:buSzTx/>
              <a:buFont typeface="Symbol" panose="05050102010706020507" pitchFamily="18" charset="2"/>
              <a:buChar char=""/>
              <a:defRPr/>
            </a:pPr>
            <a:r>
              <a:rPr lang="zh-CN" altLang="en-US" sz="2400" dirty="0">
                <a:solidFill>
                  <a:prstClr val="black"/>
                </a:solidFill>
                <a:latin typeface="Kai" pitchFamily="2" charset="-122"/>
                <a:ea typeface="Kai" pitchFamily="2" charset="-122"/>
                <a:cs typeface="Arial" panose="020B0604020202020204" pitchFamily="34" charset="0"/>
              </a:rPr>
              <a:t>教会领导挑战 </a:t>
            </a:r>
            <a:r>
              <a:rPr lang="en-US" altLang="zh-CN" sz="2400" dirty="0">
                <a:solidFill>
                  <a:prstClr val="black"/>
                </a:solidFill>
                <a:latin typeface="Kai" pitchFamily="2" charset="-122"/>
                <a:ea typeface="Kai" pitchFamily="2" charset="-122"/>
                <a:cs typeface="Arial" panose="020B0604020202020204" pitchFamily="34" charset="0"/>
              </a:rPr>
              <a:t>3</a:t>
            </a:r>
            <a:r>
              <a:rPr lang="zh-CN" altLang="en-US" sz="2400" dirty="0">
                <a:solidFill>
                  <a:prstClr val="black"/>
                </a:solidFill>
                <a:latin typeface="Kai" pitchFamily="2" charset="-122"/>
                <a:ea typeface="Kai" pitchFamily="2" charset="-122"/>
                <a:cs typeface="Arial" panose="020B0604020202020204" pitchFamily="34" charset="0"/>
              </a:rPr>
              <a:t>：筹集资金（哥林多后书 </a:t>
            </a:r>
            <a:r>
              <a:rPr lang="en-US" altLang="zh-CN" sz="2400" dirty="0">
                <a:solidFill>
                  <a:prstClr val="black"/>
                </a:solidFill>
                <a:latin typeface="Kai" pitchFamily="2" charset="-122"/>
                <a:ea typeface="Kai" pitchFamily="2" charset="-122"/>
                <a:cs typeface="Arial" panose="020B0604020202020204" pitchFamily="34" charset="0"/>
              </a:rPr>
              <a:t>8:6-24</a:t>
            </a:r>
            <a:r>
              <a:rPr lang="zh-CN" altLang="en-US" sz="2400" dirty="0">
                <a:solidFill>
                  <a:prstClr val="black"/>
                </a:solidFill>
                <a:latin typeface="Kai" pitchFamily="2" charset="-122"/>
                <a:ea typeface="Kai" pitchFamily="2" charset="-122"/>
                <a:cs typeface="Arial" panose="020B0604020202020204" pitchFamily="34" charset="0"/>
              </a:rPr>
              <a:t>）</a:t>
            </a:r>
          </a:p>
          <a:p>
            <a:pPr marL="342900" lvl="0" indent="-342900" defTabSz="457200" fontAlgn="auto">
              <a:lnSpc>
                <a:spcPct val="100000"/>
              </a:lnSpc>
              <a:spcBef>
                <a:spcPts val="0"/>
              </a:spcBef>
              <a:spcAft>
                <a:spcPts val="0"/>
              </a:spcAft>
              <a:buClrTx/>
              <a:buSzTx/>
              <a:buFont typeface="Symbol" panose="05050102010706020507" pitchFamily="18" charset="2"/>
              <a:buChar char=""/>
              <a:defRPr/>
            </a:pPr>
            <a:r>
              <a:rPr lang="zh-CN" altLang="en-US" sz="2400" dirty="0">
                <a:solidFill>
                  <a:prstClr val="black"/>
                </a:solidFill>
                <a:latin typeface="Kai" pitchFamily="2" charset="-122"/>
                <a:ea typeface="Kai" pitchFamily="2" charset="-122"/>
                <a:cs typeface="Arial" panose="020B0604020202020204" pitchFamily="34" charset="0"/>
              </a:rPr>
              <a:t>教会领导挑战 </a:t>
            </a:r>
            <a:r>
              <a:rPr lang="en-US" altLang="zh-CN" sz="2400" dirty="0">
                <a:solidFill>
                  <a:prstClr val="black"/>
                </a:solidFill>
                <a:latin typeface="Kai" pitchFamily="2" charset="-122"/>
                <a:ea typeface="Kai" pitchFamily="2" charset="-122"/>
                <a:cs typeface="Arial" panose="020B0604020202020204" pitchFamily="34" charset="0"/>
              </a:rPr>
              <a:t>4</a:t>
            </a:r>
            <a:r>
              <a:rPr lang="zh-CN" altLang="en-US" sz="2400" dirty="0">
                <a:solidFill>
                  <a:prstClr val="black"/>
                </a:solidFill>
                <a:latin typeface="Kai" pitchFamily="2" charset="-122"/>
                <a:ea typeface="Kai" pitchFamily="2" charset="-122"/>
                <a:cs typeface="Arial" panose="020B0604020202020204" pitchFamily="34" charset="0"/>
              </a:rPr>
              <a:t>：在困难的地方加强年轻教会</a:t>
            </a:r>
          </a:p>
        </p:txBody>
      </p:sp>
    </p:spTree>
    <p:extLst>
      <p:ext uri="{BB962C8B-B14F-4D97-AF65-F5344CB8AC3E}">
        <p14:creationId xmlns:p14="http://schemas.microsoft.com/office/powerpoint/2010/main" val="124077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为什么教会的健康很重要？</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907704" y="1769629"/>
            <a:ext cx="2532459"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altLang="zh-CN" sz="2800" b="1" i="0"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提多书</a:t>
            </a: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1:1-4</a:t>
            </a:r>
            <a:endPar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571750"/>
            <a:ext cx="8277225" cy="52322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健康的教会是神使命的一部分（</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1-2</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13" name="Rectangle 12">
            <a:extLst>
              <a:ext uri="{FF2B5EF4-FFF2-40B4-BE49-F238E27FC236}">
                <a16:creationId xmlns:a16="http://schemas.microsoft.com/office/drawing/2014/main" id="{7C527222-FE78-4AFF-98A7-38EAC0089126}"/>
              </a:ext>
            </a:extLst>
          </p:cNvPr>
          <p:cNvSpPr/>
          <p:nvPr/>
        </p:nvSpPr>
        <p:spPr>
          <a:xfrm>
            <a:off x="295275" y="3587383"/>
            <a:ext cx="8262937" cy="52322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 typeface="Times New Roman" pitchFamily="18" charset="0"/>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健康的教会反映了神荣耀的品格（</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2b-3</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p>
        </p:txBody>
      </p:sp>
      <p:sp>
        <p:nvSpPr>
          <p:cNvPr id="14" name="Rectangle 13">
            <a:extLst>
              <a:ext uri="{FF2B5EF4-FFF2-40B4-BE49-F238E27FC236}">
                <a16:creationId xmlns:a16="http://schemas.microsoft.com/office/drawing/2014/main" id="{42549C7D-0F34-449C-B3B2-397256E56285}"/>
              </a:ext>
            </a:extLst>
          </p:cNvPr>
          <p:cNvSpPr/>
          <p:nvPr/>
        </p:nvSpPr>
        <p:spPr>
          <a:xfrm>
            <a:off x="295275" y="4635133"/>
            <a:ext cx="8262937" cy="52322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 typeface="Times New Roman" pitchFamily="18" charset="0"/>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健康的教会揭示了神持续的引导（第</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4</a:t>
            </a: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节）</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4646771"/>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BC2DE8-6EDE-CA42-B660-C6194022F62B}"/>
              </a:ext>
            </a:extLst>
          </p:cNvPr>
          <p:cNvPicPr>
            <a:picLocks noChangeAspect="1"/>
          </p:cNvPicPr>
          <p:nvPr/>
        </p:nvPicPr>
        <p:blipFill>
          <a:blip r:embed="rId2"/>
          <a:stretch>
            <a:fillRect/>
          </a:stretch>
        </p:blipFill>
        <p:spPr>
          <a:xfrm>
            <a:off x="2028" y="0"/>
            <a:ext cx="9228469" cy="6924424"/>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74647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err="1">
                <a:ln>
                  <a:noFill/>
                </a:ln>
                <a:solidFill>
                  <a:srgbClr val="045074"/>
                </a:solidFill>
                <a:effectLst/>
                <a:uLnTx/>
                <a:uFillTx/>
                <a:latin typeface="Arial"/>
                <a:ea typeface="ＭＳ Ｐゴシック" charset="0"/>
                <a:cs typeface="Arial"/>
              </a:rPr>
              <a:t>提多书</a:t>
            </a:r>
            <a:r>
              <a:rPr kumimoji="0" lang="en-SG" sz="3600" b="1" i="0" u="none" strike="noStrike" kern="1200" cap="none" spc="0" normalizeH="0" baseline="0" noProof="0" dirty="0">
                <a:ln>
                  <a:noFill/>
                </a:ln>
                <a:solidFill>
                  <a:srgbClr val="045074"/>
                </a:solidFill>
                <a:effectLst/>
                <a:uLnTx/>
                <a:uFillTx/>
                <a:latin typeface="Arial"/>
                <a:ea typeface="ＭＳ Ｐゴシック" charset="0"/>
                <a:cs typeface="Arial"/>
              </a:rPr>
              <a:t> 1:5-9 (</a:t>
            </a:r>
            <a:r>
              <a:rPr kumimoji="0" lang="en-SG" sz="3600" b="1" i="0" u="none" strike="noStrike" kern="1200" cap="none" spc="0" normalizeH="0" baseline="0" noProof="0" dirty="0" err="1">
                <a:ln>
                  <a:noFill/>
                </a:ln>
                <a:solidFill>
                  <a:srgbClr val="045074"/>
                </a:solidFill>
                <a:effectLst/>
                <a:uLnTx/>
                <a:uFillTx/>
                <a:latin typeface="Arial"/>
                <a:ea typeface="ＭＳ Ｐゴシック" charset="0"/>
                <a:cs typeface="Arial"/>
              </a:rPr>
              <a:t>新译本</a:t>
            </a:r>
            <a:r>
              <a:rPr kumimoji="0" lang="en-SG" sz="3600" b="1" i="0" u="none" strike="noStrike" kern="1200" cap="none" spc="0" normalizeH="0" baseline="0" noProof="0" dirty="0">
                <a:ln>
                  <a:noFill/>
                </a:ln>
                <a:solidFill>
                  <a:srgbClr val="045074"/>
                </a:solidFill>
                <a:effectLst/>
                <a:uLnTx/>
                <a:uFillTx/>
                <a:latin typeface="Arial"/>
                <a:ea typeface="ＭＳ Ｐゴシック" charset="0"/>
                <a:cs typeface="Arial"/>
              </a:rPr>
              <a:t>)</a:t>
            </a:r>
            <a:endParaRPr kumimoji="0" lang="en-GB" sz="3600" b="1" i="0" u="none" strike="noStrike" kern="1200" cap="none" spc="0" normalizeH="0" baseline="0" noProof="0" dirty="0">
              <a:ln>
                <a:noFill/>
              </a:ln>
              <a:solidFill>
                <a:srgbClr val="045074"/>
              </a:solidFill>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4484914" y="2814070"/>
            <a:ext cx="4723252" cy="707886"/>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err="1">
                <a:ln>
                  <a:noFill/>
                </a:ln>
                <a:solidFill>
                  <a:srgbClr val="045074"/>
                </a:solidFill>
                <a:effectLst/>
                <a:uLnTx/>
                <a:uFillTx/>
                <a:latin typeface="Arial"/>
                <a:ea typeface="ＭＳ Ｐゴシック" charset="0"/>
                <a:cs typeface="Arial"/>
              </a:rPr>
              <a:t>读经</a:t>
            </a:r>
            <a:endParaRPr kumimoji="0" lang="en-GB" sz="4000" b="1" i="0" u="none" strike="noStrike" kern="1200" cap="none" spc="0" normalizeH="0" baseline="0" noProof="0" dirty="0">
              <a:ln>
                <a:noFill/>
              </a:ln>
              <a:solidFill>
                <a:srgbClr val="045074"/>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4712335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2C958-2156-834A-B0BE-3B1CE9263D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45074"/>
                </a:solidFill>
                <a:effectLst/>
                <a:uLnTx/>
                <a:uFillTx/>
                <a:latin typeface="Arial"/>
                <a:ea typeface="ＭＳ Ｐゴシック" charset="0"/>
                <a:cs typeface="Arial"/>
              </a:rPr>
              <a:t>提多书</a:t>
            </a: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 1:5-6  (</a:t>
            </a:r>
            <a:r>
              <a:rPr kumimoji="0" lang="en-US" sz="3200" b="1" i="0" u="none" strike="noStrike" kern="1200" cap="none" spc="0" normalizeH="0" baseline="0" noProof="0" dirty="0" err="1">
                <a:ln>
                  <a:noFill/>
                </a:ln>
                <a:solidFill>
                  <a:srgbClr val="045074"/>
                </a:solidFill>
                <a:effectLst/>
                <a:uLnTx/>
                <a:uFillTx/>
                <a:latin typeface="Arial"/>
                <a:ea typeface="ＭＳ Ｐゴシック" charset="0"/>
                <a:cs typeface="Arial"/>
              </a:rPr>
              <a:t>新译本</a:t>
            </a: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a:t>
            </a:r>
          </a:p>
        </p:txBody>
      </p:sp>
      <p:sp>
        <p:nvSpPr>
          <p:cNvPr id="5" name="Rectangle 4"/>
          <p:cNvSpPr/>
          <p:nvPr/>
        </p:nvSpPr>
        <p:spPr>
          <a:xfrm>
            <a:off x="3058886" y="1021175"/>
            <a:ext cx="6083085" cy="403187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lnSpc>
                <a:spcPct val="100000"/>
              </a:lnSpc>
              <a:buClrTx/>
              <a:buSzTx/>
              <a:defRPr/>
            </a:pP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  </a:t>
            </a:r>
            <a:r>
              <a:rPr kumimoji="0" lang="zh-CN" altLang="en-US" sz="3200" b="1" i="0" u="none" strike="noStrike" kern="1200" cap="none" spc="0" normalizeH="0" baseline="0" noProof="0" dirty="0">
                <a:ln>
                  <a:noFill/>
                </a:ln>
                <a:solidFill>
                  <a:srgbClr val="045074"/>
                </a:solidFill>
                <a:effectLst/>
                <a:uLnTx/>
                <a:uFillTx/>
                <a:latin typeface="Arial"/>
                <a:ea typeface="ＭＳ Ｐゴシック" charset="0"/>
                <a:cs typeface="Arial"/>
              </a:rPr>
              <a:t> </a:t>
            </a:r>
            <a:r>
              <a:rPr kumimoji="0" lang="en-US" altLang="zh-CN" sz="3200" b="1" i="0" u="none" strike="noStrike" kern="1200" cap="none" spc="0" normalizeH="0" baseline="0" noProof="0" dirty="0">
                <a:ln>
                  <a:noFill/>
                </a:ln>
                <a:solidFill>
                  <a:srgbClr val="045074"/>
                </a:solidFill>
                <a:effectLst/>
                <a:uLnTx/>
                <a:uFillTx/>
                <a:latin typeface="Arial"/>
                <a:ea typeface="ＭＳ Ｐゴシック" charset="0"/>
                <a:cs typeface="Arial"/>
              </a:rPr>
              <a:t>5</a:t>
            </a:r>
            <a:r>
              <a:rPr kumimoji="0" lang="zh-CN" altLang="en-US" sz="3200" b="1" i="0" u="none" strike="noStrike" kern="1200" cap="none" spc="0" normalizeH="0" baseline="0" noProof="0" dirty="0">
                <a:ln>
                  <a:noFill/>
                </a:ln>
                <a:solidFill>
                  <a:srgbClr val="045074"/>
                </a:solidFill>
                <a:effectLst/>
                <a:uLnTx/>
                <a:uFillTx/>
                <a:latin typeface="Arial"/>
                <a:ea typeface="ＭＳ Ｐゴシック" charset="0"/>
                <a:cs typeface="Arial"/>
              </a:rPr>
              <a:t>我从前留你在克里特岛，是要你办好没有办完的事，并且照我所吩咐的，在各城设立长老。</a:t>
            </a:r>
            <a:endParaRPr kumimoji="0" lang="en-US" altLang="zh-CN" sz="3200" b="1" i="0" u="none" strike="noStrike" kern="1200" cap="none" spc="0" normalizeH="0" baseline="0" noProof="0" dirty="0">
              <a:ln>
                <a:noFill/>
              </a:ln>
              <a:solidFill>
                <a:srgbClr val="045074"/>
              </a:solidFill>
              <a:effectLst/>
              <a:uLnTx/>
              <a:uFillTx/>
              <a:latin typeface="Arial"/>
              <a:ea typeface="ＭＳ Ｐゴシック" charset="0"/>
              <a:cs typeface="Arial"/>
            </a:endParaRPr>
          </a:p>
          <a:p>
            <a:pPr algn="ctr" defTabSz="457177">
              <a:lnSpc>
                <a:spcPct val="100000"/>
              </a:lnSpc>
              <a:buClrTx/>
              <a:buSzTx/>
              <a:defRPr/>
            </a:pPr>
            <a:endParaRPr lang="en-US" altLang="zh-CN" sz="3200" b="1" dirty="0">
              <a:solidFill>
                <a:srgbClr val="045074"/>
              </a:solidFill>
              <a:latin typeface="Arial"/>
              <a:ea typeface="ＭＳ Ｐゴシック" charset="0"/>
              <a:cs typeface="Arial"/>
            </a:endParaRPr>
          </a:p>
          <a:p>
            <a:pPr algn="ctr" defTabSz="457177">
              <a:lnSpc>
                <a:spcPct val="100000"/>
              </a:lnSpc>
              <a:buClrTx/>
              <a:buSzTx/>
              <a:defRPr/>
            </a:pPr>
            <a:r>
              <a:rPr kumimoji="0" lang="en-US" altLang="zh-CN" sz="3200" b="1" i="0" u="none" strike="noStrike" kern="1200" cap="none" spc="0" normalizeH="0" baseline="0" noProof="0" dirty="0">
                <a:ln>
                  <a:noFill/>
                </a:ln>
                <a:solidFill>
                  <a:srgbClr val="045074"/>
                </a:solidFill>
                <a:effectLst/>
                <a:uLnTx/>
                <a:uFillTx/>
                <a:latin typeface="Arial"/>
                <a:ea typeface="ＭＳ Ｐゴシック" charset="0"/>
                <a:cs typeface="Arial"/>
              </a:rPr>
              <a:t>6</a:t>
            </a:r>
            <a:r>
              <a:rPr kumimoji="0" lang="zh-CN" altLang="en-US" sz="3200" b="1" i="0" u="none" strike="noStrike" kern="1200" cap="none" spc="0" normalizeH="0" baseline="0" noProof="0" dirty="0">
                <a:ln>
                  <a:noFill/>
                </a:ln>
                <a:solidFill>
                  <a:srgbClr val="045074"/>
                </a:solidFill>
                <a:effectLst/>
                <a:uLnTx/>
                <a:uFillTx/>
                <a:latin typeface="Arial"/>
                <a:ea typeface="ＭＳ Ｐゴシック" charset="0"/>
                <a:cs typeface="Arial"/>
              </a:rPr>
              <a:t>如果有人无可指摘，只作一个妻子的丈夫，儿女都信主，也没有人控告他们放荡或不受约束，才可以作长老。</a:t>
            </a:r>
            <a:endPar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7082020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217E64-F455-5943-9E48-0CAFD9C64D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3344" y="33188"/>
            <a:ext cx="9630688" cy="6940538"/>
          </a:xfrm>
          <a:prstGeom prst="rect">
            <a:avLst/>
          </a:prstGeom>
        </p:spPr>
      </p:pic>
      <p:sp>
        <p:nvSpPr>
          <p:cNvPr id="5" name="Rectangle 4"/>
          <p:cNvSpPr/>
          <p:nvPr/>
        </p:nvSpPr>
        <p:spPr>
          <a:xfrm>
            <a:off x="3374571" y="2125151"/>
            <a:ext cx="5769428" cy="206210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lnSpc>
                <a:spcPct val="100000"/>
              </a:lnSpc>
              <a:buClrTx/>
              <a:buSzTx/>
              <a:defRPr/>
            </a:pPr>
            <a:r>
              <a:rPr kumimoji="0" lang="en-US" altLang="zh-CN" sz="3200" b="1" i="0" u="none" strike="noStrike" kern="1200" cap="none" spc="0" normalizeH="0" baseline="0" noProof="0" dirty="0">
                <a:ln>
                  <a:noFill/>
                </a:ln>
                <a:solidFill>
                  <a:srgbClr val="045074"/>
                </a:solidFill>
                <a:effectLst/>
                <a:uLnTx/>
                <a:uFillTx/>
                <a:latin typeface="Arial"/>
                <a:ea typeface="ＭＳ Ｐゴシック" charset="0"/>
                <a:cs typeface="Arial"/>
              </a:rPr>
              <a:t>7</a:t>
            </a:r>
            <a:r>
              <a:rPr kumimoji="0" lang="zh-CN" altLang="en-US" sz="3200" b="1" i="0" u="none" strike="noStrike" kern="1200" cap="none" spc="0" normalizeH="0" baseline="0" noProof="0" dirty="0">
                <a:ln>
                  <a:noFill/>
                </a:ln>
                <a:solidFill>
                  <a:srgbClr val="045074"/>
                </a:solidFill>
                <a:effectLst/>
                <a:uLnTx/>
                <a:uFillTx/>
                <a:latin typeface="Arial"/>
                <a:ea typeface="ＭＳ Ｐゴシック" charset="0"/>
                <a:cs typeface="Arial"/>
              </a:rPr>
              <a:t>因为监督是　神的管家，所以必须无可指摘、不任性、不随便动怒、不好酒、不打人、不贪不义之财；</a:t>
            </a:r>
            <a:endPar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endParaRPr>
          </a:p>
        </p:txBody>
      </p:sp>
      <p:sp>
        <p:nvSpPr>
          <p:cNvPr id="9" name="Rectangle 8">
            <a:extLst>
              <a:ext uri="{FF2B5EF4-FFF2-40B4-BE49-F238E27FC236}">
                <a16:creationId xmlns:a16="http://schemas.microsoft.com/office/drawing/2014/main" id="{366FCB64-27B7-5048-9311-7BE77D683BBC}"/>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45074"/>
                </a:solidFill>
                <a:effectLst/>
                <a:uLnTx/>
                <a:uFillTx/>
                <a:latin typeface="Arial"/>
                <a:ea typeface="ＭＳ Ｐゴシック" charset="0"/>
                <a:cs typeface="Arial"/>
              </a:rPr>
              <a:t>提多书</a:t>
            </a: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 1:7 (</a:t>
            </a:r>
            <a:r>
              <a:rPr kumimoji="0" lang="en-US" sz="3200" b="1" i="0" u="none" strike="noStrike" kern="1200" cap="none" spc="0" normalizeH="0" baseline="0" noProof="0" dirty="0" err="1">
                <a:ln>
                  <a:noFill/>
                </a:ln>
                <a:solidFill>
                  <a:srgbClr val="045074"/>
                </a:solidFill>
                <a:effectLst/>
                <a:uLnTx/>
                <a:uFillTx/>
                <a:latin typeface="Arial"/>
                <a:ea typeface="ＭＳ Ｐゴシック" charset="0"/>
                <a:cs typeface="Arial"/>
              </a:rPr>
              <a:t>新译本</a:t>
            </a: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25040169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407229" y="2297582"/>
            <a:ext cx="5785752" cy="111825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lnSpc>
                <a:spcPct val="100000"/>
              </a:lnSpc>
              <a:buClrTx/>
              <a:buSzTx/>
              <a:defRPr/>
            </a:pPr>
            <a:r>
              <a:rPr kumimoji="0" lang="en-US" altLang="zh-CN" sz="4000" b="1" i="0" u="none" strike="noStrike" kern="1200" cap="none" spc="0" normalizeH="0" baseline="30000" noProof="0" dirty="0">
                <a:ln>
                  <a:noFill/>
                </a:ln>
                <a:solidFill>
                  <a:srgbClr val="045074"/>
                </a:solidFill>
                <a:effectLst/>
                <a:uLnTx/>
                <a:uFillTx/>
                <a:latin typeface="MS PGothic" panose="020B0600070205080204" pitchFamily="34" charset="-128"/>
                <a:ea typeface="MS PGothic" panose="020B0600070205080204" pitchFamily="34" charset="-128"/>
                <a:cs typeface="Arial"/>
              </a:rPr>
              <a:t>8</a:t>
            </a:r>
            <a:r>
              <a:rPr kumimoji="0" lang="zh-CN" altLang="en-US" sz="4000" b="1" i="0" u="none" strike="noStrike" kern="1200" cap="none" spc="0" normalizeH="0" baseline="30000" noProof="0" dirty="0">
                <a:ln>
                  <a:noFill/>
                </a:ln>
                <a:solidFill>
                  <a:srgbClr val="045074"/>
                </a:solidFill>
                <a:effectLst/>
                <a:uLnTx/>
                <a:uFillTx/>
                <a:latin typeface="MS PGothic" panose="020B0600070205080204" pitchFamily="34" charset="-128"/>
                <a:ea typeface="MS PGothic" panose="020B0600070205080204" pitchFamily="34" charset="-128"/>
                <a:cs typeface="Arial"/>
              </a:rPr>
              <a:t>却要接待客旅、喜爱良善、自律、公正、圣洁、自制，</a:t>
            </a:r>
            <a:endParaRPr kumimoji="0" lang="en-SG" sz="4000" b="1" i="0" u="none" strike="noStrike" kern="1200" cap="none" spc="0" normalizeH="0" baseline="0" noProof="0" dirty="0">
              <a:ln>
                <a:noFill/>
              </a:ln>
              <a:solidFill>
                <a:srgbClr val="045074"/>
              </a:solidFill>
              <a:effectLst/>
              <a:uLnTx/>
              <a:uFillTx/>
              <a:latin typeface="MS PGothic" panose="020B0600070205080204" pitchFamily="34" charset="-128"/>
              <a:ea typeface="MS PGothic" panose="020B0600070205080204" pitchFamily="34" charset="-128"/>
              <a:cs typeface="Arial"/>
            </a:endParaRPr>
          </a:p>
        </p:txBody>
      </p:sp>
      <p:sp>
        <p:nvSpPr>
          <p:cNvPr id="9" name="Rectangle 8">
            <a:extLst>
              <a:ext uri="{FF2B5EF4-FFF2-40B4-BE49-F238E27FC236}">
                <a16:creationId xmlns:a16="http://schemas.microsoft.com/office/drawing/2014/main" id="{646FF61A-FC95-6F46-BC7C-8CE99387B0B4}"/>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lang="en-US" sz="3200" b="1" dirty="0" err="1">
                <a:solidFill>
                  <a:srgbClr val="045074"/>
                </a:solidFill>
                <a:latin typeface="Arial"/>
                <a:ea typeface="ＭＳ Ｐゴシック" charset="0"/>
                <a:cs typeface="Arial"/>
              </a:rPr>
              <a:t>提多书</a:t>
            </a: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 1:8 (</a:t>
            </a:r>
            <a:r>
              <a:rPr kumimoji="0" lang="en-US" sz="3200" b="1" i="0" u="none" strike="noStrike" kern="1200" cap="none" spc="0" normalizeH="0" baseline="0" noProof="0" dirty="0" err="1">
                <a:ln>
                  <a:noFill/>
                </a:ln>
                <a:solidFill>
                  <a:srgbClr val="045074"/>
                </a:solidFill>
                <a:effectLst/>
                <a:uLnTx/>
                <a:uFillTx/>
                <a:latin typeface="Arial"/>
                <a:ea typeface="ＭＳ Ｐゴシック" charset="0"/>
                <a:cs typeface="Arial"/>
              </a:rPr>
              <a:t>新译本</a:t>
            </a: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1958704257"/>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細明體"/>
        <a:cs typeface="細明體"/>
      </a:majorFont>
      <a:minorFont>
        <a:latin typeface="Times New Roman"/>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19.xml><?xml version="1.0" encoding="utf-8"?>
<a:theme xmlns:a="http://schemas.openxmlformats.org/drawingml/2006/main" name="3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細明體"/>
        <a:cs typeface="細明體"/>
      </a:majorFont>
      <a:minorFont>
        <a:latin typeface="Times New Roman"/>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1.xml><?xml version="1.0" encoding="utf-8"?>
<a:theme xmlns:a="http://schemas.openxmlformats.org/drawingml/2006/main" name="5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Arial"/>
        <a:ea typeface="細明體"/>
        <a:cs typeface="細明體"/>
      </a:majorFont>
      <a:minorFont>
        <a:latin typeface="Arial"/>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8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細明體"/>
        <a:cs typeface="細明體"/>
      </a:majorFont>
      <a:minorFont>
        <a:latin typeface="Times New Roman"/>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3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Arial"/>
        <a:ea typeface="細明體"/>
        <a:cs typeface="細明體"/>
      </a:majorFont>
      <a:minorFont>
        <a:latin typeface="Arial"/>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Arial"/>
        <a:ea typeface="細明體"/>
        <a:cs typeface="細明體"/>
      </a:majorFont>
      <a:minorFont>
        <a:latin typeface="Arial"/>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Arial"/>
        <a:ea typeface="細明體"/>
        <a:cs typeface="細明體"/>
      </a:majorFont>
      <a:minorFont>
        <a:latin typeface="Arial"/>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ahoma"/>
        <a:ea typeface="MS PGothic"/>
        <a:cs typeface="MS PGothic"/>
      </a:majorFont>
      <a:minorFont>
        <a:latin typeface="Tahoma"/>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ahoma"/>
        <a:ea typeface="MS PGothic"/>
        <a:cs typeface="MS PGothic"/>
      </a:majorFont>
      <a:minorFont>
        <a:latin typeface="Tahoma"/>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themeOverride>
</file>

<file path=ppt/theme/themeOverride11.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12.xml><?xml version="1.0" encoding="utf-8"?>
<a:themeOverride xmlns:a="http://schemas.openxmlformats.org/drawingml/2006/main">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themeOverride>
</file>

<file path=ppt/theme/themeOverride13.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14.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15.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16.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5.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6.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7.xml><?xml version="1.0" encoding="utf-8"?>
<a:themeOverride xmlns:a="http://schemas.openxmlformats.org/drawingml/2006/main">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themeOverride>
</file>

<file path=ppt/theme/themeOverride8.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9.xml><?xml version="1.0" encoding="utf-8"?>
<a:themeOverride xmlns:a="http://schemas.openxmlformats.org/drawingml/2006/main">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10253</TotalTime>
  <Words>16166</Words>
  <Application>Microsoft Macintosh PowerPoint</Application>
  <PresentationFormat>On-screen Show (4:3)</PresentationFormat>
  <Paragraphs>2451</Paragraphs>
  <Slides>289</Slides>
  <Notes>124</Notes>
  <HiddenSlides>0</HiddenSlides>
  <MMClips>1</MMClips>
  <ScaleCrop>false</ScaleCrop>
  <HeadingPairs>
    <vt:vector size="6" baseType="variant">
      <vt:variant>
        <vt:lpstr>Fonts Used</vt:lpstr>
      </vt:variant>
      <vt:variant>
        <vt:i4>43</vt:i4>
      </vt:variant>
      <vt:variant>
        <vt:lpstr>Theme</vt:lpstr>
      </vt:variant>
      <vt:variant>
        <vt:i4>43</vt:i4>
      </vt:variant>
      <vt:variant>
        <vt:lpstr>Slide Titles</vt:lpstr>
      </vt:variant>
      <vt:variant>
        <vt:i4>289</vt:i4>
      </vt:variant>
    </vt:vector>
  </HeadingPairs>
  <TitlesOfParts>
    <vt:vector size="375" baseType="lpstr">
      <vt:lpstr>26</vt:lpstr>
      <vt:lpstr>Arial Bold</vt:lpstr>
      <vt:lpstr>BONES</vt:lpstr>
      <vt:lpstr>Engravers MT Bold</vt:lpstr>
      <vt:lpstr>Kai</vt:lpstr>
      <vt:lpstr>Kaiti SC</vt:lpstr>
      <vt:lpstr>Microsoft YaHei UI</vt:lpstr>
      <vt:lpstr>MS Gothic</vt:lpstr>
      <vt:lpstr>MS Gothic</vt:lpstr>
      <vt:lpstr>MS PGothic</vt:lpstr>
      <vt:lpstr>MS PGothic</vt:lpstr>
      <vt:lpstr>新細明體</vt:lpstr>
      <vt:lpstr>SimHei</vt:lpstr>
      <vt:lpstr>宋体</vt:lpstr>
      <vt:lpstr>宋体</vt:lpstr>
      <vt:lpstr>Times</vt:lpstr>
      <vt:lpstr>Abadi MT Condensed Extra Bold</vt:lpstr>
      <vt:lpstr>Arial</vt:lpstr>
      <vt:lpstr>Arial Black</vt:lpstr>
      <vt:lpstr>Arial Narrow</vt:lpstr>
      <vt:lpstr>Avenir</vt:lpstr>
      <vt:lpstr>Book Antiqua</vt:lpstr>
      <vt:lpstr>Bwgrki</vt:lpstr>
      <vt:lpstr>Bwgrkl</vt:lpstr>
      <vt:lpstr>Calibri</vt:lpstr>
      <vt:lpstr>Calibri Light</vt:lpstr>
      <vt:lpstr>Castellar</vt:lpstr>
      <vt:lpstr>Comic Sans MS</vt:lpstr>
      <vt:lpstr>Courier New</vt:lpstr>
      <vt:lpstr>Engravers MT</vt:lpstr>
      <vt:lpstr>Geneva</vt:lpstr>
      <vt:lpstr>Helvetica</vt:lpstr>
      <vt:lpstr>Impact</vt:lpstr>
      <vt:lpstr>Monotype Sorts</vt:lpstr>
      <vt:lpstr>Silom</vt:lpstr>
      <vt:lpstr>Stencil</vt:lpstr>
      <vt:lpstr>Symbol</vt:lpstr>
      <vt:lpstr>Tahoma</vt:lpstr>
      <vt:lpstr>Times New Roman</vt:lpstr>
      <vt:lpstr>Trebuchet MS</vt:lpstr>
      <vt:lpstr>Verdana</vt:lpstr>
      <vt:lpstr>Wingdings</vt:lpstr>
      <vt:lpstr>Wingdings 2</vt:lpstr>
      <vt:lpstr>預設簡報設計</vt:lpstr>
      <vt:lpstr>1_預設簡報設計</vt:lpstr>
      <vt:lpstr>2_預設簡報設計</vt:lpstr>
      <vt:lpstr>3_預設簡報設計</vt:lpstr>
      <vt:lpstr>4_預設簡報設計</vt:lpstr>
      <vt:lpstr>5_預設簡報設計</vt:lpstr>
      <vt:lpstr>6_預設簡報設計</vt:lpstr>
      <vt:lpstr>7_預設簡報設計</vt:lpstr>
      <vt:lpstr>Blank Presentation</vt:lpstr>
      <vt:lpstr>Strategic</vt:lpstr>
      <vt:lpstr>untitled 1</vt:lpstr>
      <vt:lpstr>Office Theme</vt:lpstr>
      <vt:lpstr>Beam</vt:lpstr>
      <vt:lpstr>1_Default Design</vt:lpstr>
      <vt:lpstr>4_Default Design</vt:lpstr>
      <vt:lpstr>Slit</vt:lpstr>
      <vt:lpstr>5_Orbit</vt:lpstr>
      <vt:lpstr>1_Office Theme</vt:lpstr>
      <vt:lpstr>3_Office Theme</vt:lpstr>
      <vt:lpstr>2_Office Theme</vt:lpstr>
      <vt:lpstr>5_Default Design</vt:lpstr>
      <vt:lpstr>1_Whirlpool design template</vt:lpstr>
      <vt:lpstr>1_Globe</vt:lpstr>
      <vt:lpstr>2_untitled 1</vt:lpstr>
      <vt:lpstr>2_Crumple</vt:lpstr>
      <vt:lpstr>1_Kimono</vt:lpstr>
      <vt:lpstr>3_Blue Diagonal</vt:lpstr>
      <vt:lpstr>Blue Diagonal</vt:lpstr>
      <vt:lpstr>2_Default Design</vt:lpstr>
      <vt:lpstr>2_Beam</vt:lpstr>
      <vt:lpstr>1_Blank Presentation</vt:lpstr>
      <vt:lpstr>12_Strategic</vt:lpstr>
      <vt:lpstr>61_Blank Presentation</vt:lpstr>
      <vt:lpstr>6_Office Theme</vt:lpstr>
      <vt:lpstr>8_預設簡報設計</vt:lpstr>
      <vt:lpstr>4_Orbit</vt:lpstr>
      <vt:lpstr>4_Office Theme</vt:lpstr>
      <vt:lpstr>51_Blank Presentation</vt:lpstr>
      <vt:lpstr>5_Office Theme</vt:lpstr>
      <vt:lpstr>46_Blank Presentation</vt:lpstr>
      <vt:lpstr>7_Office Theme</vt:lpstr>
      <vt:lpstr>8_Office Theme</vt:lpstr>
      <vt:lpstr>23_Default Design</vt:lpstr>
      <vt:lpstr>提多书</vt:lpstr>
      <vt:lpstr>关键字</vt:lpstr>
      <vt:lpstr>主题</vt:lpstr>
      <vt:lpstr>关键节</vt:lpstr>
      <vt:lpstr>提多书</vt:lpstr>
      <vt:lpstr>国度陈述</vt:lpstr>
      <vt:lpstr>圣约陈述</vt:lpstr>
      <vt:lpstr>救赎陈述</vt:lpstr>
      <vt:lpstr>预言 (主, 神性) </vt:lpstr>
      <vt:lpstr>PowerPoint Presentation</vt:lpstr>
      <vt:lpstr>提多书</vt:lpstr>
      <vt:lpstr>要信誉良好</vt:lpstr>
      <vt:lpstr>现代假福音</vt:lpstr>
      <vt:lpstr>信誉</vt:lpstr>
      <vt:lpstr>我们怎么能在诸多假教导中保持 信誉良好?</vt:lpstr>
      <vt:lpstr>I. 有虔诚的 长老 教导真理。 </vt:lpstr>
      <vt:lpstr>II. 按着你的岁数行事为人。</vt:lpstr>
      <vt:lpstr>III. 让恩典带来 虔诚的心。</vt:lpstr>
      <vt:lpstr>主要是想</vt:lpstr>
      <vt:lpstr>Black</vt:lpstr>
      <vt:lpstr>We Are an Offering 1/4</vt:lpstr>
      <vt:lpstr>We Are an Offering 2/4</vt:lpstr>
      <vt:lpstr>We Are an Offering 1/4</vt:lpstr>
      <vt:lpstr>We Are an Offering 2/4</vt:lpstr>
      <vt:lpstr>什麼推動你的正確的行為?</vt:lpstr>
      <vt:lpstr>恩典</vt:lpstr>
      <vt:lpstr>新约新约书卷的关键词关键字</vt:lpstr>
      <vt:lpstr>新约新约书卷的关键词关键字</vt:lpstr>
      <vt:lpstr>新约新约书卷的关键词关键字</vt:lpstr>
      <vt:lpstr>PowerPoint Presentation</vt:lpstr>
      <vt:lpstr>我們如何打擊異端?</vt:lpstr>
      <vt:lpstr>How should we fight heresy?</vt:lpstr>
      <vt:lpstr> 含笑中錢就進到銀行</vt:lpstr>
      <vt:lpstr>在這裏的是誰?</vt:lpstr>
      <vt:lpstr>抹大拉的馬利亞作為基督的伴侣(妻子)</vt:lpstr>
      <vt:lpstr>PowerPoint Presentation</vt:lpstr>
      <vt:lpstr>PowerPoint Presentation</vt:lpstr>
      <vt:lpstr>PowerPoint Presentation</vt:lpstr>
      <vt:lpstr>PowerPoint Presentation</vt:lpstr>
      <vt:lpstr>PowerPoint Presentation</vt:lpstr>
      <vt:lpstr>PowerPoint Presentation</vt:lpstr>
      <vt:lpstr>保羅的第四次行程</vt:lpstr>
      <vt:lpstr>PowerPoint Presentation</vt:lpstr>
      <vt:lpstr>PowerPoint Presentation</vt:lpstr>
      <vt:lpstr>PowerPoint Presentation</vt:lpstr>
      <vt:lpstr>PowerPoint Presentation</vt:lpstr>
      <vt:lpstr>保罗与提多 在哪里?</vt:lpstr>
      <vt:lpstr>要信誉良好</vt:lpstr>
      <vt:lpstr>贾里德·威尔逊牧师（Pastor Jarrid Wilson） 丰收基督教团契，位于加利福尼亚州河滨</vt:lpstr>
      <vt:lpstr>另一位牧师……</vt:lpstr>
      <vt:lpstr>挣扎是真实的</vt:lpstr>
      <vt:lpstr>基督徒的处境是否更好？</vt:lpstr>
      <vt:lpstr>错误的 教义</vt:lpstr>
      <vt:lpstr>现代假福音</vt:lpstr>
      <vt:lpstr>关键字</vt:lpstr>
      <vt:lpstr>主题</vt:lpstr>
      <vt:lpstr>要声誉良好</vt:lpstr>
      <vt:lpstr>信誉</vt:lpstr>
      <vt:lpstr>有良好行为的结果</vt:lpstr>
      <vt:lpstr>PowerPoint Presentation</vt:lpstr>
      <vt:lpstr>品格是你真实的样子， 声誉是别人认为你的样子。</vt:lpstr>
      <vt:lpstr>我们怎么能在诸多假教导中保持 信誉良好?</vt:lpstr>
      <vt:lpstr>PowerPoint Presentation</vt:lpstr>
      <vt:lpstr>PowerPoint Presentation</vt:lpstr>
      <vt:lpstr>PowerPoint Presentation</vt:lpstr>
      <vt:lpstr>恩惠</vt:lpstr>
      <vt:lpstr>PowerPoint Presentation</vt:lpstr>
      <vt:lpstr>我们怎么能在诸多假教导中保持 信誉良好?</vt:lpstr>
      <vt:lpstr>PowerPoint Presentation</vt:lpstr>
      <vt:lpstr>I. 有虔诚的 长老 教导真理。 </vt:lpstr>
      <vt:lpstr>提多书</vt:lpstr>
      <vt:lpstr>Slides on  提多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监督(O) 与执事(d) 的品质</vt:lpstr>
      <vt:lpstr>监督(o)与执事(d)的品质</vt:lpstr>
      <vt:lpstr>监督(o)与执事(d)的品质</vt:lpstr>
      <vt:lpstr>监督(o)与执事(d)的品质</vt:lpstr>
      <vt:lpstr>领袖的品质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各处所提及的长老</vt:lpstr>
      <vt:lpstr>PowerPoint Presentation</vt:lpstr>
      <vt:lpstr>PowerPoint Presentation</vt:lpstr>
      <vt:lpstr>三种类型的长老</vt:lpstr>
      <vt:lpstr>PowerPoint Presentation</vt:lpstr>
      <vt:lpstr>长老的三个牧养工作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假教师与教导  提前1:3-20; 4:1-16; 6:3-5, 20, 21</vt:lpstr>
      <vt:lpstr>假教师的特征</vt:lpstr>
      <vt:lpstr>假教义的特征</vt:lpstr>
      <vt:lpstr>I. 有虔诚的 长老 教导真理。 </vt:lpstr>
      <vt:lpstr>我们怎么能在诸多假教导中保持 信誉良好?</vt:lpstr>
      <vt:lpstr>Slides on  提多 2</vt:lpstr>
      <vt:lpstr>II. 按着你的岁数行事为人。</vt:lpstr>
      <vt:lpstr>提多书</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“理家” (提多 2:4-5 CNVS)</vt:lpstr>
      <vt:lpstr>“顺从丈夫” (提多 2:4-5 CNV)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有良好行为的结果</vt:lpstr>
      <vt:lpstr>我们怎么能在诸多假教导中保持 信誉良好?</vt:lpstr>
      <vt:lpstr>I. 有虔诚的 长老 教导真理。 </vt:lpstr>
      <vt:lpstr>II. 按着你的岁数行事为人。</vt:lpstr>
      <vt:lpstr>III. 让恩典带来 虔诚的心。</vt:lpstr>
      <vt:lpstr>提多书</vt:lpstr>
      <vt:lpstr>III. 让恩典带来 虔诚的心。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提多 3</vt:lpstr>
      <vt:lpstr>III. 让恩典带来 虔诚的心。</vt:lpstr>
      <vt:lpstr>PowerPoint Presentation</vt:lpstr>
      <vt:lpstr>PowerPoint Presentation</vt:lpstr>
      <vt:lpstr>III. 让恩典带来 虔诚的心。</vt:lpstr>
      <vt:lpstr>PowerPoint Presentation</vt:lpstr>
      <vt:lpstr>PowerPoint Presentation</vt:lpstr>
      <vt:lpstr>PowerPoint Presentation</vt:lpstr>
      <vt:lpstr>III. 让恩典带来 虔诚的心。</vt:lpstr>
      <vt:lpstr>PowerPoint Presentation</vt:lpstr>
      <vt:lpstr>PowerPoint Presentation</vt:lpstr>
      <vt:lpstr>III. 让恩典带来 虔诚的心。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我们怎么能在诸多假教导中保持 信誉良好?</vt:lpstr>
      <vt:lpstr>I. 有虔诚的 长老 教导真理。 </vt:lpstr>
      <vt:lpstr>II. 按着你的岁数行事为人。</vt:lpstr>
      <vt:lpstr>III. 让恩典带来 虔诚的心。</vt:lpstr>
      <vt:lpstr>主要是想</vt:lpstr>
      <vt:lpstr>提多书中的核心问题： 你的生活是否应该比非基督徒的生活更好？</vt:lpstr>
      <vt:lpstr>提多书中的核心问题： 你的生活是否看起来比非基督徒的生活更好？</vt:lpstr>
      <vt:lpstr>如何生活?</vt:lpstr>
      <vt:lpstr>确保你已经接受了神白白赐予你的救恩  (提多书  2:11). </vt:lpstr>
      <vt:lpstr>继续抵挡腐败的生活方式。  (提多书 2:12a ). </vt:lpstr>
      <vt:lpstr>PowerPoint Presentation</vt:lpstr>
      <vt:lpstr>以明智、敬虔的方式生活  (提多书 2:12b-13). </vt:lpstr>
      <vt:lpstr>PowerPoint Presentation</vt:lpstr>
      <vt:lpstr>Black</vt:lpstr>
      <vt:lpstr>旧约全书讲章链接地址 BibleStudyDownloads.org</vt:lpstr>
      <vt:lpstr>PowerPoint Presentation</vt:lpstr>
      <vt:lpstr>受洗是什么?</vt:lpstr>
      <vt:lpstr>PowerPoint Presentation</vt:lpstr>
      <vt:lpstr>PowerPoint Presentation</vt:lpstr>
      <vt:lpstr>PowerPoint Presentation</vt:lpstr>
      <vt:lpstr>婴儿洗礼呢?</vt:lpstr>
      <vt:lpstr>第一世纪教会的受洗礼</vt:lpstr>
      <vt:lpstr>受洗者</vt:lpstr>
      <vt:lpstr>受洗者</vt:lpstr>
      <vt:lpstr>然而，受洗者不应是婴儿，因为……</vt:lpstr>
      <vt:lpstr>受洗者</vt:lpstr>
      <vt:lpstr>信徒洗礼的支持者认为，受洗者不应是婴儿，因为……</vt:lpstr>
      <vt:lpstr>为什么浸礼是正确的方式？</vt:lpstr>
      <vt:lpstr>《使徒行传》中“先信而后受洗”的模式</vt:lpstr>
      <vt:lpstr>“baptize” 是什么意思?</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Titus</dc:title>
  <dc:creator>Sarah Heal</dc:creator>
  <cp:lastModifiedBy>Rick Griffith</cp:lastModifiedBy>
  <cp:revision>93</cp:revision>
  <dcterms:modified xsi:type="dcterms:W3CDTF">2025-02-26T14:54:43Z</dcterms:modified>
</cp:coreProperties>
</file>