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1.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4.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5.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6.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7.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8.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4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0.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1.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2.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3.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4.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5.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6.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7.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58.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59.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60.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1.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62.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63.xml" ContentType="application/vnd.openxmlformats-officedocument.theme+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4.xml" ContentType="application/vnd.openxmlformats-officedocument.theme+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theme/theme65.xml" ContentType="application/vnd.openxmlformats-officedocument.theme+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ags/tag1.xml" ContentType="application/vnd.openxmlformats-officedocument.presentationml.tags+xml"/>
  <Override PartName="/ppt/notesSlides/notesSlide37.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38.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notesSlides/notesSlide52.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ags/tag2.xml" ContentType="application/vnd.openxmlformats-officedocument.presentationml.tags+xml"/>
  <Override PartName="/ppt/notesSlides/notesSlide53.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ags/tag3.xml" ContentType="application/vnd.openxmlformats-officedocument.presentationml.tags+xml"/>
  <Override PartName="/ppt/theme/themeOverride46.xml" ContentType="application/vnd.openxmlformats-officedocument.themeOverride+xml"/>
  <Override PartName="/ppt/theme/themeOverride47.xml" ContentType="application/vnd.openxmlformats-officedocument.themeOverride+xml"/>
  <Override PartName="/ppt/tags/tag4.xml" ContentType="application/vnd.openxmlformats-officedocument.presentationml.tags+xml"/>
  <Override PartName="/ppt/theme/themeOverride48.xml" ContentType="application/vnd.openxmlformats-officedocument.themeOverride+xml"/>
  <Override PartName="/ppt/tags/tag5.xml" ContentType="application/vnd.openxmlformats-officedocument.presentationml.tags+xml"/>
  <Override PartName="/ppt/notesSlides/notesSlide54.xml" ContentType="application/vnd.openxmlformats-officedocument.presentationml.notesSlide+xml"/>
  <Override PartName="/ppt/theme/themeOverride49.xml" ContentType="application/vnd.openxmlformats-officedocument.themeOverride+xml"/>
  <Override PartName="/ppt/tags/tag6.xml" ContentType="application/vnd.openxmlformats-officedocument.presentationml.tags+xml"/>
  <Override PartName="/ppt/notesSlides/notesSlide55.xml" ContentType="application/vnd.openxmlformats-officedocument.presentationml.notesSlide+xml"/>
  <Override PartName="/ppt/theme/themeOverride50.xml" ContentType="application/vnd.openxmlformats-officedocument.themeOverride+xml"/>
  <Override PartName="/ppt/theme/themeOverride51.xml" ContentType="application/vnd.openxmlformats-officedocument.themeOverride+xml"/>
  <Override PartName="/ppt/tags/tag7.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5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5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54.xml" ContentType="application/vnd.openxmlformats-officedocument.themeOverride+xml"/>
  <Override PartName="/ppt/theme/themeOverride55.xml" ContentType="application/vnd.openxmlformats-officedocument.themeOverride+xml"/>
  <Override PartName="/ppt/notesSlides/notesSlide76.xml" ContentType="application/vnd.openxmlformats-officedocument.presentationml.notesSlide+xml"/>
  <Override PartName="/ppt/theme/themeOverride56.xml" ContentType="application/vnd.openxmlformats-officedocument.themeOverride+xml"/>
  <Override PartName="/ppt/notesSlides/notesSlide77.xml" ContentType="application/vnd.openxmlformats-officedocument.presentationml.notesSlide+xml"/>
  <Override PartName="/ppt/theme/themeOverride57.xml" ContentType="application/vnd.openxmlformats-officedocument.themeOverride+xml"/>
  <Override PartName="/ppt/notesSlides/notesSlide78.xml" ContentType="application/vnd.openxmlformats-officedocument.presentationml.notesSlide+xml"/>
  <Override PartName="/ppt/theme/themeOverride58.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59.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60.xml" ContentType="application/vnd.openxmlformats-officedocument.themeOverride+xml"/>
  <Override PartName="/ppt/notesSlides/notesSlide105.xml" ContentType="application/vnd.openxmlformats-officedocument.presentationml.notesSlide+xml"/>
  <Override PartName="/ppt/theme/themeOverride61.xml" ContentType="application/vnd.openxmlformats-officedocument.themeOverride+xml"/>
  <Override PartName="/ppt/notesSlides/notesSlide106.xml" ContentType="application/vnd.openxmlformats-officedocument.presentationml.notesSlide+xml"/>
  <Override PartName="/ppt/theme/themeOverride62.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63.xml" ContentType="application/vnd.openxmlformats-officedocument.themeOverride+xml"/>
  <Override PartName="/ppt/notesSlides/notesSlide110.xml" ContentType="application/vnd.openxmlformats-officedocument.presentationml.notesSlide+xml"/>
  <Override PartName="/ppt/theme/themeOverride64.xml" ContentType="application/vnd.openxmlformats-officedocument.themeOverride+xml"/>
  <Override PartName="/ppt/notesSlides/notesSlide111.xml" ContentType="application/vnd.openxmlformats-officedocument.presentationml.notesSlide+xml"/>
  <Override PartName="/ppt/theme/themeOverride65.xml" ContentType="application/vnd.openxmlformats-officedocument.themeOverride+xml"/>
  <Override PartName="/ppt/notesSlides/notesSlide112.xml" ContentType="application/vnd.openxmlformats-officedocument.presentationml.notesSlide+xml"/>
  <Override PartName="/ppt/theme/themeOverride66.xml" ContentType="application/vnd.openxmlformats-officedocument.themeOverride+xml"/>
  <Override PartName="/ppt/notesSlides/notesSlide113.xml" ContentType="application/vnd.openxmlformats-officedocument.presentationml.notesSlide+xml"/>
  <Override PartName="/ppt/theme/themeOverride67.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68.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69.xml" ContentType="application/vnd.openxmlformats-officedocument.themeOverride+xml"/>
  <Override PartName="/ppt/notesSlides/notesSlide118.xml" ContentType="application/vnd.openxmlformats-officedocument.presentationml.notesSlide+xml"/>
  <Override PartName="/ppt/theme/themeOverride70.xml" ContentType="application/vnd.openxmlformats-officedocument.themeOverride+xml"/>
  <Override PartName="/ppt/notesSlides/notesSlide119.xml" ContentType="application/vnd.openxmlformats-officedocument.presentationml.notesSlide+xml"/>
  <Override PartName="/ppt/theme/themeOverride71.xml" ContentType="application/vnd.openxmlformats-officedocument.themeOverride+xml"/>
  <Override PartName="/ppt/notesSlides/notesSlide120.xml" ContentType="application/vnd.openxmlformats-officedocument.presentationml.notesSlide+xml"/>
  <Override PartName="/ppt/theme/themeOverride72.xml" ContentType="application/vnd.openxmlformats-officedocument.themeOverride+xml"/>
  <Override PartName="/ppt/notesSlides/notesSlide121.xml" ContentType="application/vnd.openxmlformats-officedocument.presentationml.notesSlide+xml"/>
  <Override PartName="/ppt/theme/themeOverride73.xml" ContentType="application/vnd.openxmlformats-officedocument.themeOverride+xml"/>
  <Override PartName="/ppt/notesSlides/notesSlide122.xml" ContentType="application/vnd.openxmlformats-officedocument.presentationml.notesSlide+xml"/>
  <Override PartName="/ppt/theme/themeOverride74.xml" ContentType="application/vnd.openxmlformats-officedocument.themeOverride+xml"/>
  <Override PartName="/ppt/notesSlides/notesSlide123.xml" ContentType="application/vnd.openxmlformats-officedocument.presentationml.notesSlide+xml"/>
  <Override PartName="/ppt/theme/themeOverride75.xml" ContentType="application/vnd.openxmlformats-officedocument.themeOverride+xml"/>
  <Override PartName="/ppt/notesSlides/notesSlide124.xml" ContentType="application/vnd.openxmlformats-officedocument.presentationml.notesSlide+xml"/>
  <Override PartName="/ppt/theme/themeOverride76.xml" ContentType="application/vnd.openxmlformats-officedocument.themeOverride+xml"/>
  <Override PartName="/ppt/notesSlides/notesSlide125.xml" ContentType="application/vnd.openxmlformats-officedocument.presentationml.notesSlide+xml"/>
  <Override PartName="/ppt/theme/themeOverride77.xml" ContentType="application/vnd.openxmlformats-officedocument.themeOverride+xml"/>
  <Override PartName="/ppt/notesSlides/notesSlide126.xml" ContentType="application/vnd.openxmlformats-officedocument.presentationml.notesSlide+xml"/>
  <Override PartName="/ppt/theme/themeOverride78.xml" ContentType="application/vnd.openxmlformats-officedocument.themeOverride+xml"/>
  <Override PartName="/ppt/notesSlides/notesSlide127.xml" ContentType="application/vnd.openxmlformats-officedocument.presentationml.notesSlide+xml"/>
  <Override PartName="/ppt/theme/themeOverride79.xml" ContentType="application/vnd.openxmlformats-officedocument.themeOverride+xml"/>
  <Override PartName="/ppt/notesSlides/notesSlide128.xml" ContentType="application/vnd.openxmlformats-officedocument.presentationml.notesSlide+xml"/>
  <Override PartName="/ppt/theme/themeOverride80.xml" ContentType="application/vnd.openxmlformats-officedocument.themeOverride+xml"/>
  <Override PartName="/ppt/notesSlides/notesSlide129.xml" ContentType="application/vnd.openxmlformats-officedocument.presentationml.notesSlide+xml"/>
  <Override PartName="/ppt/theme/themeOverride81.xml" ContentType="application/vnd.openxmlformats-officedocument.themeOverride+xml"/>
  <Override PartName="/ppt/notesSlides/notesSlide130.xml" ContentType="application/vnd.openxmlformats-officedocument.presentationml.notesSlide+xml"/>
  <Override PartName="/ppt/theme/themeOverride82.xml" ContentType="application/vnd.openxmlformats-officedocument.themeOverride+xml"/>
  <Override PartName="/ppt/notesSlides/notesSlide131.xml" ContentType="application/vnd.openxmlformats-officedocument.presentationml.notesSlide+xml"/>
  <Override PartName="/ppt/theme/themeOverride83.xml" ContentType="application/vnd.openxmlformats-officedocument.themeOverride+xml"/>
  <Override PartName="/ppt/notesSlides/notesSlide132.xml" ContentType="application/vnd.openxmlformats-officedocument.presentationml.notesSlide+xml"/>
  <Override PartName="/ppt/theme/themeOverride84.xml" ContentType="application/vnd.openxmlformats-officedocument.themeOverride+xml"/>
  <Override PartName="/ppt/notesSlides/notesSlide133.xml" ContentType="application/vnd.openxmlformats-officedocument.presentationml.notesSlide+xml"/>
  <Override PartName="/ppt/theme/themeOverride85.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86.xml" ContentType="application/vnd.openxmlformats-officedocument.themeOverride+xml"/>
  <Override PartName="/ppt/notesSlides/notesSlide140.xml" ContentType="application/vnd.openxmlformats-officedocument.presentationml.notesSlide+xml"/>
  <Override PartName="/ppt/theme/themeOverride87.xml" ContentType="application/vnd.openxmlformats-officedocument.themeOverride+xml"/>
  <Override PartName="/ppt/notesSlides/notesSlide141.xml" ContentType="application/vnd.openxmlformats-officedocument.presentationml.notesSlide+xml"/>
  <Override PartName="/ppt/theme/themeOverride88.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91.xml" ContentType="application/vnd.openxmlformats-officedocument.themeOverride+xml"/>
  <Override PartName="/ppt/notesSlides/notesSlide149.xml" ContentType="application/vnd.openxmlformats-officedocument.presentationml.notesSlide+xml"/>
  <Override PartName="/ppt/theme/themeOverride92.xml" ContentType="application/vnd.openxmlformats-officedocument.themeOverride+xml"/>
  <Override PartName="/ppt/theme/themeOverride93.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758" r:id="rId7"/>
    <p:sldMasterId id="2147483770" r:id="rId8"/>
    <p:sldMasterId id="2147483784" r:id="rId9"/>
    <p:sldMasterId id="2147483810" r:id="rId10"/>
    <p:sldMasterId id="2147484092" r:id="rId11"/>
    <p:sldMasterId id="2147484106" r:id="rId12"/>
    <p:sldMasterId id="2147484118" r:id="rId13"/>
    <p:sldMasterId id="2147484132" r:id="rId14"/>
    <p:sldMasterId id="2147484144" r:id="rId15"/>
    <p:sldMasterId id="2147484156" r:id="rId16"/>
    <p:sldMasterId id="2147484170" r:id="rId17"/>
    <p:sldMasterId id="2147484579" r:id="rId18"/>
    <p:sldMasterId id="2147484593" r:id="rId19"/>
    <p:sldMasterId id="2147484607" r:id="rId20"/>
    <p:sldMasterId id="2147485607" r:id="rId21"/>
    <p:sldMasterId id="2147487012" r:id="rId22"/>
    <p:sldMasterId id="2147487026" r:id="rId23"/>
    <p:sldMasterId id="2147487039" r:id="rId24"/>
    <p:sldMasterId id="2147487041" r:id="rId25"/>
    <p:sldMasterId id="2147487053" r:id="rId26"/>
    <p:sldMasterId id="2147487065" r:id="rId27"/>
    <p:sldMasterId id="2147487078" r:id="rId28"/>
    <p:sldMasterId id="2147487832" r:id="rId29"/>
    <p:sldMasterId id="2147487845" r:id="rId30"/>
    <p:sldMasterId id="2147487859" r:id="rId31"/>
    <p:sldMasterId id="2147487871" r:id="rId32"/>
    <p:sldMasterId id="2147487883" r:id="rId33"/>
    <p:sldMasterId id="2147487896" r:id="rId34"/>
    <p:sldMasterId id="2147487909" r:id="rId35"/>
    <p:sldMasterId id="2147487923" r:id="rId36"/>
    <p:sldMasterId id="2147487935" r:id="rId37"/>
    <p:sldMasterId id="2147487949" r:id="rId38"/>
    <p:sldMasterId id="2147487962" r:id="rId39"/>
    <p:sldMasterId id="2147488905" r:id="rId40"/>
    <p:sldMasterId id="2147488917" r:id="rId41"/>
    <p:sldMasterId id="2147488941" r:id="rId42"/>
    <p:sldMasterId id="2147488952" r:id="rId43"/>
    <p:sldMasterId id="2147488978" r:id="rId44"/>
    <p:sldMasterId id="2147489004" r:id="rId45"/>
    <p:sldMasterId id="2147489016" r:id="rId46"/>
    <p:sldMasterId id="2147489028" r:id="rId47"/>
    <p:sldMasterId id="2147489040" r:id="rId48"/>
    <p:sldMasterId id="2147489052" r:id="rId49"/>
    <p:sldMasterId id="2147489066" r:id="rId50"/>
    <p:sldMasterId id="2147489080" r:id="rId51"/>
    <p:sldMasterId id="2147489094" r:id="rId52"/>
    <p:sldMasterId id="2147489106" r:id="rId53"/>
    <p:sldMasterId id="2147489120" r:id="rId54"/>
    <p:sldMasterId id="2147489132" r:id="rId55"/>
    <p:sldMasterId id="2147489144" r:id="rId56"/>
    <p:sldMasterId id="2147489168" r:id="rId57"/>
    <p:sldMasterId id="2147489183" r:id="rId58"/>
    <p:sldMasterId id="2147489194" r:id="rId59"/>
    <p:sldMasterId id="2147489206" r:id="rId60"/>
    <p:sldMasterId id="2147489218" r:id="rId61"/>
    <p:sldMasterId id="2147489230" r:id="rId62"/>
    <p:sldMasterId id="2147489242" r:id="rId63"/>
    <p:sldMasterId id="2147489256" r:id="rId64"/>
    <p:sldMasterId id="2147489268" r:id="rId65"/>
    <p:sldMasterId id="2147489280" r:id="rId66"/>
  </p:sldMasterIdLst>
  <p:notesMasterIdLst>
    <p:notesMasterId r:id="rId340"/>
  </p:notesMasterIdLst>
  <p:sldIdLst>
    <p:sldId id="4008" r:id="rId67"/>
    <p:sldId id="4009" r:id="rId68"/>
    <p:sldId id="4010" r:id="rId69"/>
    <p:sldId id="4011" r:id="rId70"/>
    <p:sldId id="4012" r:id="rId71"/>
    <p:sldId id="4013" r:id="rId72"/>
    <p:sldId id="4014" r:id="rId73"/>
    <p:sldId id="4015" r:id="rId74"/>
    <p:sldId id="4016" r:id="rId75"/>
    <p:sldId id="4163" r:id="rId76"/>
    <p:sldId id="4018" r:id="rId77"/>
    <p:sldId id="3711" r:id="rId78"/>
    <p:sldId id="4019" r:id="rId79"/>
    <p:sldId id="3702" r:id="rId80"/>
    <p:sldId id="4164" r:id="rId81"/>
    <p:sldId id="3704" r:id="rId82"/>
    <p:sldId id="3703" r:id="rId83"/>
    <p:sldId id="3707" r:id="rId84"/>
    <p:sldId id="3710" r:id="rId85"/>
    <p:sldId id="2520" r:id="rId86"/>
    <p:sldId id="4165" r:id="rId87"/>
    <p:sldId id="4166" r:id="rId88"/>
    <p:sldId id="4167" r:id="rId89"/>
    <p:sldId id="4168" r:id="rId90"/>
    <p:sldId id="4169" r:id="rId91"/>
    <p:sldId id="4170" r:id="rId92"/>
    <p:sldId id="4171" r:id="rId93"/>
    <p:sldId id="4172" r:id="rId94"/>
    <p:sldId id="4173" r:id="rId95"/>
    <p:sldId id="4174" r:id="rId96"/>
    <p:sldId id="4175" r:id="rId97"/>
    <p:sldId id="4176" r:id="rId98"/>
    <p:sldId id="3674" r:id="rId99"/>
    <p:sldId id="3675" r:id="rId100"/>
    <p:sldId id="3683" r:id="rId101"/>
    <p:sldId id="3679" r:id="rId102"/>
    <p:sldId id="3673" r:id="rId103"/>
    <p:sldId id="4178" r:id="rId104"/>
    <p:sldId id="258" r:id="rId105"/>
    <p:sldId id="259" r:id="rId106"/>
    <p:sldId id="260" r:id="rId107"/>
    <p:sldId id="261" r:id="rId108"/>
    <p:sldId id="262" r:id="rId109"/>
    <p:sldId id="263" r:id="rId110"/>
    <p:sldId id="264" r:id="rId111"/>
    <p:sldId id="265" r:id="rId112"/>
    <p:sldId id="266" r:id="rId113"/>
    <p:sldId id="267" r:id="rId114"/>
    <p:sldId id="268" r:id="rId115"/>
    <p:sldId id="269" r:id="rId116"/>
    <p:sldId id="270" r:id="rId117"/>
    <p:sldId id="271" r:id="rId118"/>
    <p:sldId id="272" r:id="rId119"/>
    <p:sldId id="4177" r:id="rId120"/>
    <p:sldId id="274" r:id="rId121"/>
    <p:sldId id="276" r:id="rId122"/>
    <p:sldId id="278" r:id="rId123"/>
    <p:sldId id="3692" r:id="rId124"/>
    <p:sldId id="3733" r:id="rId125"/>
    <p:sldId id="454" r:id="rId126"/>
    <p:sldId id="3634" r:id="rId127"/>
    <p:sldId id="2521" r:id="rId128"/>
    <p:sldId id="4189" r:id="rId129"/>
    <p:sldId id="461" r:id="rId130"/>
    <p:sldId id="462" r:id="rId131"/>
    <p:sldId id="463" r:id="rId132"/>
    <p:sldId id="464" r:id="rId133"/>
    <p:sldId id="465" r:id="rId134"/>
    <p:sldId id="466" r:id="rId135"/>
    <p:sldId id="468" r:id="rId136"/>
    <p:sldId id="469" r:id="rId137"/>
    <p:sldId id="483" r:id="rId138"/>
    <p:sldId id="279" r:id="rId139"/>
    <p:sldId id="280" r:id="rId140"/>
    <p:sldId id="355" r:id="rId141"/>
    <p:sldId id="4179" r:id="rId142"/>
    <p:sldId id="3668" r:id="rId143"/>
    <p:sldId id="3669" r:id="rId144"/>
    <p:sldId id="4180" r:id="rId145"/>
    <p:sldId id="4209" r:id="rId146"/>
    <p:sldId id="3678" r:id="rId147"/>
    <p:sldId id="3681" r:id="rId148"/>
    <p:sldId id="3680" r:id="rId149"/>
    <p:sldId id="3682" r:id="rId150"/>
    <p:sldId id="4181" r:id="rId151"/>
    <p:sldId id="4188" r:id="rId152"/>
    <p:sldId id="3667" r:id="rId153"/>
    <p:sldId id="455" r:id="rId154"/>
    <p:sldId id="456" r:id="rId155"/>
    <p:sldId id="457" r:id="rId156"/>
    <p:sldId id="459" r:id="rId157"/>
    <p:sldId id="460" r:id="rId158"/>
    <p:sldId id="467" r:id="rId159"/>
    <p:sldId id="470" r:id="rId160"/>
    <p:sldId id="471" r:id="rId161"/>
    <p:sldId id="472" r:id="rId162"/>
    <p:sldId id="473" r:id="rId163"/>
    <p:sldId id="474" r:id="rId164"/>
    <p:sldId id="475" r:id="rId165"/>
    <p:sldId id="476" r:id="rId166"/>
    <p:sldId id="477" r:id="rId167"/>
    <p:sldId id="478" r:id="rId168"/>
    <p:sldId id="479" r:id="rId169"/>
    <p:sldId id="480" r:id="rId170"/>
    <p:sldId id="481" r:id="rId171"/>
    <p:sldId id="482" r:id="rId172"/>
    <p:sldId id="4192" r:id="rId173"/>
    <p:sldId id="4190" r:id="rId174"/>
    <p:sldId id="551" r:id="rId175"/>
    <p:sldId id="549" r:id="rId176"/>
    <p:sldId id="3671" r:id="rId177"/>
    <p:sldId id="3719" r:id="rId178"/>
    <p:sldId id="3725" r:id="rId179"/>
    <p:sldId id="3778" r:id="rId180"/>
    <p:sldId id="3782" r:id="rId181"/>
    <p:sldId id="281" r:id="rId182"/>
    <p:sldId id="282" r:id="rId183"/>
    <p:sldId id="3781" r:id="rId184"/>
    <p:sldId id="3730" r:id="rId185"/>
    <p:sldId id="3732" r:id="rId186"/>
    <p:sldId id="3720" r:id="rId187"/>
    <p:sldId id="3763" r:id="rId188"/>
    <p:sldId id="4200" r:id="rId189"/>
    <p:sldId id="3770" r:id="rId190"/>
    <p:sldId id="3769" r:id="rId191"/>
    <p:sldId id="3771" r:id="rId192"/>
    <p:sldId id="3772" r:id="rId193"/>
    <p:sldId id="3773" r:id="rId194"/>
    <p:sldId id="3774" r:id="rId195"/>
    <p:sldId id="3775" r:id="rId196"/>
    <p:sldId id="3776" r:id="rId197"/>
    <p:sldId id="3777" r:id="rId198"/>
    <p:sldId id="484" r:id="rId199"/>
    <p:sldId id="3731" r:id="rId200"/>
    <p:sldId id="3780" r:id="rId201"/>
    <p:sldId id="4210" r:id="rId202"/>
    <p:sldId id="298" r:id="rId203"/>
    <p:sldId id="552" r:id="rId204"/>
    <p:sldId id="3783" r:id="rId205"/>
    <p:sldId id="3779" r:id="rId206"/>
    <p:sldId id="3729" r:id="rId207"/>
    <p:sldId id="485" r:id="rId208"/>
    <p:sldId id="486" r:id="rId209"/>
    <p:sldId id="487" r:id="rId210"/>
    <p:sldId id="488" r:id="rId211"/>
    <p:sldId id="489" r:id="rId212"/>
    <p:sldId id="490" r:id="rId213"/>
    <p:sldId id="491" r:id="rId214"/>
    <p:sldId id="3784" r:id="rId215"/>
    <p:sldId id="290" r:id="rId216"/>
    <p:sldId id="3739" r:id="rId217"/>
    <p:sldId id="3742" r:id="rId218"/>
    <p:sldId id="3743" r:id="rId219"/>
    <p:sldId id="3744" r:id="rId220"/>
    <p:sldId id="4201" r:id="rId221"/>
    <p:sldId id="1200" r:id="rId222"/>
    <p:sldId id="1199" r:id="rId223"/>
    <p:sldId id="361" r:id="rId224"/>
    <p:sldId id="362" r:id="rId225"/>
    <p:sldId id="363" r:id="rId226"/>
    <p:sldId id="365" r:id="rId227"/>
    <p:sldId id="364" r:id="rId228"/>
    <p:sldId id="366" r:id="rId229"/>
    <p:sldId id="3785" r:id="rId230"/>
    <p:sldId id="291" r:id="rId231"/>
    <p:sldId id="3786" r:id="rId232"/>
    <p:sldId id="292" r:id="rId233"/>
    <p:sldId id="3740" r:id="rId234"/>
    <p:sldId id="536" r:id="rId235"/>
    <p:sldId id="367" r:id="rId236"/>
    <p:sldId id="537" r:id="rId237"/>
    <p:sldId id="3787" r:id="rId238"/>
    <p:sldId id="4202" r:id="rId239"/>
    <p:sldId id="4203" r:id="rId240"/>
    <p:sldId id="4204" r:id="rId241"/>
    <p:sldId id="3728" r:id="rId242"/>
    <p:sldId id="3788" r:id="rId243"/>
    <p:sldId id="3789" r:id="rId244"/>
    <p:sldId id="492" r:id="rId245"/>
    <p:sldId id="4191" r:id="rId246"/>
    <p:sldId id="4183" r:id="rId247"/>
    <p:sldId id="553" r:id="rId248"/>
    <p:sldId id="3790" r:id="rId249"/>
    <p:sldId id="441" r:id="rId250"/>
    <p:sldId id="493" r:id="rId251"/>
    <p:sldId id="494" r:id="rId252"/>
    <p:sldId id="495" r:id="rId253"/>
    <p:sldId id="368" r:id="rId254"/>
    <p:sldId id="496" r:id="rId255"/>
    <p:sldId id="497" r:id="rId256"/>
    <p:sldId id="369" r:id="rId257"/>
    <p:sldId id="533" r:id="rId258"/>
    <p:sldId id="520" r:id="rId259"/>
    <p:sldId id="521" r:id="rId260"/>
    <p:sldId id="499" r:id="rId261"/>
    <p:sldId id="539" r:id="rId262"/>
    <p:sldId id="500" r:id="rId263"/>
    <p:sldId id="501" r:id="rId264"/>
    <p:sldId id="502" r:id="rId265"/>
    <p:sldId id="3791" r:id="rId266"/>
    <p:sldId id="503" r:id="rId267"/>
    <p:sldId id="3759" r:id="rId268"/>
    <p:sldId id="3762" r:id="rId269"/>
    <p:sldId id="3760" r:id="rId270"/>
    <p:sldId id="3761" r:id="rId271"/>
    <p:sldId id="504" r:id="rId272"/>
    <p:sldId id="505" r:id="rId273"/>
    <p:sldId id="506" r:id="rId274"/>
    <p:sldId id="2500" r:id="rId275"/>
    <p:sldId id="2501" r:id="rId276"/>
    <p:sldId id="507" r:id="rId277"/>
    <p:sldId id="508" r:id="rId278"/>
    <p:sldId id="509" r:id="rId279"/>
    <p:sldId id="510" r:id="rId280"/>
    <p:sldId id="511" r:id="rId281"/>
    <p:sldId id="512" r:id="rId282"/>
    <p:sldId id="513" r:id="rId283"/>
    <p:sldId id="514" r:id="rId284"/>
    <p:sldId id="515" r:id="rId285"/>
    <p:sldId id="516" r:id="rId286"/>
    <p:sldId id="517" r:id="rId287"/>
    <p:sldId id="518" r:id="rId288"/>
    <p:sldId id="519" r:id="rId289"/>
    <p:sldId id="375" r:id="rId290"/>
    <p:sldId id="376" r:id="rId291"/>
    <p:sldId id="371" r:id="rId292"/>
    <p:sldId id="522" r:id="rId293"/>
    <p:sldId id="523" r:id="rId294"/>
    <p:sldId id="524" r:id="rId295"/>
    <p:sldId id="525" r:id="rId296"/>
    <p:sldId id="526" r:id="rId297"/>
    <p:sldId id="527" r:id="rId298"/>
    <p:sldId id="528" r:id="rId299"/>
    <p:sldId id="531" r:id="rId300"/>
    <p:sldId id="370" r:id="rId301"/>
    <p:sldId id="372" r:id="rId302"/>
    <p:sldId id="374" r:id="rId303"/>
    <p:sldId id="301" r:id="rId304"/>
    <p:sldId id="302" r:id="rId305"/>
    <p:sldId id="554" r:id="rId306"/>
    <p:sldId id="3792" r:id="rId307"/>
    <p:sldId id="3691" r:id="rId308"/>
    <p:sldId id="4205" r:id="rId309"/>
    <p:sldId id="3727" r:id="rId310"/>
    <p:sldId id="3793" r:id="rId311"/>
    <p:sldId id="4206" r:id="rId312"/>
    <p:sldId id="3722" r:id="rId313"/>
    <p:sldId id="4207" r:id="rId314"/>
    <p:sldId id="4208" r:id="rId315"/>
    <p:sldId id="3737" r:id="rId316"/>
    <p:sldId id="3794" r:id="rId317"/>
    <p:sldId id="3738" r:id="rId318"/>
    <p:sldId id="3734" r:id="rId319"/>
    <p:sldId id="305" r:id="rId320"/>
    <p:sldId id="306" r:id="rId321"/>
    <p:sldId id="307" r:id="rId322"/>
    <p:sldId id="4194" r:id="rId323"/>
    <p:sldId id="4197" r:id="rId324"/>
    <p:sldId id="4196" r:id="rId325"/>
    <p:sldId id="2508" r:id="rId326"/>
    <p:sldId id="3696" r:id="rId327"/>
    <p:sldId id="3695" r:id="rId328"/>
    <p:sldId id="4198" r:id="rId329"/>
    <p:sldId id="529" r:id="rId330"/>
    <p:sldId id="530" r:id="rId331"/>
    <p:sldId id="4199" r:id="rId332"/>
    <p:sldId id="373" r:id="rId333"/>
    <p:sldId id="380" r:id="rId334"/>
    <p:sldId id="328" r:id="rId335"/>
    <p:sldId id="378" r:id="rId336"/>
    <p:sldId id="381" r:id="rId337"/>
    <p:sldId id="541" r:id="rId338"/>
    <p:sldId id="540" r:id="rId339"/>
  </p:sldIdLst>
  <p:sldSz cx="9144000" cy="6858000" type="screen4x3"/>
  <p:notesSz cx="6858000" cy="9144000"/>
  <p:defaultTextStyle>
    <a:defPPr>
      <a:defRPr lang="en-US"/>
    </a:defPPr>
    <a:lvl1pPr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1pPr>
    <a:lvl2pPr marL="4572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2pPr>
    <a:lvl3pPr marL="9144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3pPr>
    <a:lvl4pPr marL="13716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4pPr>
    <a:lvl5pPr marL="18288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5pPr>
    <a:lvl6pPr marL="22860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6pPr>
    <a:lvl7pPr marL="27432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7pPr>
    <a:lvl8pPr marL="32004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8pPr>
    <a:lvl9pPr marL="36576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9pPr>
  </p:defaultTextStyle>
  <p:extLst>
    <p:ext uri="{521415D9-36F7-43E2-AB2F-B90AF26B5E84}">
      <p14:sectionLst xmlns:p14="http://schemas.microsoft.com/office/powerpoint/2010/main">
        <p14:section name="Overview" id="{BD7A7454-027E-DD49-AFF4-178D8BE144A5}">
          <p14:sldIdLst>
            <p14:sldId id="4008"/>
            <p14:sldId id="4009"/>
            <p14:sldId id="4010"/>
            <p14:sldId id="4011"/>
            <p14:sldId id="4012"/>
            <p14:sldId id="4013"/>
            <p14:sldId id="4014"/>
            <p14:sldId id="4015"/>
            <p14:sldId id="4016"/>
            <p14:sldId id="4163"/>
            <p14:sldId id="4018"/>
            <p14:sldId id="3711"/>
            <p14:sldId id="4019"/>
            <p14:sldId id="3702"/>
            <p14:sldId id="4164"/>
            <p14:sldId id="3704"/>
            <p14:sldId id="3703"/>
            <p14:sldId id="3707"/>
            <p14:sldId id="3710"/>
            <p14:sldId id="2520"/>
          </p14:sldIdLst>
        </p14:section>
        <p14:section name="Introduction" id="{71EA63A3-82A0-E04D-8EF7-3E03712881A2}">
          <p14:sldIdLst>
            <p14:sldId id="4165"/>
            <p14:sldId id="4166"/>
            <p14:sldId id="4167"/>
            <p14:sldId id="4168"/>
            <p14:sldId id="4169"/>
            <p14:sldId id="4170"/>
            <p14:sldId id="4171"/>
            <p14:sldId id="4172"/>
            <p14:sldId id="4173"/>
            <p14:sldId id="4174"/>
            <p14:sldId id="4175"/>
            <p14:sldId id="4176"/>
            <p14:sldId id="3674"/>
            <p14:sldId id="3675"/>
            <p14:sldId id="3683"/>
            <p14:sldId id="3679"/>
            <p14:sldId id="3673"/>
            <p14:sldId id="4178"/>
            <p14:sldId id="258"/>
            <p14:sldId id="259"/>
            <p14:sldId id="260"/>
            <p14:sldId id="261"/>
            <p14:sldId id="262"/>
            <p14:sldId id="263"/>
            <p14:sldId id="264"/>
            <p14:sldId id="265"/>
            <p14:sldId id="266"/>
            <p14:sldId id="267"/>
            <p14:sldId id="268"/>
            <p14:sldId id="269"/>
            <p14:sldId id="270"/>
            <p14:sldId id="271"/>
            <p14:sldId id="272"/>
            <p14:sldId id="4177"/>
            <p14:sldId id="274"/>
            <p14:sldId id="276"/>
            <p14:sldId id="278"/>
            <p14:sldId id="3692"/>
            <p14:sldId id="3733"/>
            <p14:sldId id="454"/>
            <p14:sldId id="3634"/>
            <p14:sldId id="2521"/>
            <p14:sldId id="4189"/>
            <p14:sldId id="461"/>
            <p14:sldId id="462"/>
            <p14:sldId id="463"/>
            <p14:sldId id="464"/>
            <p14:sldId id="465"/>
            <p14:sldId id="466"/>
            <p14:sldId id="468"/>
            <p14:sldId id="469"/>
            <p14:sldId id="483"/>
            <p14:sldId id="279"/>
            <p14:sldId id="280"/>
            <p14:sldId id="355"/>
          </p14:sldIdLst>
        </p14:section>
        <p14:section name="Sermon" id="{11060AD4-E76B-D146-9FF7-19C9DD0A2DFE}">
          <p14:sldIdLst>
            <p14:sldId id="4179"/>
            <p14:sldId id="3668"/>
            <p14:sldId id="3669"/>
            <p14:sldId id="4180"/>
            <p14:sldId id="4209"/>
            <p14:sldId id="3678"/>
            <p14:sldId id="3681"/>
            <p14:sldId id="3680"/>
            <p14:sldId id="3682"/>
            <p14:sldId id="4181"/>
            <p14:sldId id="4188"/>
            <p14:sldId id="3667"/>
            <p14:sldId id="455"/>
            <p14:sldId id="456"/>
            <p14:sldId id="457"/>
            <p14:sldId id="459"/>
            <p14:sldId id="460"/>
            <p14:sldId id="467"/>
            <p14:sldId id="470"/>
            <p14:sldId id="471"/>
            <p14:sldId id="472"/>
            <p14:sldId id="473"/>
            <p14:sldId id="474"/>
            <p14:sldId id="475"/>
            <p14:sldId id="476"/>
            <p14:sldId id="477"/>
            <p14:sldId id="478"/>
            <p14:sldId id="479"/>
            <p14:sldId id="480"/>
            <p14:sldId id="481"/>
            <p14:sldId id="482"/>
            <p14:sldId id="4192"/>
            <p14:sldId id="4190"/>
          </p14:sldIdLst>
        </p14:section>
        <p14:section name="Chapters" id="{3B4659DC-8CD5-2947-9EB3-D707B1CAF0D7}">
          <p14:sldIdLst>
            <p14:sldId id="551"/>
            <p14:sldId id="549"/>
            <p14:sldId id="3671"/>
            <p14:sldId id="3719"/>
            <p14:sldId id="3725"/>
            <p14:sldId id="3778"/>
            <p14:sldId id="3782"/>
            <p14:sldId id="281"/>
            <p14:sldId id="282"/>
            <p14:sldId id="3781"/>
            <p14:sldId id="3730"/>
            <p14:sldId id="3732"/>
            <p14:sldId id="3720"/>
            <p14:sldId id="3763"/>
            <p14:sldId id="4200"/>
            <p14:sldId id="3770"/>
            <p14:sldId id="3769"/>
            <p14:sldId id="3771"/>
            <p14:sldId id="3772"/>
            <p14:sldId id="3773"/>
            <p14:sldId id="3774"/>
            <p14:sldId id="3775"/>
            <p14:sldId id="3776"/>
            <p14:sldId id="3777"/>
            <p14:sldId id="484"/>
            <p14:sldId id="3731"/>
            <p14:sldId id="3780"/>
            <p14:sldId id="4210"/>
            <p14:sldId id="298"/>
            <p14:sldId id="552"/>
            <p14:sldId id="3783"/>
            <p14:sldId id="3779"/>
            <p14:sldId id="3729"/>
            <p14:sldId id="485"/>
            <p14:sldId id="486"/>
            <p14:sldId id="487"/>
            <p14:sldId id="488"/>
            <p14:sldId id="489"/>
            <p14:sldId id="490"/>
            <p14:sldId id="491"/>
            <p14:sldId id="3784"/>
            <p14:sldId id="290"/>
            <p14:sldId id="3739"/>
            <p14:sldId id="3742"/>
            <p14:sldId id="3743"/>
            <p14:sldId id="3744"/>
            <p14:sldId id="4201"/>
            <p14:sldId id="1200"/>
            <p14:sldId id="1199"/>
            <p14:sldId id="361"/>
            <p14:sldId id="362"/>
            <p14:sldId id="363"/>
            <p14:sldId id="365"/>
            <p14:sldId id="364"/>
            <p14:sldId id="366"/>
            <p14:sldId id="3785"/>
            <p14:sldId id="291"/>
            <p14:sldId id="3786"/>
            <p14:sldId id="292"/>
            <p14:sldId id="3740"/>
            <p14:sldId id="536"/>
            <p14:sldId id="367"/>
            <p14:sldId id="537"/>
            <p14:sldId id="3787"/>
            <p14:sldId id="4202"/>
            <p14:sldId id="4203"/>
            <p14:sldId id="4204"/>
            <p14:sldId id="3728"/>
            <p14:sldId id="3788"/>
            <p14:sldId id="3789"/>
            <p14:sldId id="492"/>
            <p14:sldId id="4191"/>
            <p14:sldId id="4183"/>
            <p14:sldId id="553"/>
            <p14:sldId id="3790"/>
            <p14:sldId id="441"/>
            <p14:sldId id="493"/>
            <p14:sldId id="494"/>
            <p14:sldId id="495"/>
            <p14:sldId id="368"/>
            <p14:sldId id="496"/>
            <p14:sldId id="497"/>
            <p14:sldId id="369"/>
            <p14:sldId id="533"/>
            <p14:sldId id="520"/>
            <p14:sldId id="521"/>
            <p14:sldId id="499"/>
            <p14:sldId id="539"/>
            <p14:sldId id="500"/>
            <p14:sldId id="501"/>
            <p14:sldId id="502"/>
            <p14:sldId id="3791"/>
            <p14:sldId id="503"/>
            <p14:sldId id="3759"/>
            <p14:sldId id="3762"/>
            <p14:sldId id="3760"/>
            <p14:sldId id="3761"/>
            <p14:sldId id="504"/>
            <p14:sldId id="505"/>
            <p14:sldId id="506"/>
            <p14:sldId id="2500"/>
            <p14:sldId id="2501"/>
            <p14:sldId id="507"/>
            <p14:sldId id="508"/>
            <p14:sldId id="509"/>
            <p14:sldId id="510"/>
            <p14:sldId id="511"/>
            <p14:sldId id="512"/>
            <p14:sldId id="513"/>
            <p14:sldId id="514"/>
            <p14:sldId id="515"/>
            <p14:sldId id="516"/>
            <p14:sldId id="517"/>
            <p14:sldId id="518"/>
            <p14:sldId id="519"/>
            <p14:sldId id="375"/>
            <p14:sldId id="376"/>
            <p14:sldId id="371"/>
            <p14:sldId id="522"/>
            <p14:sldId id="523"/>
            <p14:sldId id="524"/>
            <p14:sldId id="525"/>
            <p14:sldId id="526"/>
            <p14:sldId id="527"/>
            <p14:sldId id="528"/>
            <p14:sldId id="531"/>
            <p14:sldId id="370"/>
            <p14:sldId id="372"/>
            <p14:sldId id="374"/>
            <p14:sldId id="301"/>
            <p14:sldId id="302"/>
            <p14:sldId id="554"/>
            <p14:sldId id="3792"/>
            <p14:sldId id="3691"/>
            <p14:sldId id="4205"/>
            <p14:sldId id="3727"/>
            <p14:sldId id="3793"/>
            <p14:sldId id="4206"/>
            <p14:sldId id="3722"/>
            <p14:sldId id="4207"/>
            <p14:sldId id="4208"/>
            <p14:sldId id="3737"/>
            <p14:sldId id="3794"/>
            <p14:sldId id="3738"/>
            <p14:sldId id="3734"/>
            <p14:sldId id="305"/>
            <p14:sldId id="306"/>
            <p14:sldId id="307"/>
          </p14:sldIdLst>
        </p14:section>
        <p14:section name="Conclusion" id="{7A0FABFB-8D9F-5049-B7BF-BB2F18B09878}">
          <p14:sldIdLst>
            <p14:sldId id="4194"/>
            <p14:sldId id="4197"/>
            <p14:sldId id="4196"/>
            <p14:sldId id="2508"/>
            <p14:sldId id="3696"/>
            <p14:sldId id="3695"/>
            <p14:sldId id="4198"/>
            <p14:sldId id="529"/>
            <p14:sldId id="530"/>
            <p14:sldId id="4199"/>
            <p14:sldId id="373"/>
            <p14:sldId id="380"/>
            <p14:sldId id="328"/>
          </p14:sldIdLst>
        </p14:section>
        <p14:section name="Supplments" id="{4D4B63FE-024C-284E-B9C3-3B0F2211B420}">
          <p14:sldIdLst>
            <p14:sldId id="378"/>
            <p14:sldId id="381"/>
            <p14:sldId id="541"/>
            <p14:sldId id="5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F2"/>
    <a:srgbClr val="FEFAF5"/>
    <a:srgbClr val="EDEBDD"/>
    <a:srgbClr val="FFFFFE"/>
    <a:srgbClr val="CC33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6"/>
    <p:restoredTop sz="94647"/>
  </p:normalViewPr>
  <p:slideViewPr>
    <p:cSldViewPr>
      <p:cViewPr varScale="1">
        <p:scale>
          <a:sx n="146" d="100"/>
          <a:sy n="146" d="100"/>
        </p:scale>
        <p:origin x="1496" y="16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0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17" Type="http://schemas.openxmlformats.org/officeDocument/2006/relationships/slide" Target="slides/slide251.xml"/><Relationship Id="rId338" Type="http://schemas.openxmlformats.org/officeDocument/2006/relationships/slide" Target="slides/slide272.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slide" Target="slides/slide241.xml"/><Relationship Id="rId328" Type="http://schemas.openxmlformats.org/officeDocument/2006/relationships/slide" Target="slides/slide262.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339" Type="http://schemas.openxmlformats.org/officeDocument/2006/relationships/slide" Target="slides/slide273.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slide" Target="slides/slide263.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340" Type="http://schemas.openxmlformats.org/officeDocument/2006/relationships/notesMaster" Target="notesMasters/notesMaster1.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presProps" Target="presProps.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viewProps" Target="viewProps.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173" Type="http://schemas.openxmlformats.org/officeDocument/2006/relationships/slide" Target="slides/slide107.xml"/><Relationship Id="rId229"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921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95706444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37205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86609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8537747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endParaRPr lang="en-US" sz="1200" dirty="0">
              <a:cs typeface="ＭＳ Ｐゴシック" charset="0"/>
            </a:endParaRPr>
          </a:p>
        </p:txBody>
      </p:sp>
    </p:spTree>
    <p:extLst>
      <p:ext uri="{BB962C8B-B14F-4D97-AF65-F5344CB8AC3E}">
        <p14:creationId xmlns:p14="http://schemas.microsoft.com/office/powerpoint/2010/main" val="628550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4460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8C9D0187-E6EB-2840-A762-3CA8DB9F5799}"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4178" name="Rectangle 1026"/>
          <p:cNvSpPr>
            <a:spLocks noGrp="1" noRot="1" noChangeAspect="1" noChangeArrowheads="1"/>
          </p:cNvSpPr>
          <p:nvPr>
            <p:ph type="sldImg"/>
          </p:nvPr>
        </p:nvSpPr>
        <p:spPr>
          <a:solidFill>
            <a:srgbClr val="FFFFFF"/>
          </a:solidFill>
          <a:ln/>
        </p:spPr>
      </p:sp>
      <p:sp>
        <p:nvSpPr>
          <p:cNvPr id="43417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3180967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823DE6A-F516-9944-BA16-AD79AAC17B3B}" type="slidenum">
              <a:rPr lang="en-GB" sz="1200">
                <a:solidFill>
                  <a:srgbClr val="FFFFFF"/>
                </a:solidFill>
                <a:latin typeface="Comic Sans MS" charset="0"/>
                <a:ea typeface="MS PGothic" charset="0"/>
              </a:rPr>
              <a:pPr eaLnBrk="1"/>
              <a:t>185</a:t>
            </a:fld>
            <a:endParaRPr lang="en-GB" sz="1200">
              <a:solidFill>
                <a:srgbClr val="FFFFFF"/>
              </a:solidFill>
              <a:latin typeface="Comic Sans MS" charset="0"/>
              <a:ea typeface="MS PGothic" charset="0"/>
            </a:endParaRPr>
          </a:p>
        </p:txBody>
      </p:sp>
      <p:sp>
        <p:nvSpPr>
          <p:cNvPr id="46182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你应该如何处理世俗主义？信徒应该如何应对我们这个日益无神的时代</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02CC1F2-1E20-A94C-9DB2-E552B1F19CC7}" type="slidenum">
              <a:rPr lang="en-GB" sz="1200">
                <a:solidFill>
                  <a:srgbClr val="FFFFFF"/>
                </a:solidFill>
                <a:latin typeface="Comic Sans MS" charset="0"/>
                <a:ea typeface="MS PGothic" charset="0"/>
              </a:rPr>
              <a:pPr eaLnBrk="1"/>
              <a:t>186</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拒绝任何不符合圣经内容的教导</a:t>
            </a:r>
            <a:r>
              <a:rPr lang="en-SG"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55E222-219B-B740-8AA9-C463CB4B1D28}" type="slidenum">
              <a:rPr lang="en-GB" sz="1200">
                <a:solidFill>
                  <a:srgbClr val="FFFFFF"/>
                </a:solidFill>
                <a:latin typeface="Comic Sans MS" charset="0"/>
                <a:ea typeface="MS PGothic" charset="0"/>
              </a:rPr>
              <a:pPr eaLnBrk="1"/>
              <a:t>187</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我们保证会有困难的日子（3：1）。</a:t>
            </a:r>
            <a:r>
              <a:rPr lang="en-US" sz="1200" i="1" dirty="0" err="1">
                <a:solidFill>
                  <a:schemeClr val="tx1"/>
                </a:solidFill>
                <a:latin typeface="+mn-lt"/>
                <a:ea typeface="+mn-ea"/>
                <a:cs typeface="+mn-cs"/>
              </a:rPr>
              <a:t>保罗在他写提摩太书信时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正经历巨大的考验</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1FDEE2BF-F568-2B48-96BC-3E01D90E7CF1}" type="slidenum">
              <a:rPr lang="en-GB" sz="1200">
                <a:solidFill>
                  <a:srgbClr val="FFFFFF"/>
                </a:solidFill>
                <a:latin typeface="Comic Sans MS" charset="0"/>
                <a:ea typeface="MS PGothic" charset="0"/>
              </a:rPr>
              <a:pPr eaLnBrk="1"/>
              <a:t>189</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我们保证会有困难的日子（3：1）。</a:t>
            </a:r>
            <a:r>
              <a:rPr lang="en-US" sz="1200" i="1" dirty="0" err="1">
                <a:solidFill>
                  <a:schemeClr val="tx1"/>
                </a:solidFill>
                <a:latin typeface="+mn-lt"/>
                <a:ea typeface="+mn-ea"/>
                <a:cs typeface="+mn-cs"/>
              </a:rPr>
              <a:t>保罗在他写提摩太书信时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正经历巨大的考验</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D8DD626-1539-1D4B-9379-98B211A0C5E3}" type="slidenum">
              <a:rPr lang="en-GB" sz="1200">
                <a:solidFill>
                  <a:srgbClr val="FFFFFF"/>
                </a:solidFill>
                <a:latin typeface="Comic Sans MS" charset="0"/>
                <a:ea typeface="MS PGothic" charset="0"/>
              </a:rPr>
              <a:pPr eaLnBrk="1"/>
              <a:t>190</a:t>
            </a:fld>
            <a:endParaRPr lang="en-GB" sz="1200">
              <a:solidFill>
                <a:srgbClr val="FFFFFF"/>
              </a:solidFill>
              <a:latin typeface="Comic Sans MS" charset="0"/>
              <a:ea typeface="MS PGothic" charset="0"/>
            </a:endParaRPr>
          </a:p>
        </p:txBody>
      </p:sp>
      <p:sp>
        <p:nvSpPr>
          <p:cNvPr id="466946" name="Rectangle 1026"/>
          <p:cNvSpPr>
            <a:spLocks noGrp="1" noRot="1" noChangeAspect="1" noChangeArrowheads="1"/>
          </p:cNvSpPr>
          <p:nvPr>
            <p:ph type="sldImg"/>
          </p:nvPr>
        </p:nvSpPr>
        <p:spPr>
          <a:solidFill>
            <a:srgbClr val="FFFFFF"/>
          </a:solidFill>
          <a:ln/>
        </p:spPr>
      </p:sp>
      <p:sp>
        <p:nvSpPr>
          <p:cNvPr id="46694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hangingPunct="1"/>
            <a:fld id="{5CB339BC-F0C3-6044-8748-604534BF0B3F}" type="slidenum">
              <a:rPr lang="en-US" sz="1200" b="1">
                <a:latin typeface="Arial" charset="0"/>
                <a:cs typeface="Times New Roman" charset="0"/>
              </a:rPr>
              <a:pPr eaLnBrk="1" hangingPunct="1"/>
              <a:t>191</a:t>
            </a:fld>
            <a:endParaRPr lang="en-US" sz="1200" b="1">
              <a:latin typeface="Arial" charset="0"/>
              <a:cs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27463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107191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lgn="l" eaLnBrk="0">
              <a:lnSpc>
                <a:spcPct val="125000"/>
              </a:lnSpc>
              <a:defRPr sz="2400">
                <a:solidFill>
                  <a:srgbClr val="000000"/>
                </a:solidFill>
                <a:latin typeface="Avenir Roman" charset="0"/>
                <a:ea typeface="MS PGothic" pitchFamily="34" charset="-128"/>
                <a:cs typeface="Avenir Roman" charset="0"/>
                <a:sym typeface="Avenir Roman" charset="0"/>
              </a:defRPr>
            </a:lvl1pPr>
            <a:lvl2pPr marL="742950" indent="-285750" algn="l" eaLnBrk="0">
              <a:lnSpc>
                <a:spcPct val="125000"/>
              </a:lnSpc>
              <a:defRPr sz="2400">
                <a:solidFill>
                  <a:srgbClr val="000000"/>
                </a:solidFill>
                <a:latin typeface="Avenir Roman" charset="0"/>
                <a:ea typeface="Avenir Roman" charset="0"/>
                <a:cs typeface="Avenir Roman" charset="0"/>
                <a:sym typeface="Avenir Roman" charset="0"/>
              </a:defRPr>
            </a:lvl2pPr>
            <a:lvl3pPr marL="1143000" indent="-228600" algn="l" eaLnBrk="0">
              <a:lnSpc>
                <a:spcPct val="125000"/>
              </a:lnSpc>
              <a:defRPr sz="2400">
                <a:solidFill>
                  <a:srgbClr val="000000"/>
                </a:solidFill>
                <a:latin typeface="Avenir Roman" charset="0"/>
                <a:ea typeface="Avenir Roman" charset="0"/>
                <a:cs typeface="Avenir Roman" charset="0"/>
                <a:sym typeface="Avenir Roman" charset="0"/>
              </a:defRPr>
            </a:lvl3pPr>
            <a:lvl4pPr marL="1600200" indent="-228600" algn="l" eaLnBrk="0">
              <a:lnSpc>
                <a:spcPct val="125000"/>
              </a:lnSpc>
              <a:defRPr sz="2400">
                <a:solidFill>
                  <a:srgbClr val="000000"/>
                </a:solidFill>
                <a:latin typeface="Avenir Roman" charset="0"/>
                <a:ea typeface="Avenir Roman" charset="0"/>
                <a:cs typeface="Avenir Roman" charset="0"/>
                <a:sym typeface="Avenir Roman" charset="0"/>
              </a:defRPr>
            </a:lvl4pPr>
            <a:lvl5pPr marL="2057400" indent="-228600" algn="l" eaLnBrk="0">
              <a:lnSpc>
                <a:spcPct val="125000"/>
              </a:lnSpc>
              <a:defRPr sz="2400">
                <a:solidFill>
                  <a:srgbClr val="000000"/>
                </a:solidFill>
                <a:latin typeface="Avenir Roman" charset="0"/>
                <a:ea typeface="Avenir Roman" charset="0"/>
                <a:cs typeface="Avenir Roman" charset="0"/>
                <a:sym typeface="Avenir Roman" charset="0"/>
              </a:defRPr>
            </a:lvl5pPr>
            <a:lvl6pPr marL="25146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6pPr>
            <a:lvl7pPr marL="29718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7pPr>
            <a:lvl8pPr marL="34290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8pPr>
            <a:lvl9pPr marL="38862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9pPr>
          </a:lstStyle>
          <a:p>
            <a:pPr algn="just" eaLnBrk="1">
              <a:lnSpc>
                <a:spcPct val="100000"/>
              </a:lnSpc>
            </a:pPr>
            <a:fld id="{27A81918-3630-4450-9924-ECBF3C32917E}" type="slidenum">
              <a:rPr lang="en-GB" altLang="en-US" sz="1200">
                <a:solidFill>
                  <a:srgbClr val="FFFFFF"/>
                </a:solidFill>
                <a:latin typeface="Comic Sans MS" pitchFamily="66" charset="0"/>
                <a:sym typeface="Times New Roman Bold" charset="0"/>
              </a:rPr>
              <a:pPr algn="just" eaLnBrk="1">
                <a:lnSpc>
                  <a:spcPct val="100000"/>
                </a:lnSpc>
              </a:pPr>
              <a:t>192</a:t>
            </a:fld>
            <a:endParaRPr lang="en-GB" altLang="en-US" sz="1200">
              <a:solidFill>
                <a:srgbClr val="FFFFFF"/>
              </a:solidFill>
              <a:latin typeface="Comic Sans MS" pitchFamily="66" charset="0"/>
              <a:sym typeface="Times New Roman Bold" charset="0"/>
            </a:endParaRPr>
          </a:p>
        </p:txBody>
      </p:sp>
      <p:sp>
        <p:nvSpPr>
          <p:cNvPr id="4689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我应该如何对待这样的人？我们应该应对这些？我们应该和他们争论吗？保罗说’不</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defRPr/>
            </a:pPr>
            <a:endParaRPr lang="en-US" altLang="en-US" dirty="0"/>
          </a:p>
        </p:txBody>
      </p:sp>
    </p:spTree>
    <p:extLst>
      <p:ext uri="{BB962C8B-B14F-4D97-AF65-F5344CB8AC3E}">
        <p14:creationId xmlns:p14="http://schemas.microsoft.com/office/powerpoint/2010/main" val="8745960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2945B0E-8C46-B847-8090-CA95FFF21DBA}" type="slidenum">
              <a:rPr lang="en-GB" sz="1200">
                <a:solidFill>
                  <a:srgbClr val="FFFFFF"/>
                </a:solidFill>
                <a:latin typeface="Comic Sans MS" charset="0"/>
                <a:ea typeface="MS PGothic" charset="0"/>
              </a:rPr>
              <a:pPr eaLnBrk="1"/>
              <a:t>193</a:t>
            </a:fld>
            <a:endParaRPr lang="en-GB" sz="1200">
              <a:solidFill>
                <a:srgbClr val="FFFFFF"/>
              </a:solidFill>
              <a:latin typeface="Comic Sans MS" charset="0"/>
              <a:ea typeface="MS PGothic" charset="0"/>
            </a:endParaRPr>
          </a:p>
        </p:txBody>
      </p:sp>
      <p:sp>
        <p:nvSpPr>
          <p:cNvPr id="4700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今天别人给我们的建议，往往是与教导假教义者进行公开讨论。但是，保罗在这里的意思是“故意以及避免与别人联系，远离，避开</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BDAG</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1857EFC-8961-0241-BFDA-2EF6331E9BEF}" type="slidenum">
              <a:rPr lang="en-GB" sz="1200">
                <a:solidFill>
                  <a:srgbClr val="FFFFFF"/>
                </a:solidFill>
                <a:latin typeface="Comic Sans MS" charset="0"/>
                <a:ea typeface="MS PGothic" charset="0"/>
              </a:rPr>
              <a:pPr eaLnBrk="1"/>
              <a:t>194</a:t>
            </a:fld>
            <a:endParaRPr lang="en-GB" sz="1200">
              <a:solidFill>
                <a:srgbClr val="FFFFFF"/>
              </a:solidFill>
              <a:latin typeface="Comic Sans MS" charset="0"/>
              <a:ea typeface="MS PGothic" charset="0"/>
            </a:endParaRPr>
          </a:p>
        </p:txBody>
      </p:sp>
      <p:sp>
        <p:nvSpPr>
          <p:cNvPr id="47104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但提摩太如何能避免这些在他周围不敬虔的教会领袖</a:t>
            </a:r>
            <a:r>
              <a:rPr lang="en-SG" sz="1200" i="1" dirty="0">
                <a:solidFill>
                  <a:schemeClr val="tx1"/>
                </a:solidFill>
                <a:latin typeface="+mn-lt"/>
                <a:ea typeface="+mn-ea"/>
                <a:cs typeface="+mn-cs"/>
              </a:rPr>
              <a:t>?</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5B</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毫无疑问的，保罗在这里是指提摩太在教会事奉的同工，因为他已经指示提摩太要善待每个人（参见提摩太后书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2:24</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BKC</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96FCE97-9B73-5143-A0CB-2BC6910555D1}" type="slidenum">
              <a:rPr lang="en-GB" sz="1200">
                <a:solidFill>
                  <a:srgbClr val="FFFFFF"/>
                </a:solidFill>
                <a:latin typeface="Comic Sans MS" charset="0"/>
                <a:ea typeface="MS PGothic" charset="0"/>
              </a:rPr>
              <a:pPr eaLnBrk="1"/>
              <a:t>195</a:t>
            </a:fld>
            <a:endParaRPr lang="en-GB" sz="1200">
              <a:solidFill>
                <a:srgbClr val="FFFFFF"/>
              </a:solidFill>
              <a:latin typeface="Comic Sans MS" charset="0"/>
              <a:ea typeface="MS PGothic" charset="0"/>
            </a:endParaRPr>
          </a:p>
        </p:txBody>
      </p:sp>
      <p:sp>
        <p:nvSpPr>
          <p:cNvPr id="4720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异教徒尽管他们多受欢迎</a:t>
            </a:r>
            <a:r>
              <a:rPr lang="en-US" sz="1200" i="1" dirty="0">
                <a:solidFill>
                  <a:schemeClr val="tx1"/>
                </a:solidFill>
                <a:latin typeface="+mn-lt"/>
                <a:ea typeface="+mn-ea"/>
                <a:cs typeface="+mn-cs"/>
              </a:rPr>
              <a:t>, 注定会受到神的审判（提摩太后书3：6-9）。轻 </a:t>
            </a:r>
            <a:r>
              <a:rPr lang="en-US" sz="1200" i="1" dirty="0" err="1">
                <a:solidFill>
                  <a:schemeClr val="tx1"/>
                </a:solidFill>
                <a:latin typeface="+mn-lt"/>
                <a:ea typeface="+mn-ea"/>
                <a:cs typeface="+mn-cs"/>
              </a:rPr>
              <a:t>信的女性喜爱听最新的异端教导</a:t>
            </a:r>
            <a:r>
              <a:rPr lang="en-US" sz="1200" i="1" dirty="0">
                <a:solidFill>
                  <a:schemeClr val="tx1"/>
                </a:solidFill>
                <a:latin typeface="+mn-lt"/>
                <a:ea typeface="+mn-ea"/>
                <a:cs typeface="+mn-cs"/>
              </a:rPr>
              <a:t> (提摩太后书3：6-7）。</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BB016D9-9EAE-BD47-9CFD-E4BE81ED80CA}" type="slidenum">
              <a:rPr lang="en-GB" sz="1200">
                <a:solidFill>
                  <a:srgbClr val="FFFFFF"/>
                </a:solidFill>
                <a:latin typeface="Comic Sans MS" charset="0"/>
                <a:ea typeface="MS PGothic" charset="0"/>
              </a:rPr>
              <a:pPr eaLnBrk="1"/>
              <a:t>197</a:t>
            </a:fld>
            <a:endParaRPr lang="en-GB" sz="1200">
              <a:solidFill>
                <a:srgbClr val="FFFFFF"/>
              </a:solidFill>
              <a:latin typeface="Comic Sans MS" charset="0"/>
              <a:ea typeface="MS PGothic" charset="0"/>
            </a:endParaRPr>
          </a:p>
        </p:txBody>
      </p:sp>
      <p:sp>
        <p:nvSpPr>
          <p:cNvPr id="4730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教导假教义者由于他们反对真理和堕落的心灵</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注定会受到神的审判</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提摩太后书</a:t>
            </a:r>
            <a:r>
              <a:rPr lang="en-US" sz="1200" i="1" dirty="0">
                <a:solidFill>
                  <a:schemeClr val="tx1"/>
                </a:solidFill>
                <a:latin typeface="+mn-lt"/>
                <a:ea typeface="+mn-ea"/>
                <a:cs typeface="+mn-cs"/>
              </a:rPr>
              <a:t> 3:8-9)</a:t>
            </a:r>
            <a:endParaRPr lang="en-US" sz="1200" dirty="0">
              <a:solidFill>
                <a:schemeClr val="tx1"/>
              </a:solidFill>
              <a:latin typeface="+mn-lt"/>
              <a:ea typeface="+mn-ea"/>
              <a:cs typeface="+mn-cs"/>
            </a:endParaRPr>
          </a:p>
          <a:p>
            <a:pPr>
              <a:defRPr/>
            </a:pPr>
            <a:endParaRPr lang="en-US" altLang="en-US" dirty="0">
              <a:latin typeface="Calibri" pitchFamily="34" charset="0"/>
              <a:ea typeface="SimSun" pitchFamily="2" charset="-122"/>
            </a:endParaRPr>
          </a:p>
          <a:p>
            <a:pPr>
              <a:defRPr/>
            </a:pPr>
            <a:r>
              <a:rPr lang="en-US" altLang="en-US" dirty="0">
                <a:latin typeface="Calibri" pitchFamily="34" charset="0"/>
                <a:ea typeface="SimSun" pitchFamily="2" charset="-122"/>
              </a:rPr>
              <a:t>"The reference to </a:t>
            </a:r>
            <a:r>
              <a:rPr lang="en-US" altLang="en-US" dirty="0" err="1">
                <a:latin typeface="Calibri" pitchFamily="34" charset="0"/>
                <a:ea typeface="SimSun" pitchFamily="2" charset="-122"/>
              </a:rPr>
              <a:t>Jannes</a:t>
            </a:r>
            <a:r>
              <a:rPr lang="en-US" altLang="en-US" dirty="0">
                <a:latin typeface="Calibri" pitchFamily="34" charset="0"/>
                <a:ea typeface="SimSun" pitchFamily="2" charset="-122"/>
              </a:rPr>
              <a:t> and </a:t>
            </a:r>
            <a:r>
              <a:rPr lang="en-US" altLang="en-US" dirty="0" err="1">
                <a:latin typeface="Calibri" pitchFamily="34" charset="0"/>
                <a:ea typeface="SimSun" pitchFamily="2" charset="-122"/>
              </a:rPr>
              <a:t>Jambres</a:t>
            </a:r>
            <a:r>
              <a:rPr lang="en-US" altLang="en-US" dirty="0">
                <a:latin typeface="Calibri" pitchFamily="34" charset="0"/>
                <a:ea typeface="SimSun" pitchFamily="2" charset="-122"/>
              </a:rPr>
              <a:t> and their opposition to Moses draws not on the Old Testament but on a widespread Jewish legend about two of Pharaoh</a:t>
            </a:r>
            <a:r>
              <a:rPr lang="fr-FR" altLang="en-US" dirty="0">
                <a:latin typeface="Calibri" pitchFamily="34" charset="0"/>
                <a:ea typeface="SimSun" pitchFamily="2" charset="-122"/>
              </a:rPr>
              <a:t>'</a:t>
            </a:r>
            <a:r>
              <a:rPr lang="en-US" altLang="en-US" dirty="0">
                <a:latin typeface="Calibri" pitchFamily="34" charset="0"/>
                <a:ea typeface="SimSun" pitchFamily="2" charset="-122"/>
              </a:rPr>
              <a:t>s magicians who competed against Moses and lost (cf. Ex. 7:11; 9:11). The comparison between the false teachers and the Egyptians, and implicitly therefore Timothy and Moses, must have encouraged the young minister" (BKC).</a:t>
            </a:r>
            <a:r>
              <a:rPr lang="en-US" altLang="en-US" dirty="0">
                <a:ea typeface="SimSun" pitchFamily="2" charset="-122"/>
              </a:rPr>
              <a:t> </a:t>
            </a:r>
          </a:p>
          <a:p>
            <a:pPr>
              <a:defRPr/>
            </a:pPr>
            <a:endParaRPr lang="en-US" altLang="en-US" dirty="0">
              <a:ea typeface="SimSun" pitchFamily="2" charset="-122"/>
            </a:endParaRPr>
          </a:p>
          <a:p>
            <a:pPr>
              <a:defRPr/>
            </a:pPr>
            <a:r>
              <a:rPr lang="en-US" altLang="en-US" dirty="0">
                <a:ea typeface="SimSun" pitchFamily="2" charset="-122"/>
              </a:rPr>
              <a:t>————————</a:t>
            </a:r>
          </a:p>
          <a:p>
            <a:pPr eaLnBrk="1" hangingPunct="1">
              <a:defRPr/>
            </a:pPr>
            <a:r>
              <a:rPr lang="en-US" altLang="en-US" b="1" dirty="0">
                <a:ea typeface="SimSun" pitchFamily="2" charset="-122"/>
              </a:rPr>
              <a:t>Common Core State Standards in Mathematics, Grades 3–8</a:t>
            </a:r>
          </a:p>
          <a:p>
            <a:pPr>
              <a:defRPr/>
            </a:pPr>
            <a:r>
              <a:rPr lang="en-US" altLang="en-US" dirty="0">
                <a:ea typeface="SimSun" pitchFamily="2" charset="-122"/>
              </a:rPr>
              <a:t>In this timely and practical course, Dr. </a:t>
            </a:r>
            <a:r>
              <a:rPr lang="en-US" altLang="en-US" dirty="0" err="1">
                <a:ea typeface="SimSun" pitchFamily="2" charset="-122"/>
              </a:rPr>
              <a:t>Kanold</a:t>
            </a:r>
            <a:r>
              <a:rPr lang="en-US" altLang="en-US" dirty="0">
                <a:ea typeface="SimSun" pitchFamily="2" charset="-122"/>
              </a:rPr>
              <a:t> and Dr. Briars explain both the whys and the how-</a:t>
            </a:r>
            <a:r>
              <a:rPr lang="en-US" altLang="en-US" dirty="0" err="1">
                <a:ea typeface="SimSun" pitchFamily="2" charset="-122"/>
              </a:rPr>
              <a:t>tos</a:t>
            </a:r>
            <a:r>
              <a:rPr lang="en-US" altLang="en-US" dirty="0">
                <a:ea typeface="SimSun" pitchFamily="2" charset="-122"/>
              </a:rPr>
              <a:t> for implementing the CCSS</a:t>
            </a:r>
          </a:p>
          <a:p>
            <a:pPr>
              <a:defRPr/>
            </a:pPr>
            <a:r>
              <a:rPr lang="en-US" altLang="en-US" dirty="0">
                <a:ea typeface="SimSun" pitchFamily="2" charset="-122"/>
              </a:rPr>
              <a:t>http://www.solution-tree.com/authors/tim-kanold/ccss-math-3-8-online-course.html</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D85E6D4-7A1E-1C46-B572-48BAF59409B1}" type="slidenum">
              <a:rPr lang="en-GB" sz="1200">
                <a:solidFill>
                  <a:srgbClr val="FFFFFF"/>
                </a:solidFill>
                <a:latin typeface="Comic Sans MS" charset="0"/>
                <a:ea typeface="MS PGothic" charset="0"/>
              </a:rPr>
              <a:pPr eaLnBrk="1"/>
              <a:t>198</a:t>
            </a:fld>
            <a:endParaRPr lang="en-GB" sz="1200">
              <a:solidFill>
                <a:srgbClr val="FFFFFF"/>
              </a:solidFill>
              <a:latin typeface="Comic Sans MS" charset="0"/>
              <a:ea typeface="MS PGothic" charset="0"/>
            </a:endParaRPr>
          </a:p>
        </p:txBody>
      </p:sp>
      <p:sp>
        <p:nvSpPr>
          <p:cNvPr id="474114" name="Rectangle 1026"/>
          <p:cNvSpPr>
            <a:spLocks noGrp="1" noRot="1" noChangeAspect="1" noChangeArrowheads="1"/>
          </p:cNvSpPr>
          <p:nvPr>
            <p:ph type="sldImg"/>
          </p:nvPr>
        </p:nvSpPr>
        <p:spPr>
          <a:solidFill>
            <a:srgbClr val="FFFFFF"/>
          </a:solidFill>
          <a:ln/>
        </p:spPr>
      </p:sp>
      <p:sp>
        <p:nvSpPr>
          <p:cNvPr id="47411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ea typeface="宋体" charset="0"/>
              <a:cs typeface="宋体"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C2169E6-D63F-524A-9A1A-FD8878A7D93B}" type="slidenum">
              <a:rPr lang="en-GB" sz="1200">
                <a:solidFill>
                  <a:srgbClr val="FFFFFF"/>
                </a:solidFill>
                <a:latin typeface="Comic Sans MS" charset="0"/>
                <a:ea typeface="MS PGothic" charset="0"/>
              </a:rPr>
              <a:pPr eaLnBrk="1"/>
              <a:t>199</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拒绝任何不符合圣经内容的教导</a:t>
            </a:r>
            <a:r>
              <a:rPr lang="en-SG"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330184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D1F6AD4-AF3F-1847-92A6-BB59B6FF170F}" type="slidenum">
              <a:rPr lang="en-GB" sz="1200">
                <a:solidFill>
                  <a:srgbClr val="FFFFFF"/>
                </a:solidFill>
                <a:latin typeface="Comic Sans MS" charset="0"/>
                <a:ea typeface="MS PGothic" charset="0"/>
              </a:rPr>
              <a:pPr eaLnBrk="1"/>
              <a:t>201</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AC49F54-22D2-D44B-A0FA-7D6A0BE41508}" type="slidenum">
              <a:rPr lang="en-GB" sz="1200">
                <a:solidFill>
                  <a:srgbClr val="FFFFFF"/>
                </a:solidFill>
                <a:latin typeface="Comic Sans MS" charset="0"/>
                <a:ea typeface="MS PGothic" charset="0"/>
              </a:rPr>
              <a:pPr eaLnBrk="1"/>
              <a:t>206</a:t>
            </a:fld>
            <a:endParaRPr lang="en-GB" sz="1200">
              <a:solidFill>
                <a:srgbClr val="FFFFFF"/>
              </a:solidFill>
              <a:latin typeface="Comic Sans MS" charset="0"/>
              <a:ea typeface="MS PGothic" charset="0"/>
            </a:endParaRPr>
          </a:p>
        </p:txBody>
      </p:sp>
      <p:sp>
        <p:nvSpPr>
          <p:cNvPr id="477186" name="Rectangle 1026"/>
          <p:cNvSpPr>
            <a:spLocks noGrp="1" noRot="1" noChangeAspect="1" noChangeArrowheads="1"/>
          </p:cNvSpPr>
          <p:nvPr>
            <p:ph type="sldImg"/>
          </p:nvPr>
        </p:nvSpPr>
        <p:spPr>
          <a:solidFill>
            <a:srgbClr val="FFFFFF"/>
          </a:solidFill>
          <a:ln/>
        </p:spPr>
      </p:sp>
      <p:sp>
        <p:nvSpPr>
          <p:cNvPr id="47718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24329317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E904510-EF84-3448-93E0-8ED9AF0B4152}" type="slidenum">
              <a:rPr lang="en-GB" sz="1200">
                <a:solidFill>
                  <a:srgbClr val="FFFFFF"/>
                </a:solidFill>
                <a:latin typeface="Comic Sans MS" charset="0"/>
                <a:ea typeface="MS PGothic" charset="0"/>
              </a:rPr>
              <a:pPr eaLnBrk="1"/>
              <a:t>207</a:t>
            </a:fld>
            <a:endParaRPr lang="en-GB" sz="1200">
              <a:solidFill>
                <a:srgbClr val="FFFFFF"/>
              </a:solidFill>
              <a:latin typeface="Comic Sans MS" charset="0"/>
              <a:ea typeface="MS PGothic" charset="0"/>
            </a:endParaRPr>
          </a:p>
        </p:txBody>
      </p:sp>
      <p:sp>
        <p:nvSpPr>
          <p:cNvPr id="47821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跟随保罗受苦的例子（提摩太后书3：10-11）。</a:t>
            </a:r>
            <a:endParaRPr lang="en-US" sz="1200" dirty="0">
              <a:solidFill>
                <a:schemeClr val="tx1"/>
              </a:solidFill>
              <a:latin typeface="+mn-lt"/>
              <a:ea typeface="+mn-ea"/>
              <a:cs typeface="+mn-cs"/>
            </a:endParaRPr>
          </a:p>
          <a:p>
            <a:pPr>
              <a:defRPr/>
            </a:pPr>
            <a:r>
              <a:rPr lang="en-US" sz="1200" i="1" dirty="0">
                <a:solidFill>
                  <a:schemeClr val="tx1"/>
                </a:solidFill>
                <a:latin typeface="+mn-lt"/>
                <a:ea typeface="+mn-ea"/>
                <a:cs typeface="+mn-cs"/>
              </a:rPr>
              <a:t>我们常说，”不要跟随我。跟随基督。”这听起来好像很谦虚，但人们需要看到耶稣的现代化例子。保罗说跟随基督，但他也鼓励他的读者跟随他。 “</a:t>
            </a:r>
            <a:r>
              <a:rPr lang="en-US" sz="1200" i="1" dirty="0" err="1">
                <a:solidFill>
                  <a:schemeClr val="tx1"/>
                </a:solidFill>
                <a:latin typeface="+mn-lt"/>
                <a:ea typeface="+mn-ea"/>
                <a:cs typeface="+mn-cs"/>
              </a:rPr>
              <a:t>跟随我，正如我跟随基督</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以弗所书</a:t>
            </a:r>
            <a:r>
              <a:rPr lang="en-US" sz="1200" i="1" dirty="0">
                <a:solidFill>
                  <a:schemeClr val="tx1"/>
                </a:solidFill>
                <a:latin typeface="+mn-lt"/>
                <a:ea typeface="+mn-ea"/>
                <a:cs typeface="+mn-cs"/>
              </a:rPr>
              <a:t> 5：1）</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3DA321D-0986-1D43-B3B3-C3423DAE3F97}" type="slidenum">
              <a:rPr lang="en-GB" sz="1200">
                <a:solidFill>
                  <a:srgbClr val="FFFFFF"/>
                </a:solidFill>
                <a:latin typeface="Comic Sans MS" charset="0"/>
                <a:ea typeface="MS PGothic" charset="0"/>
              </a:rPr>
              <a:pPr eaLnBrk="1"/>
              <a:t>208</a:t>
            </a:fld>
            <a:endParaRPr lang="en-GB" sz="1200">
              <a:solidFill>
                <a:srgbClr val="FFFFFF"/>
              </a:solidFill>
              <a:latin typeface="Comic Sans MS" charset="0"/>
              <a:ea typeface="MS PGothic" charset="0"/>
            </a:endParaRPr>
          </a:p>
        </p:txBody>
      </p:sp>
      <p:sp>
        <p:nvSpPr>
          <p:cNvPr id="479234" name="Rectangle 1026"/>
          <p:cNvSpPr>
            <a:spLocks noGrp="1" noRot="1" noChangeAspect="1" noChangeArrowheads="1"/>
          </p:cNvSpPr>
          <p:nvPr>
            <p:ph type="sldImg"/>
          </p:nvPr>
        </p:nvSpPr>
        <p:spPr>
          <a:solidFill>
            <a:srgbClr val="FFFFFF"/>
          </a:solidFill>
          <a:ln/>
        </p:spPr>
      </p:sp>
      <p:sp>
        <p:nvSpPr>
          <p:cNvPr id="479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4D92D75-C1DC-0A42-BC64-D64694AA5164}" type="slidenum">
              <a:rPr lang="en-GB" sz="1200">
                <a:solidFill>
                  <a:srgbClr val="FFFFFF"/>
                </a:solidFill>
                <a:latin typeface="Comic Sans MS" charset="0"/>
                <a:ea typeface="MS PGothic" charset="0"/>
              </a:rPr>
              <a:pPr eaLnBrk="1"/>
              <a:t>211</a:t>
            </a:fld>
            <a:endParaRPr lang="en-GB" sz="1200">
              <a:solidFill>
                <a:srgbClr val="FFFFFF"/>
              </a:solidFill>
              <a:latin typeface="Comic Sans MS" charset="0"/>
              <a:ea typeface="MS PGothic" charset="0"/>
            </a:endParaRPr>
          </a:p>
        </p:txBody>
      </p:sp>
      <p:sp>
        <p:nvSpPr>
          <p:cNvPr id="480258" name="Rectangle 1026"/>
          <p:cNvSpPr>
            <a:spLocks noGrp="1" noRot="1" noChangeAspect="1" noChangeArrowheads="1"/>
          </p:cNvSpPr>
          <p:nvPr>
            <p:ph type="sldImg"/>
          </p:nvPr>
        </p:nvSpPr>
        <p:spPr>
          <a:solidFill>
            <a:srgbClr val="FFFFFF"/>
          </a:solidFill>
          <a:ln/>
        </p:spPr>
      </p:sp>
      <p:sp>
        <p:nvSpPr>
          <p:cNvPr id="48025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ea typeface="宋体" charset="0"/>
              <a:cs typeface="宋体"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5F2B791-5A32-F946-A66C-7CB32396F322}" type="slidenum">
              <a:rPr lang="en-GB" sz="1200">
                <a:solidFill>
                  <a:srgbClr val="FFFFFF"/>
                </a:solidFill>
                <a:latin typeface="Comic Sans MS" charset="0"/>
                <a:ea typeface="MS PGothic" charset="0"/>
              </a:rPr>
              <a:pPr eaLnBrk="1"/>
              <a:t>212</a:t>
            </a:fld>
            <a:endParaRPr lang="en-GB" sz="1200">
              <a:solidFill>
                <a:srgbClr val="FFFFFF"/>
              </a:solidFill>
              <a:latin typeface="Comic Sans MS" charset="0"/>
              <a:ea typeface="MS PGothic" charset="0"/>
            </a:endParaRPr>
          </a:p>
        </p:txBody>
      </p:sp>
      <p:sp>
        <p:nvSpPr>
          <p:cNvPr id="4812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D46D64-5C79-2D4A-B8B7-F366785E30EC}" type="slidenum">
              <a:rPr lang="en-GB" sz="1200">
                <a:solidFill>
                  <a:srgbClr val="FFFFFF"/>
                </a:solidFill>
                <a:latin typeface="Comic Sans MS" charset="0"/>
                <a:ea typeface="MS PGothic" charset="0"/>
              </a:rPr>
              <a:pPr eaLnBrk="1"/>
              <a:t>213</a:t>
            </a:fld>
            <a:endParaRPr lang="en-GB" sz="1200">
              <a:solidFill>
                <a:srgbClr val="FFFFFF"/>
              </a:solidFill>
              <a:latin typeface="Comic Sans MS" charset="0"/>
              <a:ea typeface="MS PGothic" charset="0"/>
            </a:endParaRPr>
          </a:p>
        </p:txBody>
      </p:sp>
      <p:sp>
        <p:nvSpPr>
          <p:cNvPr id="4823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我们不必看得太远来找基督徒受迫害的例子。在2014年我们听到在伊拉克基督教孩子因拒绝否认基督而被钉死在十字架上或被斩杀的新闻。</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也许现在我们意识到这节经文不是那么令人费解。更令人费解的是我们还是要尝试理顺的解释这节经文</a:t>
            </a:r>
            <a:r>
              <a:rPr lang="en-US" sz="1200" i="1" dirty="0">
                <a:solidFill>
                  <a:schemeClr val="tx1"/>
                </a:solidFill>
                <a:latin typeface="+mn-lt"/>
                <a:ea typeface="+mn-ea"/>
                <a:cs typeface="+mn-cs"/>
              </a:rPr>
              <a:t>。</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2668FC0-AA00-B54D-9C13-8AA0841A3003}" type="slidenum">
              <a:rPr lang="en-GB" sz="1200">
                <a:solidFill>
                  <a:srgbClr val="FFFFFF"/>
                </a:solidFill>
                <a:latin typeface="Comic Sans MS" charset="0"/>
                <a:ea typeface="MS PGothic" charset="0"/>
              </a:rPr>
              <a:pPr eaLnBrk="1"/>
              <a:t>214</a:t>
            </a:fld>
            <a:endParaRPr lang="en-GB" sz="1200">
              <a:solidFill>
                <a:srgbClr val="FFFFFF"/>
              </a:solidFill>
              <a:latin typeface="Comic Sans MS" charset="0"/>
              <a:ea typeface="MS PGothic" charset="0"/>
            </a:endParaRPr>
          </a:p>
        </p:txBody>
      </p:sp>
      <p:sp>
        <p:nvSpPr>
          <p:cNvPr id="483330" name="Rectangle 1026"/>
          <p:cNvSpPr>
            <a:spLocks noGrp="1" noRot="1" noChangeAspect="1" noChangeArrowheads="1"/>
          </p:cNvSpPr>
          <p:nvPr>
            <p:ph type="sldImg"/>
          </p:nvPr>
        </p:nvSpPr>
        <p:spPr>
          <a:solidFill>
            <a:srgbClr val="FFFFFF"/>
          </a:solidFill>
          <a:ln/>
        </p:spPr>
      </p:sp>
      <p:sp>
        <p:nvSpPr>
          <p:cNvPr id="483331"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这是为什么我们需要虔诚信徒的例子：作恶的人肯定会增加</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最可怕的是</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当一个人被人欺骗时，他甚至不知道自己被受骗了。这就是因为他已经上当了！你呢</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0562463-AC8A-0147-AF3C-7B2B938B0B9B}" type="slidenum">
              <a:rPr lang="en-GB" sz="1200">
                <a:solidFill>
                  <a:srgbClr val="FFFFFF"/>
                </a:solidFill>
                <a:latin typeface="Comic Sans MS" charset="0"/>
                <a:ea typeface="MS PGothic" charset="0"/>
              </a:rPr>
              <a:pPr eaLnBrk="1"/>
              <a:t>215</a:t>
            </a:fld>
            <a:endParaRPr lang="en-GB" sz="1200">
              <a:solidFill>
                <a:srgbClr val="FFFFFF"/>
              </a:solidFill>
              <a:latin typeface="Comic Sans MS" charset="0"/>
              <a:ea typeface="MS PGothic" charset="0"/>
            </a:endParaRPr>
          </a:p>
        </p:txBody>
      </p:sp>
      <p:sp>
        <p:nvSpPr>
          <p:cNvPr id="4843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zh-CN" altLang="en-US" dirty="0">
                <a:cs typeface="ＭＳ Ｐゴシック" charset="0"/>
              </a:rPr>
              <a:t>我们如何能接受真理，而不是谎言？</a:t>
            </a:r>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F50A079-5A93-F049-A7BF-4A0F23008FA9}" type="slidenum">
              <a:rPr lang="en-GB" sz="1200">
                <a:solidFill>
                  <a:srgbClr val="FFFFFF"/>
                </a:solidFill>
                <a:latin typeface="Comic Sans MS" charset="0"/>
                <a:ea typeface="MS PGothic" charset="0"/>
              </a:rPr>
              <a:pPr eaLnBrk="1"/>
              <a:t>216</a:t>
            </a:fld>
            <a:endParaRPr lang="en-GB" sz="1200">
              <a:solidFill>
                <a:srgbClr val="FFFFFF"/>
              </a:solidFill>
              <a:latin typeface="Comic Sans MS" charset="0"/>
              <a:ea typeface="MS PGothic" charset="0"/>
            </a:endParaRPr>
          </a:p>
        </p:txBody>
      </p:sp>
      <p:sp>
        <p:nvSpPr>
          <p:cNvPr id="48537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虔诚的例子能帮助，但必须有一个绝对的标准，所以保罗也说</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5BCB356-C5EE-7C40-B606-A7C3F9DDCE1A}" type="slidenum">
              <a:rPr lang="en-GB" sz="1200">
                <a:solidFill>
                  <a:srgbClr val="FFFFFF"/>
                </a:solidFill>
                <a:latin typeface="Comic Sans MS" charset="0"/>
                <a:ea typeface="MS PGothic" charset="0"/>
              </a:rPr>
              <a:pPr eaLnBrk="1"/>
              <a:t>217</a:t>
            </a:fld>
            <a:endParaRPr lang="en-GB" sz="1200">
              <a:solidFill>
                <a:srgbClr val="FFFFFF"/>
              </a:solidFill>
              <a:latin typeface="Comic Sans MS" charset="0"/>
              <a:ea typeface="MS PGothic" charset="0"/>
            </a:endParaRPr>
          </a:p>
        </p:txBody>
      </p:sp>
      <p:sp>
        <p:nvSpPr>
          <p:cNvPr id="486402" name="Rectangle 1026"/>
          <p:cNvSpPr>
            <a:spLocks noGrp="1" noRot="1" noChangeAspect="1" noChangeArrowheads="1"/>
          </p:cNvSpPr>
          <p:nvPr>
            <p:ph type="sldImg"/>
          </p:nvPr>
        </p:nvSpPr>
        <p:spPr>
          <a:solidFill>
            <a:srgbClr val="FFFFFF"/>
          </a:solidFill>
          <a:ln/>
        </p:spPr>
      </p:sp>
      <p:sp>
        <p:nvSpPr>
          <p:cNvPr id="48640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840C53E-1643-8C46-870E-5AF3729437B8}" type="slidenum">
              <a:rPr lang="en-GB" sz="1200">
                <a:solidFill>
                  <a:srgbClr val="FFFFFF"/>
                </a:solidFill>
                <a:latin typeface="Comic Sans MS" charset="0"/>
                <a:ea typeface="MS PGothic" charset="0"/>
              </a:rPr>
              <a:pPr eaLnBrk="1"/>
              <a:t>218</a:t>
            </a:fld>
            <a:endParaRPr lang="en-GB" sz="1200">
              <a:solidFill>
                <a:srgbClr val="FFFFFF"/>
              </a:solidFill>
              <a:latin typeface="Comic Sans MS" charset="0"/>
              <a:ea typeface="MS PGothic" charset="0"/>
            </a:endParaRPr>
          </a:p>
        </p:txBody>
      </p:sp>
      <p:sp>
        <p:nvSpPr>
          <p:cNvPr id="4874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a:solidFill>
                  <a:schemeClr val="tx1"/>
                </a:solidFill>
                <a:latin typeface="+mn-lt"/>
                <a:ea typeface="+mn-ea"/>
                <a:cs typeface="+mn-cs"/>
              </a:rPr>
              <a:t>忠心地守住神的真理（3：14-15a）。</a:t>
            </a:r>
          </a:p>
          <a:p>
            <a:pPr>
              <a:defRPr/>
            </a:pPr>
            <a:r>
              <a:rPr lang="en-US" sz="1200" dirty="0">
                <a:solidFill>
                  <a:schemeClr val="tx1"/>
                </a:solidFill>
                <a:latin typeface="+mn-lt"/>
                <a:ea typeface="+mn-ea"/>
                <a:cs typeface="+mn-cs"/>
              </a:rPr>
              <a:t>我们必须继续遵守，并忠实于事实真相（3：14A）。</a:t>
            </a:r>
          </a:p>
          <a:p>
            <a:pPr>
              <a:defRPr/>
            </a:pPr>
            <a:r>
              <a:rPr lang="en-US" sz="1200" dirty="0">
                <a:solidFill>
                  <a:schemeClr val="tx1"/>
                </a:solidFill>
                <a:latin typeface="+mn-lt"/>
                <a:ea typeface="+mn-ea"/>
                <a:cs typeface="+mn-cs"/>
              </a:rPr>
              <a:t>保罗给了我们保持真相的原因有两个（3：14B-15A）。</a:t>
            </a:r>
          </a:p>
          <a:p>
            <a:pPr>
              <a:defRPr/>
            </a:pPr>
            <a:r>
              <a:rPr lang="en-US" sz="1200" dirty="0">
                <a:solidFill>
                  <a:schemeClr val="tx1"/>
                </a:solidFill>
                <a:latin typeface="+mn-lt"/>
                <a:ea typeface="+mn-ea"/>
                <a:cs typeface="+mn-cs"/>
              </a:rPr>
              <a:t>（1）我们的老师是值得信赖的（3：14A）。</a:t>
            </a:r>
          </a:p>
          <a:p>
            <a:pPr>
              <a:defRPr/>
            </a:pPr>
            <a:r>
              <a:rPr lang="en-US" sz="1200" dirty="0">
                <a:solidFill>
                  <a:schemeClr val="tx1"/>
                </a:solidFill>
                <a:latin typeface="+mn-lt"/>
                <a:ea typeface="+mn-ea"/>
                <a:cs typeface="+mn-cs"/>
              </a:rPr>
              <a:t>提摩太首先从他信主的母亲和祖母学习（参见2添1：5;徒16：1）。</a:t>
            </a:r>
          </a:p>
          <a:p>
            <a:pPr>
              <a:defRPr/>
            </a:pPr>
            <a:r>
              <a:rPr lang="en-US" sz="1200" dirty="0">
                <a:solidFill>
                  <a:schemeClr val="tx1"/>
                </a:solidFill>
                <a:latin typeface="+mn-lt"/>
                <a:ea typeface="+mn-ea"/>
                <a:cs typeface="+mn-cs"/>
              </a:rPr>
              <a:t>保罗后来称他为他的属灵“儿子”（提前1：2;2添1：2）。</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a:t>
            </a:r>
            <a:r>
              <a:rPr lang="en-US" sz="1200" dirty="0" err="1">
                <a:solidFill>
                  <a:schemeClr val="tx1"/>
                </a:solidFill>
                <a:latin typeface="+mn-lt"/>
                <a:ea typeface="+mn-ea"/>
                <a:cs typeface="+mn-cs"/>
              </a:rPr>
              <a:t>但教师如何才能成为值得我们信赖的呢</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（2）因为他们教教导我们圣经的真理（3：15A）。</a:t>
            </a:r>
          </a:p>
          <a:p>
            <a:pPr>
              <a:defRPr/>
            </a:pPr>
            <a:r>
              <a:rPr lang="en-US" sz="1200" dirty="0">
                <a:solidFill>
                  <a:schemeClr val="tx1"/>
                </a:solidFill>
                <a:latin typeface="+mn-lt"/>
                <a:ea typeface="+mn-ea"/>
                <a:cs typeface="+mn-cs"/>
              </a:rPr>
              <a:t>当你查看任何基督教聚会，你会发现大部分教会领袖在18岁前信主.</a:t>
            </a:r>
          </a:p>
          <a:p>
            <a:pPr>
              <a:defRPr/>
            </a:pPr>
            <a:r>
              <a:rPr lang="en-US" sz="1200" dirty="0" err="1">
                <a:solidFill>
                  <a:schemeClr val="tx1"/>
                </a:solidFill>
                <a:latin typeface="+mn-lt"/>
                <a:ea typeface="+mn-ea"/>
                <a:cs typeface="+mn-cs"/>
              </a:rPr>
              <a:t>我们不能过分强调教导孩子神的话语是多么重要</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a:t>
            </a:r>
            <a:r>
              <a:rPr lang="en-US" sz="1200" dirty="0" err="1">
                <a:solidFill>
                  <a:schemeClr val="tx1"/>
                </a:solidFill>
                <a:latin typeface="+mn-lt"/>
                <a:ea typeface="+mn-ea"/>
                <a:cs typeface="+mn-cs"/>
              </a:rPr>
              <a:t>但是，为什么教导圣经如此重要</a:t>
            </a:r>
            <a:r>
              <a:rPr lang="en-US" sz="1200" dirty="0">
                <a:solidFill>
                  <a:schemeClr val="tx1"/>
                </a:solidFill>
                <a:latin typeface="+mn-lt"/>
                <a:ea typeface="+mn-ea"/>
                <a:cs typeface="+mn-cs"/>
              </a:rPr>
              <a:t>？）</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 </a:t>
            </a:r>
          </a:p>
          <a:p>
            <a:pPr>
              <a:defRPr/>
            </a:pPr>
            <a:r>
              <a:rPr lang="en-US" sz="1200" dirty="0">
                <a:solidFill>
                  <a:schemeClr val="tx1"/>
                </a:solidFill>
                <a:latin typeface="+mn-lt"/>
                <a:ea typeface="+mn-ea"/>
                <a:cs typeface="+mn-cs"/>
              </a:rPr>
              <a:t> </a:t>
            </a:r>
          </a:p>
          <a:p>
            <a:pPr>
              <a:defRPr/>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CB8F370E-872D-E84E-83CB-A54844A58325}"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520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a:solidFill>
                  <a:schemeClr val="tx1"/>
                </a:solidFill>
                <a:latin typeface="+mn-lt"/>
                <a:ea typeface="+mn-ea"/>
                <a:cs typeface="+mn-cs"/>
              </a:rPr>
              <a:t>伟大的斯瓦米</a:t>
            </a:r>
            <a:r>
              <a:rPr lang="en-US" sz="1200" dirty="0">
                <a:solidFill>
                  <a:schemeClr val="tx1"/>
                </a:solidFill>
                <a:latin typeface="+mn-lt"/>
                <a:ea typeface="+mn-ea"/>
                <a:cs typeface="+mn-cs"/>
              </a:rPr>
              <a:t>, </a:t>
            </a:r>
            <a:r>
              <a:rPr lang="en-US" sz="1200" dirty="0" err="1">
                <a:solidFill>
                  <a:schemeClr val="tx1"/>
                </a:solidFill>
                <a:latin typeface="+mn-lt"/>
                <a:ea typeface="+mn-ea"/>
                <a:cs typeface="+mn-cs"/>
              </a:rPr>
              <a:t>您能告诉我关于我的未来吗</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我能</a:t>
            </a:r>
            <a:r>
              <a:rPr lang="en-US" sz="1200" dirty="0">
                <a:solidFill>
                  <a:schemeClr val="tx1"/>
                </a:solidFill>
                <a:latin typeface="+mn-lt"/>
                <a:ea typeface="+mn-ea"/>
                <a:cs typeface="+mn-cs"/>
              </a:rPr>
              <a:t>.</a:t>
            </a:r>
          </a:p>
          <a:p>
            <a:pPr>
              <a:defRPr/>
            </a:pPr>
            <a:endParaRPr lang="en-SG" sz="1200" dirty="0">
              <a:solidFill>
                <a:schemeClr val="tx1"/>
              </a:solidFill>
              <a:latin typeface="+mn-lt"/>
              <a:ea typeface="+mn-ea"/>
              <a:cs typeface="+mn-cs"/>
            </a:endParaRPr>
          </a:p>
          <a:p>
            <a:pPr>
              <a:defRPr/>
            </a:pPr>
            <a:r>
              <a:rPr lang="en-US" sz="1200" dirty="0" err="1">
                <a:solidFill>
                  <a:schemeClr val="tx1"/>
                </a:solidFill>
                <a:latin typeface="+mn-lt"/>
                <a:ea typeface="+mn-ea"/>
                <a:cs typeface="+mn-cs"/>
              </a:rPr>
              <a:t>您有没有为自己将来积蓄了退休金</a:t>
            </a:r>
            <a:r>
              <a:rPr lang="en-US" sz="1200" dirty="0">
                <a:solidFill>
                  <a:schemeClr val="tx1"/>
                </a:solidFill>
                <a:latin typeface="+mn-lt"/>
                <a:ea typeface="+mn-ea"/>
                <a:cs typeface="+mn-cs"/>
              </a:rPr>
              <a:t>？ </a:t>
            </a:r>
            <a:r>
              <a:rPr lang="en-US" sz="1200" dirty="0" err="1">
                <a:solidFill>
                  <a:schemeClr val="tx1"/>
                </a:solidFill>
                <a:latin typeface="+mn-lt"/>
                <a:ea typeface="+mn-ea"/>
                <a:cs typeface="+mn-cs"/>
              </a:rPr>
              <a:t>我有</a:t>
            </a:r>
            <a:r>
              <a:rPr lang="en-US" sz="1200" dirty="0">
                <a:solidFill>
                  <a:schemeClr val="tx1"/>
                </a:solidFill>
                <a:latin typeface="+mn-lt"/>
                <a:ea typeface="+mn-ea"/>
                <a:cs typeface="+mn-cs"/>
              </a:rPr>
              <a:t>.</a:t>
            </a:r>
          </a:p>
          <a:p>
            <a:pPr>
              <a:defRPr/>
            </a:pPr>
            <a:r>
              <a:rPr lang="en-SG" sz="1200" dirty="0">
                <a:solidFill>
                  <a:schemeClr val="tx1"/>
                </a:solidFill>
                <a:latin typeface="+mn-lt"/>
                <a:ea typeface="+mn-ea"/>
                <a:cs typeface="+mn-cs"/>
              </a:rPr>
              <a:t>		</a:t>
            </a:r>
          </a:p>
          <a:p>
            <a:pPr>
              <a:defRPr/>
            </a:pPr>
            <a:r>
              <a:rPr lang="en-US" sz="1200" dirty="0" err="1">
                <a:solidFill>
                  <a:schemeClr val="tx1"/>
                </a:solidFill>
                <a:latin typeface="+mn-lt"/>
                <a:ea typeface="+mn-ea"/>
                <a:cs typeface="+mn-cs"/>
              </a:rPr>
              <a:t>把它花掉吧</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extLst>
      <p:ext uri="{BB962C8B-B14F-4D97-AF65-F5344CB8AC3E}">
        <p14:creationId xmlns:p14="http://schemas.microsoft.com/office/powerpoint/2010/main" val="621425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5B28CA7-B093-D841-880D-64C9CF9C2CB2}" type="slidenum">
              <a:rPr lang="en-GB" sz="1200">
                <a:solidFill>
                  <a:srgbClr val="FFFFFF"/>
                </a:solidFill>
                <a:latin typeface="Comic Sans MS" charset="0"/>
                <a:ea typeface="MS PGothic" charset="0"/>
              </a:rPr>
              <a:pPr eaLnBrk="1"/>
              <a:t>219</a:t>
            </a:fld>
            <a:endParaRPr lang="en-GB" sz="1200">
              <a:solidFill>
                <a:srgbClr val="FFFFFF"/>
              </a:solidFill>
              <a:latin typeface="Comic Sans MS" charset="0"/>
              <a:ea typeface="MS PGothic" charset="0"/>
            </a:endParaRPr>
          </a:p>
        </p:txBody>
      </p:sp>
      <p:sp>
        <p:nvSpPr>
          <p:cNvPr id="4884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a:solidFill>
                  <a:schemeClr val="tx1"/>
                </a:solidFill>
                <a:latin typeface="+mn-lt"/>
                <a:ea typeface="+mn-ea"/>
                <a:cs typeface="+mn-cs"/>
              </a:rPr>
              <a:t>为什么教导圣经如此重要？因为当你不断研读神的话语时,你会得到神多方面的祝福（提摩太后书3：15b-17）</a:t>
            </a:r>
            <a:endParaRPr lang="en-US" sz="1200" dirty="0">
              <a:solidFill>
                <a:schemeClr val="tx1"/>
              </a:solidFill>
              <a:latin typeface="+mn-lt"/>
              <a:ea typeface="+mn-ea"/>
              <a:cs typeface="+mn-cs"/>
            </a:endParaRPr>
          </a:p>
          <a:p>
            <a:pPr eaLnBrk="1" fontAlgn="auto" hangingPunct="1">
              <a:spcBef>
                <a:spcPts val="0"/>
              </a:spcBef>
              <a:spcAft>
                <a:spcPts val="0"/>
              </a:spcAft>
              <a:defRPr/>
            </a:pPr>
            <a:endParaRPr lang="en-US" dirty="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209B714-8CCA-344D-A057-0B76A2ECB2D0}" type="slidenum">
              <a:rPr lang="en-GB" sz="1200">
                <a:solidFill>
                  <a:srgbClr val="FFFFFF"/>
                </a:solidFill>
                <a:latin typeface="Comic Sans MS" charset="0"/>
                <a:ea typeface="MS PGothic" charset="0"/>
              </a:rPr>
              <a:pPr eaLnBrk="1"/>
              <a:t>220</a:t>
            </a:fld>
            <a:endParaRPr lang="en-GB" sz="1200">
              <a:solidFill>
                <a:srgbClr val="FFFFFF"/>
              </a:solidFill>
              <a:latin typeface="Comic Sans MS" charset="0"/>
              <a:ea typeface="MS PGothic" charset="0"/>
            </a:endParaRPr>
          </a:p>
        </p:txBody>
      </p:sp>
      <p:sp>
        <p:nvSpPr>
          <p:cNvPr id="4894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a:solidFill>
                  <a:schemeClr val="tx1"/>
                </a:solidFill>
                <a:latin typeface="+mn-lt"/>
                <a:ea typeface="+mn-ea"/>
                <a:cs typeface="+mn-cs"/>
              </a:rPr>
              <a:t>圣经给我们智慧来接受基督.（提摩太后书3：15b).</a:t>
            </a:r>
            <a:r>
              <a:rPr lang="en-US" sz="1200" i="1" dirty="0" err="1">
                <a:solidFill>
                  <a:schemeClr val="tx1"/>
                </a:solidFill>
                <a:latin typeface="+mn-lt"/>
                <a:ea typeface="+mn-ea"/>
                <a:cs typeface="+mn-cs"/>
              </a:rPr>
              <a:t>真正的智慧是专注在最重要的事情上</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62A62EB-11A4-8746-971E-79B0DEBF7052}" type="slidenum">
              <a:rPr lang="en-GB" sz="1200">
                <a:solidFill>
                  <a:srgbClr val="FFFFFF"/>
                </a:solidFill>
                <a:latin typeface="Comic Sans MS" charset="0"/>
                <a:ea typeface="MS PGothic" charset="0"/>
              </a:rPr>
              <a:pPr eaLnBrk="1"/>
              <a:t>221</a:t>
            </a:fld>
            <a:endParaRPr lang="en-GB" sz="1200">
              <a:solidFill>
                <a:srgbClr val="FFFFFF"/>
              </a:solidFill>
              <a:latin typeface="Comic Sans MS" charset="0"/>
              <a:ea typeface="MS PGothic" charset="0"/>
            </a:endParaRPr>
          </a:p>
        </p:txBody>
      </p:sp>
      <p:sp>
        <p:nvSpPr>
          <p:cNvPr id="4904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圣经是来自上帝自己的“嘴”（3：16a）。</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9AFFB56-560C-4F4C-AB3E-1362035A62F4}" type="slidenum">
              <a:rPr lang="en-GB" sz="1200">
                <a:solidFill>
                  <a:srgbClr val="FFFFFF"/>
                </a:solidFill>
                <a:latin typeface="Comic Sans MS" charset="0"/>
                <a:ea typeface="MS PGothic" charset="0"/>
              </a:rPr>
              <a:pPr eaLnBrk="1"/>
              <a:t>222</a:t>
            </a:fld>
            <a:endParaRPr lang="en-GB" sz="1200">
              <a:solidFill>
                <a:srgbClr val="FFFFFF"/>
              </a:solidFill>
              <a:latin typeface="Comic Sans MS" charset="0"/>
              <a:ea typeface="MS PGothic" charset="0"/>
            </a:endParaRPr>
          </a:p>
        </p:txBody>
      </p:sp>
      <p:sp>
        <p:nvSpPr>
          <p:cNvPr id="49152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希腊语中的“灵感”的意思是“神所默示的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BDC11FB-53F6-E34F-A947-4DE2D34845B0}" type="slidenum">
              <a:rPr lang="en-GB" sz="1200">
                <a:solidFill>
                  <a:srgbClr val="FFFFFF"/>
                </a:solidFill>
                <a:latin typeface="Comic Sans MS" charset="0"/>
                <a:ea typeface="MS PGothic" charset="0"/>
              </a:rPr>
              <a:pPr eaLnBrk="1"/>
              <a:t>223</a:t>
            </a:fld>
            <a:endParaRPr lang="en-GB" sz="1200">
              <a:solidFill>
                <a:srgbClr val="FFFFFF"/>
              </a:solidFill>
              <a:latin typeface="Comic Sans MS" charset="0"/>
              <a:ea typeface="MS PGothic" charset="0"/>
            </a:endParaRPr>
          </a:p>
        </p:txBody>
      </p:sp>
      <p:sp>
        <p:nvSpPr>
          <p:cNvPr id="492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诚然，神是通过人写圣经，但圣经是神的灵启示他们写的,所以圣经是没有错误的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635A8F5-CAC7-494A-A142-C59A0A2C489D}" type="slidenum">
              <a:rPr lang="en-US" sz="1200">
                <a:latin typeface="Arial" charset="0"/>
              </a:rPr>
              <a:pPr eaLnBrk="1"/>
              <a:t>225</a:t>
            </a:fld>
            <a:endParaRPr lang="en-US" sz="1200">
              <a:latin typeface="Arial" charset="0"/>
            </a:endParaRPr>
          </a:p>
        </p:txBody>
      </p:sp>
      <p:sp>
        <p:nvSpPr>
          <p:cNvPr id="319490"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preach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C7D3E1-607D-8740-B1FD-DEDAC180CAC8}" type="slidenum">
              <a:rPr lang="en-GB" sz="1200">
                <a:solidFill>
                  <a:srgbClr val="FFFFFF"/>
                </a:solidFill>
                <a:latin typeface="Comic Sans MS" charset="0"/>
                <a:ea typeface="MS PGothic" charset="0"/>
              </a:rPr>
              <a:pPr eaLnBrk="1"/>
              <a:t>227</a:t>
            </a:fld>
            <a:endParaRPr lang="en-GB" sz="1200">
              <a:solidFill>
                <a:srgbClr val="FFFFFF"/>
              </a:solidFill>
              <a:latin typeface="Comic Sans MS" charset="0"/>
              <a:ea typeface="MS PGothic" charset="0"/>
            </a:endParaRPr>
          </a:p>
        </p:txBody>
      </p:sp>
      <p:sp>
        <p:nvSpPr>
          <p:cNvPr id="4966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我们生活的世界是越来越世俗化</a:t>
            </a:r>
            <a:r>
              <a:rPr lang="en-US" sz="1200" dirty="0">
                <a:solidFill>
                  <a:schemeClr val="tx1"/>
                </a:solidFill>
                <a:latin typeface="+mn-lt"/>
                <a:ea typeface="+mn-ea"/>
                <a:cs typeface="+mn-cs"/>
              </a:rPr>
              <a:t>。</a:t>
            </a:r>
          </a:p>
          <a:p>
            <a:pPr>
              <a:defRPr/>
            </a:pPr>
            <a:r>
              <a:rPr lang="en-US" dirty="0">
                <a:latin typeface="+mn-lt"/>
                <a:ea typeface="+mn-ea"/>
                <a:cs typeface="+mn-cs"/>
              </a:rPr>
              <a:t> </a:t>
            </a:r>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1A641FB-044D-8949-B889-C75D367C6542}" type="slidenum">
              <a:rPr lang="en-GB" sz="1200">
                <a:solidFill>
                  <a:srgbClr val="FFFFFF"/>
                </a:solidFill>
                <a:latin typeface="Comic Sans MS" charset="0"/>
                <a:ea typeface="MS PGothic" charset="0"/>
              </a:rPr>
              <a:pPr eaLnBrk="1"/>
              <a:t>228</a:t>
            </a:fld>
            <a:endParaRPr lang="en-GB" sz="1200">
              <a:solidFill>
                <a:srgbClr val="FFFFFF"/>
              </a:solidFill>
              <a:latin typeface="Comic Sans MS" charset="0"/>
              <a:ea typeface="MS PGothic" charset="0"/>
            </a:endParaRPr>
          </a:p>
        </p:txBody>
      </p:sp>
      <p:sp>
        <p:nvSpPr>
          <p:cNvPr id="49766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我们被告知的谎言如世界上所有的宗教都是相同的</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071706E-3522-E041-ABA7-348EB82E8F28}" type="slidenum">
              <a:rPr lang="en-GB" sz="1200">
                <a:solidFill>
                  <a:srgbClr val="FFFFFF"/>
                </a:solidFill>
                <a:latin typeface="Comic Sans MS" charset="0"/>
                <a:ea typeface="MS PGothic" charset="0"/>
              </a:rPr>
              <a:pPr eaLnBrk="1"/>
              <a:t>229</a:t>
            </a:fld>
            <a:endParaRPr lang="en-GB" sz="1200">
              <a:solidFill>
                <a:srgbClr val="FFFFFF"/>
              </a:solidFill>
              <a:latin typeface="Comic Sans MS" charset="0"/>
              <a:ea typeface="MS PGothic" charset="0"/>
            </a:endParaRPr>
          </a:p>
        </p:txBody>
      </p:sp>
      <p:sp>
        <p:nvSpPr>
          <p:cNvPr id="49869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许多人把所有的宗教都结合起来</a:t>
            </a:r>
            <a:r>
              <a:rPr lang="en-US" sz="1200" i="1" dirty="0">
                <a:solidFill>
                  <a:schemeClr val="tx1"/>
                </a:solidFill>
                <a:latin typeface="+mn-lt"/>
                <a:ea typeface="+mn-ea"/>
                <a:cs typeface="+mn-cs"/>
              </a:rPr>
              <a:t>,</a:t>
            </a:r>
            <a:r>
              <a:rPr lang="en-US" sz="1200" dirty="0">
                <a:solidFill>
                  <a:schemeClr val="tx1"/>
                </a:solidFill>
                <a:latin typeface="+mn-lt"/>
                <a:ea typeface="+mn-ea"/>
                <a:cs typeface="+mn-cs"/>
              </a:rPr>
              <a:t> </a:t>
            </a:r>
            <a:r>
              <a:rPr lang="en-US" sz="1200" i="1" dirty="0" err="1">
                <a:solidFill>
                  <a:schemeClr val="tx1"/>
                </a:solidFill>
                <a:latin typeface="+mn-lt"/>
                <a:ea typeface="+mn-ea"/>
                <a:cs typeface="+mn-cs"/>
              </a:rPr>
              <a:t>因为他们没有找到真理</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3BE0CE6-5AB0-A147-9425-D7407BC187CF}" type="slidenum">
              <a:rPr lang="en-GB" sz="1200">
                <a:solidFill>
                  <a:srgbClr val="FFFFFF"/>
                </a:solidFill>
                <a:latin typeface="Comic Sans MS" charset="0"/>
                <a:ea typeface="MS PGothic" charset="0"/>
              </a:rPr>
              <a:pPr eaLnBrk="1"/>
              <a:t>230</a:t>
            </a:fld>
            <a:endParaRPr lang="en-GB" sz="1200">
              <a:solidFill>
                <a:srgbClr val="FFFFFF"/>
              </a:solidFill>
              <a:latin typeface="Comic Sans MS" charset="0"/>
              <a:ea typeface="MS PGothic" charset="0"/>
            </a:endParaRPr>
          </a:p>
        </p:txBody>
      </p:sp>
      <p:sp>
        <p:nvSpPr>
          <p:cNvPr id="49971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所以，你应该如何应对这种世俗主义，一种经常表现自己有敬虔的外貌却心里没有神的存在</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657B85E6-8A59-C74D-AEC1-9BDECDF01826}"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6226" name="Rectangle 1026"/>
          <p:cNvSpPr>
            <a:spLocks noGrp="1" noRot="1" noChangeAspect="1" noChangeArrowheads="1"/>
          </p:cNvSpPr>
          <p:nvPr>
            <p:ph type="sldImg"/>
          </p:nvPr>
        </p:nvSpPr>
        <p:spPr>
          <a:solidFill>
            <a:srgbClr val="FFFFFF"/>
          </a:solidFill>
          <a:ln/>
        </p:spPr>
      </p:sp>
      <p:sp>
        <p:nvSpPr>
          <p:cNvPr id="43622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5826785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E6860ED-26C1-2545-BBF0-4C24981440F9}" type="slidenum">
              <a:rPr lang="en-GB" sz="1200">
                <a:solidFill>
                  <a:srgbClr val="FFFFFF"/>
                </a:solidFill>
                <a:latin typeface="Comic Sans MS" charset="0"/>
                <a:ea typeface="MS PGothic" charset="0"/>
              </a:rPr>
              <a:pPr eaLnBrk="1"/>
              <a:t>231</a:t>
            </a:fld>
            <a:endParaRPr lang="en-GB" sz="1200">
              <a:solidFill>
                <a:srgbClr val="FFFFFF"/>
              </a:solidFill>
              <a:latin typeface="Comic Sans MS" charset="0"/>
              <a:ea typeface="MS PGothic" charset="0"/>
            </a:endParaRPr>
          </a:p>
        </p:txBody>
      </p:sp>
      <p:sp>
        <p:nvSpPr>
          <p:cNvPr id="5007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不要被卷入世俗的思想，而是要信靠圣经的价值观，真理</a:t>
            </a:r>
            <a:r>
              <a:rPr lang="en-US" sz="1200" i="1" dirty="0">
                <a:solidFill>
                  <a:schemeClr val="tx1"/>
                </a:solidFill>
                <a:latin typeface="+mn-lt"/>
                <a:ea typeface="+mn-ea"/>
                <a:cs typeface="+mn-cs"/>
              </a:rPr>
              <a:t>。</a:t>
            </a:r>
            <a:endParaRPr lang="en-US" alt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44F5A7B-4C27-BD48-91F0-3D2C92E93219}" type="slidenum">
              <a:rPr lang="en-GB" sz="1200">
                <a:solidFill>
                  <a:srgbClr val="FFFFFF"/>
                </a:solidFill>
                <a:latin typeface="Comic Sans MS" charset="0"/>
                <a:ea typeface="MS PGothic" charset="0"/>
              </a:rPr>
              <a:pPr eaLnBrk="1"/>
              <a:t>232</a:t>
            </a:fld>
            <a:endParaRPr lang="en-GB" sz="1200">
              <a:solidFill>
                <a:srgbClr val="FFFFFF"/>
              </a:solidFill>
              <a:latin typeface="Comic Sans MS" charset="0"/>
              <a:ea typeface="MS PGothic" charset="0"/>
            </a:endParaRPr>
          </a:p>
        </p:txBody>
      </p:sp>
      <p:sp>
        <p:nvSpPr>
          <p:cNvPr id="4751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除了避免他们</a:t>
            </a:r>
            <a:r>
              <a:rPr lang="en-US" sz="1200" i="1" dirty="0">
                <a:solidFill>
                  <a:schemeClr val="tx1"/>
                </a:solidFill>
                <a:latin typeface="+mn-lt"/>
                <a:ea typeface="+mn-ea"/>
                <a:cs typeface="+mn-cs"/>
              </a:rPr>
              <a:t>, 我们还能如何应对异端分子？什么事奉是能持久的？在第10节保罗说“但是你......”</a:t>
            </a:r>
            <a:r>
              <a:rPr lang="en-US" sz="1200" i="1" dirty="0" err="1">
                <a:solidFill>
                  <a:schemeClr val="tx1"/>
                </a:solidFill>
                <a:latin typeface="+mn-lt"/>
                <a:ea typeface="+mn-ea"/>
                <a:cs typeface="+mn-cs"/>
              </a:rPr>
              <a:t>教导我们如何应对不敬虔的教师。当我们</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我们可以处理世俗主义</a:t>
            </a:r>
            <a:r>
              <a:rPr lang="en-US" sz="1200" i="1" dirty="0">
                <a:solidFill>
                  <a:schemeClr val="tx1"/>
                </a:solidFill>
                <a:latin typeface="+mn-lt"/>
                <a:ea typeface="+mn-ea"/>
                <a:cs typeface="+mn-cs"/>
              </a:rPr>
              <a:t>…</a:t>
            </a:r>
            <a:endParaRPr lang="en-US" alt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3967A9A-1C9B-BC46-A172-6CAF7988D9E9}" type="slidenum">
              <a:rPr lang="en-GB" sz="1200">
                <a:solidFill>
                  <a:srgbClr val="FFFFFF"/>
                </a:solidFill>
                <a:latin typeface="Comic Sans MS" charset="0"/>
                <a:ea typeface="MS PGothic" charset="0"/>
              </a:rPr>
              <a:pPr eaLnBrk="1"/>
              <a:t>233</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E5A8078-8F18-254F-A262-37D5B54887DE}" type="slidenum">
              <a:rPr lang="en-GB" sz="1200">
                <a:solidFill>
                  <a:srgbClr val="FFFFFF"/>
                </a:solidFill>
                <a:latin typeface="Comic Sans MS" charset="0"/>
                <a:ea typeface="MS PGothic" charset="0"/>
              </a:rPr>
              <a:pPr eaLnBrk="1"/>
              <a:t>234</a:t>
            </a:fld>
            <a:endParaRPr lang="en-GB" sz="1200">
              <a:solidFill>
                <a:srgbClr val="FFFFFF"/>
              </a:solidFill>
              <a:latin typeface="Comic Sans MS" charset="0"/>
              <a:ea typeface="MS PGothic" charset="0"/>
            </a:endParaRPr>
          </a:p>
        </p:txBody>
      </p:sp>
      <p:sp>
        <p:nvSpPr>
          <p:cNvPr id="50585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但是’垃圾进垃圾出’也是针对成年人的忠告</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69618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680353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552525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70997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93656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467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3FC100D6-EA3F-5143-B218-CF9C317541B8}"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72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ＭＳ Ｐゴシック" charset="0"/>
            </a:endParaRPr>
          </a:p>
        </p:txBody>
      </p:sp>
    </p:spTree>
    <p:extLst>
      <p:ext uri="{BB962C8B-B14F-4D97-AF65-F5344CB8AC3E}">
        <p14:creationId xmlns:p14="http://schemas.microsoft.com/office/powerpoint/2010/main" val="16449093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50696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71214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067391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8037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4576423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328613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endParaRPr lang="en-US" sz="1200" dirty="0">
              <a:cs typeface="ＭＳ Ｐゴシック" charset="0"/>
            </a:endParaRPr>
          </a:p>
        </p:txBody>
      </p:sp>
    </p:spTree>
    <p:extLst>
      <p:ext uri="{BB962C8B-B14F-4D97-AF65-F5344CB8AC3E}">
        <p14:creationId xmlns:p14="http://schemas.microsoft.com/office/powerpoint/2010/main" val="13269087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775684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203704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5117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26CF6308-D6BB-1543-AABA-96DE2260904F}"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82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a:solidFill>
                  <a:schemeClr val="tx1"/>
                </a:solidFill>
                <a:latin typeface="+mn-lt"/>
                <a:ea typeface="+mn-ea"/>
                <a:cs typeface="+mn-cs"/>
              </a:rPr>
              <a:t>毕竟有谁能保证他的罪被赦免和拥有天上的家？有谁拥有一个引导者是能知道一切，无条件地爱我们，并什么都可以做得的呢？信徒是不是似乎应该是对未来最有信心的人？</a:t>
            </a:r>
          </a:p>
          <a:p>
            <a:pPr>
              <a:defRPr/>
            </a:pPr>
            <a:endParaRPr lang="en-US" dirty="0">
              <a:cs typeface="ＭＳ Ｐゴシック" charset="0"/>
            </a:endParaRPr>
          </a:p>
        </p:txBody>
      </p:sp>
    </p:spTree>
    <p:extLst>
      <p:ext uri="{BB962C8B-B14F-4D97-AF65-F5344CB8AC3E}">
        <p14:creationId xmlns:p14="http://schemas.microsoft.com/office/powerpoint/2010/main" val="27984650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113842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CC521A4-DE83-384E-93FF-A924A47EB5D4}" type="slidenum">
              <a:rPr lang="en-GB" sz="1200">
                <a:solidFill>
                  <a:srgbClr val="FFFFFF"/>
                </a:solidFill>
                <a:latin typeface="Comic Sans MS" charset="0"/>
                <a:ea typeface="MS PGothic" charset="0"/>
              </a:rPr>
              <a:pPr eaLnBrk="1"/>
              <a:t>264</a:t>
            </a:fld>
            <a:endParaRPr lang="en-GB" sz="1200">
              <a:solidFill>
                <a:srgbClr val="FFFFFF"/>
              </a:solidFill>
              <a:latin typeface="Comic Sans MS" charset="0"/>
              <a:ea typeface="MS PGothic" charset="0"/>
            </a:endParaRPr>
          </a:p>
        </p:txBody>
      </p:sp>
      <p:sp>
        <p:nvSpPr>
          <p:cNvPr id="503810" name="Rectangle 1026"/>
          <p:cNvSpPr>
            <a:spLocks noGrp="1" noRot="1" noChangeAspect="1" noChangeArrowheads="1"/>
          </p:cNvSpPr>
          <p:nvPr>
            <p:ph type="sldImg"/>
          </p:nvPr>
        </p:nvSpPr>
        <p:spPr>
          <a:solidFill>
            <a:srgbClr val="FFFFFF"/>
          </a:solidFill>
          <a:ln/>
        </p:spPr>
      </p:sp>
      <p:sp>
        <p:nvSpPr>
          <p:cNvPr id="503811"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42670DF-013C-6649-B99E-78F9D976D319}" type="slidenum">
              <a:rPr lang="en-GB" sz="1200">
                <a:solidFill>
                  <a:srgbClr val="FFFFFF"/>
                </a:solidFill>
                <a:latin typeface="Comic Sans MS" charset="0"/>
                <a:ea typeface="MS PGothic" charset="0"/>
              </a:rPr>
              <a:pPr eaLnBrk="1"/>
              <a:t>265</a:t>
            </a:fld>
            <a:endParaRPr lang="en-GB" sz="1200">
              <a:solidFill>
                <a:srgbClr val="FFFFFF"/>
              </a:solidFill>
              <a:latin typeface="Comic Sans MS" charset="0"/>
              <a:ea typeface="MS PGothic" charset="0"/>
            </a:endParaRPr>
          </a:p>
        </p:txBody>
      </p:sp>
      <p:sp>
        <p:nvSpPr>
          <p:cNvPr id="5048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小心进入您脑海的一切</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阅读，新闻，交友，电影，电视，尤其是互联网</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r>
              <a:rPr lang="en-US" sz="1200" i="1" dirty="0" err="1">
                <a:solidFill>
                  <a:schemeClr val="tx1"/>
                </a:solidFill>
                <a:latin typeface="+mn-lt"/>
                <a:ea typeface="+mn-ea"/>
                <a:cs typeface="+mn-cs"/>
              </a:rPr>
              <a:t>我们经常这样教孩子，这是正确的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10234269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8D6CFC-9E01-0646-9763-3819C966807D}" type="slidenum">
              <a:rPr lang="en-US" sz="1200">
                <a:latin typeface="Arial" charset="0"/>
              </a:rPr>
              <a:pPr eaLnBrk="1"/>
              <a:t>268</a:t>
            </a:fld>
            <a:endParaRPr lang="en-US" sz="1200">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14572663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0356B9-BF16-1C47-B875-67D5F48159DE}" type="slidenum">
              <a:rPr lang="en-US" sz="1200">
                <a:latin typeface="Arial" charset="0"/>
              </a:rPr>
              <a:pPr eaLnBrk="1"/>
              <a:t>270</a:t>
            </a:fld>
            <a:endParaRPr lang="en-US" sz="1200">
              <a:latin typeface="Arial"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30B171F-6EB5-444B-9AEE-9801B5893FD3}" type="slidenum">
              <a:rPr lang="en-US" sz="1200">
                <a:solidFill>
                  <a:schemeClr val="tx1"/>
                </a:solidFill>
                <a:latin typeface="Arial" charset="0"/>
              </a:rPr>
              <a:pPr eaLnBrk="1"/>
              <a:t>271</a:t>
            </a:fld>
            <a:endParaRPr lang="en-US" sz="1200">
              <a:solidFill>
                <a:schemeClr val="tx1"/>
              </a:solidFill>
              <a:latin typeface="Arial"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D9293C10-F616-EE44-A355-9C99F90A25A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392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你呢？你是不是一个乐观主义者</a:t>
            </a:r>
            <a:r>
              <a:rPr lang="en-US" sz="1200" dirty="0">
                <a:solidFill>
                  <a:schemeClr val="tx1"/>
                </a:solidFill>
                <a:latin typeface="+mn-lt"/>
                <a:ea typeface="+mn-ea"/>
                <a:cs typeface="+mn-cs"/>
              </a:rPr>
              <a:t>？</a:t>
            </a:r>
          </a:p>
          <a:p>
            <a:pPr>
              <a:defRPr/>
            </a:pPr>
            <a:endParaRPr lang="en-US" dirty="0">
              <a:cs typeface="ＭＳ Ｐゴシック" charset="0"/>
            </a:endParaRPr>
          </a:p>
        </p:txBody>
      </p:sp>
    </p:spTree>
    <p:extLst>
      <p:ext uri="{BB962C8B-B14F-4D97-AF65-F5344CB8AC3E}">
        <p14:creationId xmlns:p14="http://schemas.microsoft.com/office/powerpoint/2010/main" val="355131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FC497B52-D776-874F-9E52-B316103B421E}"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03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新加坡独立后目前已进入第</a:t>
            </a:r>
            <a:r>
              <a:rPr lang="en-SG" sz="1200" dirty="0">
                <a:solidFill>
                  <a:schemeClr val="tx1"/>
                </a:solidFill>
                <a:latin typeface="+mn-lt"/>
                <a:ea typeface="+mn-ea"/>
                <a:cs typeface="+mn-cs"/>
              </a:rPr>
              <a:t>50</a:t>
            </a:r>
            <a:r>
              <a:rPr lang="en-US" sz="1200" dirty="0" err="1">
                <a:solidFill>
                  <a:schemeClr val="tx1"/>
                </a:solidFill>
                <a:latin typeface="+mn-lt"/>
                <a:ea typeface="+mn-ea"/>
                <a:cs typeface="+mn-cs"/>
              </a:rPr>
              <a:t>年，她从一个小渔村演变成为一个在全球舞台上扮演重要角色的参与者</a:t>
            </a:r>
            <a:r>
              <a:rPr lang="en-US" sz="1200" dirty="0">
                <a:solidFill>
                  <a:schemeClr val="tx1"/>
                </a:solidFill>
                <a:latin typeface="+mn-lt"/>
                <a:ea typeface="+mn-ea"/>
                <a:cs typeface="+mn-cs"/>
              </a:rPr>
              <a:t>。</a:t>
            </a:r>
          </a:p>
          <a:p>
            <a:pPr>
              <a:defRPr/>
            </a:pPr>
            <a:endParaRPr lang="en-US" dirty="0">
              <a:cs typeface="ＭＳ Ｐゴシック" charset="0"/>
            </a:endParaRPr>
          </a:p>
        </p:txBody>
      </p:sp>
    </p:spTree>
    <p:extLst>
      <p:ext uri="{BB962C8B-B14F-4D97-AF65-F5344CB8AC3E}">
        <p14:creationId xmlns:p14="http://schemas.microsoft.com/office/powerpoint/2010/main" val="122658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38DA0AFF-A6FF-9941-8E90-010B350E9FBA}"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134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经济前景乐观</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就业率高，房地产价格稳定或上升</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99890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5696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714D3D3C-AD62-8046-AC01-4E513EEC0DF8}"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23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新加坡将来会发展的水上农场</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396158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EA5E4744-D5BC-5B48-B94A-3B6077FECEA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33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毗邻滨海湾的水上农场</a:t>
            </a:r>
            <a:endParaRPr lang="en-US" sz="1200" dirty="0">
              <a:solidFill>
                <a:schemeClr val="tx1"/>
              </a:solidFill>
              <a:latin typeface="+mn-lt"/>
              <a:ea typeface="+mn-ea"/>
              <a:cs typeface="+mn-cs"/>
            </a:endParaRPr>
          </a:p>
          <a:p>
            <a:pPr>
              <a:defRPr/>
            </a:pPr>
            <a:endParaRPr lang="en-US" altLang="en-US" dirty="0"/>
          </a:p>
        </p:txBody>
      </p:sp>
    </p:spTree>
    <p:extLst>
      <p:ext uri="{BB962C8B-B14F-4D97-AF65-F5344CB8AC3E}">
        <p14:creationId xmlns:p14="http://schemas.microsoft.com/office/powerpoint/2010/main" val="356655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C47D69B8-274D-D94E-89C0-17C33BE3541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44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即使在永恒或属灵这一方面，基督徒人数在新加坡总人口的比例继续上升</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同样的</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一些教堂增长的速度甚至超过了新加坡总人口增长的速度。基督徒是不是应该因此感到鼓舞</a:t>
            </a:r>
            <a:r>
              <a:rPr lang="en-US" sz="1200" dirty="0">
                <a:solidFill>
                  <a:schemeClr val="tx1"/>
                </a:solidFill>
                <a:latin typeface="+mn-lt"/>
                <a:ea typeface="+mn-ea"/>
                <a:cs typeface="+mn-cs"/>
              </a:rPr>
              <a:t>？</a:t>
            </a:r>
          </a:p>
          <a:p>
            <a:pPr>
              <a:defRPr/>
            </a:pPr>
            <a:endParaRPr lang="en-US" altLang="en-US" dirty="0"/>
          </a:p>
        </p:txBody>
      </p:sp>
    </p:spTree>
    <p:extLst>
      <p:ext uri="{BB962C8B-B14F-4D97-AF65-F5344CB8AC3E}">
        <p14:creationId xmlns:p14="http://schemas.microsoft.com/office/powerpoint/2010/main" val="52701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580428E2-33AE-2D4A-939D-F21DBBAA43CD}"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5442" name="Rectangle 1026"/>
          <p:cNvSpPr>
            <a:spLocks noGrp="1" noRot="1" noChangeAspect="1" noChangeArrowheads="1"/>
          </p:cNvSpPr>
          <p:nvPr>
            <p:ph type="sldImg"/>
          </p:nvPr>
        </p:nvSpPr>
        <p:spPr>
          <a:solidFill>
            <a:srgbClr val="FFFFFF"/>
          </a:solidFill>
          <a:ln/>
        </p:spPr>
      </p:sp>
      <p:sp>
        <p:nvSpPr>
          <p:cNvPr id="44544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extLst>
      <p:ext uri="{BB962C8B-B14F-4D97-AF65-F5344CB8AC3E}">
        <p14:creationId xmlns:p14="http://schemas.microsoft.com/office/powerpoint/2010/main" val="55536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B79C8A79-7E11-C74D-A957-6D461CAE952C}"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cs typeface="MS PGothic" charset="0"/>
              <a:sym typeface="Times New Roman Bold" charset="0"/>
            </a:endParaRPr>
          </a:p>
        </p:txBody>
      </p:sp>
      <p:sp>
        <p:nvSpPr>
          <p:cNvPr id="4464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a:solidFill>
                  <a:schemeClr val="tx1"/>
                </a:solidFill>
                <a:latin typeface="+mn-lt"/>
                <a:ea typeface="+mn-ea"/>
                <a:cs typeface="+mn-cs"/>
              </a:rPr>
              <a:t>圣经上说，这个世界在基督再来之前，是最艰难的日子</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事实上，它在公元一世纪时</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对基督徒已开始变得更艰难了。为什么这么说呢</a:t>
            </a:r>
            <a:r>
              <a:rPr lang="en-US" sz="1200" dirty="0">
                <a:solidFill>
                  <a:schemeClr val="tx1"/>
                </a:solidFill>
                <a:latin typeface="+mn-lt"/>
                <a:ea typeface="+mn-ea"/>
                <a:cs typeface="+mn-cs"/>
              </a:rPr>
              <a:t>？</a:t>
            </a:r>
            <a:endParaRPr lang="en-US" dirty="0"/>
          </a:p>
        </p:txBody>
      </p:sp>
    </p:spTree>
    <p:extLst>
      <p:ext uri="{BB962C8B-B14F-4D97-AF65-F5344CB8AC3E}">
        <p14:creationId xmlns:p14="http://schemas.microsoft.com/office/powerpoint/2010/main" val="2152955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SG" dirty="0"/>
              <a:t>During the last days there will be a great "Falling Away", a major apostasy, and a great abandoning of all obedience to God's word.  Elements in the world that once promoted or greatly </a:t>
            </a:r>
            <a:r>
              <a:rPr lang="en-SG" dirty="0" err="1"/>
              <a:t>favored</a:t>
            </a:r>
            <a:r>
              <a:rPr lang="en-SG"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p:txBody>
      </p:sp>
    </p:spTree>
    <p:extLst>
      <p:ext uri="{BB962C8B-B14F-4D97-AF65-F5344CB8AC3E}">
        <p14:creationId xmlns:p14="http://schemas.microsoft.com/office/powerpoint/2010/main" val="78794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Examples of this turning away from the truth are legion, so I will highlight only a few.</a:t>
            </a:r>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p:txBody>
      </p:sp>
    </p:spTree>
    <p:extLst>
      <p:ext uri="{BB962C8B-B14F-4D97-AF65-F5344CB8AC3E}">
        <p14:creationId xmlns:p14="http://schemas.microsoft.com/office/powerpoint/2010/main" val="2907194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You may wonder why I believe Francis Chan has fallen and needs to be avoided. Isn’t he orthodox? Doesn’t he preach the true gospel? Isn’t he, well, doctrinally sound?</a:t>
            </a:r>
          </a:p>
          <a:p>
            <a:r>
              <a:rPr lang="en-SG" sz="1200" dirty="0"/>
              <a:t>Well, Chan is a </a:t>
            </a:r>
            <a:r>
              <a:rPr lang="en-SG" sz="1200" dirty="0">
                <a:hlinkClick r:id="rId3"/>
              </a:rPr>
              <a:t>graduate of both</a:t>
            </a:r>
            <a:r>
              <a:rPr lang="en-SG" sz="1200"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sz="1200" dirty="0" err="1"/>
              <a:t>Bickle</a:t>
            </a:r>
            <a:r>
              <a:rPr lang="en-SG" sz="1200" dirty="0"/>
              <a:t> of IHOPKC and many others.</a:t>
            </a:r>
          </a:p>
          <a:p>
            <a:endParaRPr lang="en-SG" sz="1200" dirty="0"/>
          </a:p>
          <a:p>
            <a:r>
              <a:rPr lang="en-SG" sz="1200"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sz="1200" dirty="0"/>
          </a:p>
          <a:p>
            <a:r>
              <a:rPr lang="en-SG" sz="1200" dirty="0"/>
              <a:t>Chan aims to be a people-pleaser. It’s understandable that a man in the flesh would desire the praise of other men, but God dislikes this attitude and the Apostle Paul warns against it (Galatians 1:10).</a:t>
            </a:r>
          </a:p>
          <a:p>
            <a:endParaRPr lang="en-SG" sz="1200" dirty="0"/>
          </a:p>
          <a:p>
            <a:r>
              <a:rPr lang="en-SG" sz="1200" dirty="0"/>
              <a:t>When Chan decided to leave his church several years ago to begin his charismatic crusade, he announced to his congregation “God was leading him elsewhere.” Then, two years ago, while </a:t>
            </a:r>
            <a:r>
              <a:rPr lang="en-SG" sz="1200" dirty="0">
                <a:hlinkClick r:id="rId4"/>
              </a:rPr>
              <a:t>speaking at a gathering</a:t>
            </a:r>
            <a:r>
              <a:rPr lang="en-SG" sz="1200" dirty="0"/>
              <a:t>, speaking of his former church, he told the audience that they were all a “bunch of losers” who didn’t exercise their spiritual gifts.</a:t>
            </a:r>
          </a:p>
          <a:p>
            <a:endParaRPr lang="en-SG" sz="1200" dirty="0"/>
          </a:p>
          <a:p>
            <a:r>
              <a:rPr lang="en-SG" sz="1200"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sz="1200" dirty="0"/>
          </a:p>
          <a:p>
            <a:r>
              <a:rPr lang="en-SG" sz="1200" dirty="0"/>
              <a:t>But Chan is no stranger to ecumenism. In 2003, Mike Gendron, a Christian apologist best known for his polemics and evangelistic resources for Catholics, was </a:t>
            </a:r>
            <a:r>
              <a:rPr lang="en-SG" sz="1200" dirty="0">
                <a:hlinkClick r:id="rId5"/>
              </a:rPr>
              <a:t>invited to speak at Chan’s church</a:t>
            </a:r>
            <a:r>
              <a:rPr lang="en-SG" sz="1200"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sz="1200" dirty="0"/>
          </a:p>
          <a:p>
            <a:r>
              <a:rPr lang="en-SG" sz="1200" dirty="0"/>
              <a:t>Chan’s obvious discontent with biblical truth shows that he is not only theologically inept and lacks serious discernment, but that he also seeks to not offend man, effectively offending God much worse.</a:t>
            </a:r>
          </a:p>
          <a:p>
            <a:endParaRPr lang="en-SG" sz="1200" dirty="0"/>
          </a:p>
          <a:p>
            <a:r>
              <a:rPr lang="en-SG" sz="1200" dirty="0"/>
              <a:t>PICTURES:</a:t>
            </a:r>
          </a:p>
          <a:p>
            <a:r>
              <a:rPr lang="en-SG" sz="1200" dirty="0"/>
              <a:t>Francis Chan with Heretic, Mike </a:t>
            </a:r>
            <a:r>
              <a:rPr lang="en-SG" sz="1200" dirty="0" err="1"/>
              <a:t>Bickle</a:t>
            </a:r>
            <a:endParaRPr lang="en-SG" sz="1200" dirty="0"/>
          </a:p>
          <a:p>
            <a:r>
              <a:rPr lang="en-SG" sz="1200" dirty="0"/>
              <a:t>Francis Chan with charlatan, Benny Hinn</a:t>
            </a:r>
          </a:p>
          <a:p>
            <a:r>
              <a:rPr lang="en-SG" sz="1200" dirty="0"/>
              <a:t>Francis Chan with faux faith-healer, Todd White</a:t>
            </a:r>
          </a:p>
          <a:p>
            <a:endParaRPr lang="en-SG" sz="1200" dirty="0"/>
          </a:p>
          <a:p>
            <a:r>
              <a:rPr lang="en-SG" sz="1200"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sz="1200" dirty="0"/>
          </a:p>
          <a:p>
            <a:r>
              <a:rPr lang="en-SG" sz="1200" dirty="0"/>
              <a:t>This weekend, Chan, at Lou Engle’s 2019 Send Conference, Chan was noted praising arch-heretics, Todd White and Daniel </a:t>
            </a:r>
            <a:r>
              <a:rPr lang="en-SG" sz="1200" dirty="0" err="1"/>
              <a:t>Kolenda</a:t>
            </a:r>
            <a:r>
              <a:rPr lang="en-SG" sz="1200" dirty="0"/>
              <a:t>. Todd White is a fraudulent “faith-healer” who claims to have healed hundreds of people of various ailments without a shred of evidence. Todd White holds to the Word of Faith heresy, </a:t>
            </a:r>
            <a:r>
              <a:rPr lang="en-SG" sz="1200" dirty="0">
                <a:hlinkClick r:id="rId6"/>
              </a:rPr>
              <a:t>“little God” theology</a:t>
            </a:r>
            <a:r>
              <a:rPr lang="en-SG" sz="1200" dirty="0"/>
              <a:t>, and is </a:t>
            </a:r>
            <a:r>
              <a:rPr lang="en-SG" sz="1200" dirty="0">
                <a:hlinkClick r:id="rId7"/>
              </a:rPr>
              <a:t>largely into</a:t>
            </a:r>
            <a:r>
              <a:rPr lang="en-SG" sz="1200"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sz="1200" dirty="0"/>
          </a:p>
          <a:p>
            <a:r>
              <a:rPr lang="en-SG" sz="1200"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sz="1200" dirty="0"/>
              <a:t>____________</a:t>
            </a:r>
            <a:endParaRPr lang="en-US" sz="1200" dirty="0"/>
          </a:p>
          <a:p>
            <a:r>
              <a:rPr lang="en-US" sz="1200" dirty="0"/>
              <a:t>https://</a:t>
            </a:r>
            <a:r>
              <a:rPr lang="en-US" sz="1200" dirty="0" err="1"/>
              <a:t>reformationcharlotte.org</a:t>
            </a:r>
            <a:r>
              <a:rPr lang="en-US" sz="1200" dirty="0"/>
              <a:t>/2019/02/24/</a:t>
            </a:r>
            <a:r>
              <a:rPr lang="en-US" sz="1200" dirty="0" err="1"/>
              <a:t>francis</a:t>
            </a:r>
            <a:r>
              <a:rPr lang="en-US" sz="1200" dirty="0"/>
              <a:t>-</a:t>
            </a:r>
            <a:r>
              <a:rPr lang="en-US" sz="1200" dirty="0" err="1"/>
              <a:t>chan</a:t>
            </a:r>
            <a:r>
              <a:rPr lang="en-US" sz="1200" dirty="0"/>
              <a:t>-why-you-should-avoid-him/</a:t>
            </a:r>
          </a:p>
        </p:txBody>
      </p:sp>
    </p:spTree>
    <p:extLst>
      <p:ext uri="{BB962C8B-B14F-4D97-AF65-F5344CB8AC3E}">
        <p14:creationId xmlns:p14="http://schemas.microsoft.com/office/powerpoint/2010/main" val="8719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In the wake of Joshua Harris’ apostasy — the Purity Culture pastor who </a:t>
            </a:r>
            <a:r>
              <a:rPr lang="en-SG" sz="1200" dirty="0">
                <a:hlinkClick r:id="rId3"/>
              </a:rPr>
              <a:t>divorced his wife, denounced Christianity, and embraced homosexuality</a:t>
            </a:r>
            <a:r>
              <a:rPr lang="en-SG" sz="1200" dirty="0"/>
              <a:t> — many people are wondering just exactly what went wrong. The apostasy follows a string of The Gospel Coalition contributors who have either been disqualified or have completely turned from their faith altogether.</a:t>
            </a:r>
          </a:p>
          <a:p>
            <a:endParaRPr lang="en-SG" sz="1200" dirty="0"/>
          </a:p>
          <a:p>
            <a:r>
              <a:rPr lang="en-SG" sz="1200" dirty="0"/>
              <a:t>From Tullian </a:t>
            </a:r>
            <a:r>
              <a:rPr lang="en-SG" sz="1200" dirty="0" err="1"/>
              <a:t>Tjividjian</a:t>
            </a:r>
            <a:r>
              <a:rPr lang="en-SG" sz="1200" dirty="0"/>
              <a:t> and Mark Driscoll to James MacDonald and C.J. Mahaney, many men that had been warned about by those “pesky discernment blogs” ultimately showed their true </a:t>
            </a:r>
            <a:r>
              <a:rPr lang="en-SG" sz="1200" dirty="0" err="1"/>
              <a:t>colors</a:t>
            </a:r>
            <a:r>
              <a:rPr lang="en-SG" sz="1200" dirty="0"/>
              <a:t> and were caught up in scams ranging from sex abuse cover-ups to bullying their staff at church. </a:t>
            </a:r>
          </a:p>
          <a:p>
            <a:endParaRPr lang="en-SG" sz="1200" dirty="0"/>
          </a:p>
          <a:p>
            <a:r>
              <a:rPr lang="en-SG" sz="1200"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sz="1200" dirty="0">
                <a:hlinkClick r:id="rId4"/>
              </a:rPr>
              <a:t>DeYoung writes</a:t>
            </a:r>
            <a:r>
              <a:rPr lang="en-SG" sz="1200" dirty="0"/>
              <a:t>,</a:t>
            </a:r>
          </a:p>
          <a:p>
            <a:r>
              <a:rPr lang="en-SG" sz="1200"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sz="1200" dirty="0"/>
            </a:br>
            <a:endParaRPr lang="en-SG" sz="1200" dirty="0"/>
          </a:p>
          <a:p>
            <a:r>
              <a:rPr lang="en-SG" sz="1200"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sz="1200" dirty="0" err="1"/>
              <a:t>centered</a:t>
            </a:r>
            <a:r>
              <a:rPr lang="en-SG" sz="1200" dirty="0"/>
              <a:t>” on it, and brings aboard anyone who is willing to advance their cause — or at least act as a cloak for the gospel while The Gospel Coalition advances their own cause.</a:t>
            </a:r>
          </a:p>
          <a:p>
            <a:pPr fontAlgn="t"/>
            <a:br>
              <a:rPr lang="en-SG" sz="1200" dirty="0"/>
            </a:br>
            <a:r>
              <a:rPr lang="en-SG" sz="1200"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sz="1200" dirty="0">
                <a:hlinkClick r:id="rId5"/>
              </a:rPr>
              <a:t>funded by leftist billionaires</a:t>
            </a:r>
            <a:r>
              <a:rPr lang="en-SG" sz="1200" dirty="0"/>
              <a:t> like George Soros, James </a:t>
            </a:r>
            <a:r>
              <a:rPr lang="en-SG" sz="1200" dirty="0" err="1"/>
              <a:t>Riady</a:t>
            </a:r>
            <a:r>
              <a:rPr lang="en-SG" sz="1200"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sz="1200" dirty="0"/>
          </a:p>
          <a:p>
            <a:r>
              <a:rPr lang="en-SG" sz="1200" dirty="0"/>
              <a:t>Mark Driscoll wasn’t the problem. Tullian </a:t>
            </a:r>
            <a:r>
              <a:rPr lang="en-SG" sz="1200" dirty="0" err="1"/>
              <a:t>Tjividjian</a:t>
            </a:r>
            <a:r>
              <a:rPr lang="en-SG" sz="1200"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sz="1200" dirty="0"/>
          </a:p>
          <a:p>
            <a:r>
              <a:rPr lang="en-SG" sz="1200" dirty="0"/>
              <a:t>It’s time to kiss The Gospel Coalition goodbye.</a:t>
            </a:r>
          </a:p>
          <a:p>
            <a:r>
              <a:rPr lang="en-US" sz="1200" dirty="0"/>
              <a:t>_______</a:t>
            </a:r>
          </a:p>
          <a:p>
            <a:endParaRPr lang="en-US" sz="1200" dirty="0"/>
          </a:p>
          <a:p>
            <a:r>
              <a:rPr lang="en-US" sz="1200" dirty="0"/>
              <a:t>https://</a:t>
            </a:r>
            <a:r>
              <a:rPr lang="en-US" sz="1200" dirty="0" err="1"/>
              <a:t>reformationcharlotte.org</a:t>
            </a:r>
            <a:r>
              <a:rPr lang="en-US" sz="1200" dirty="0"/>
              <a:t>/2019/08/07/time-to-kiss-the-gospel-coalition-goodbye/</a:t>
            </a:r>
          </a:p>
        </p:txBody>
      </p:sp>
    </p:spTree>
    <p:extLst>
      <p:ext uri="{BB962C8B-B14F-4D97-AF65-F5344CB8AC3E}">
        <p14:creationId xmlns:p14="http://schemas.microsoft.com/office/powerpoint/2010/main" val="1123704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728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82922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74047AF4-3418-7D40-83B6-CE57D580D1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extLst>
      <p:ext uri="{BB962C8B-B14F-4D97-AF65-F5344CB8AC3E}">
        <p14:creationId xmlns:p14="http://schemas.microsoft.com/office/powerpoint/2010/main" val="17020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defTabSz="914400" eaLnBrk="1">
              <a:lnSpc>
                <a:spcPct val="100000"/>
              </a:lnSpc>
              <a:spcBef>
                <a:spcPts val="400"/>
              </a:spcBef>
              <a:defRPr/>
            </a:pPr>
            <a:r>
              <a:rPr lang="en-US" sz="1200">
                <a:latin typeface="Times New Roman" charset="0"/>
                <a:cs typeface="Times New Roman" charset="0"/>
                <a:sym typeface="Times New Roman" charset="0"/>
              </a:rPr>
              <a:t>Need to not only talk about Paul authorship, other opinions about others view of authorship</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063098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38118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a:ln/>
        </p:spPr>
      </p:sp>
      <p:sp>
        <p:nvSpPr>
          <p:cNvPr id="208898"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在公元</a:t>
            </a:r>
            <a:r>
              <a:rPr lang="en-SG" sz="1200" dirty="0">
                <a:solidFill>
                  <a:schemeClr val="tx1"/>
                </a:solidFill>
                <a:latin typeface="+mn-lt"/>
                <a:ea typeface="+mn-ea"/>
                <a:cs typeface="+mn-cs"/>
              </a:rPr>
              <a:t>60</a:t>
            </a:r>
            <a:r>
              <a:rPr lang="en-US" sz="1200" dirty="0">
                <a:solidFill>
                  <a:schemeClr val="tx1"/>
                </a:solidFill>
                <a:latin typeface="+mn-lt"/>
                <a:ea typeface="+mn-ea"/>
                <a:cs typeface="+mn-cs"/>
              </a:rPr>
              <a:t>年</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保罗第一次来到罗马时</a:t>
            </a:r>
            <a:r>
              <a:rPr lang="en-SG" sz="1200" dirty="0">
                <a:solidFill>
                  <a:schemeClr val="tx1"/>
                </a:solidFill>
                <a:latin typeface="+mn-lt"/>
                <a:ea typeface="+mn-ea"/>
                <a:cs typeface="+mn-cs"/>
              </a:rPr>
              <a:t>,</a:t>
            </a:r>
            <a:r>
              <a:rPr lang="en-US" sz="1200" dirty="0" err="1">
                <a:solidFill>
                  <a:schemeClr val="tx1"/>
                </a:solidFill>
                <a:latin typeface="+mn-lt"/>
                <a:ea typeface="+mn-ea"/>
                <a:cs typeface="+mn-cs"/>
              </a:rPr>
              <a:t>受到了信徒的欢迎</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4953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233E2A4-D707-4147-AA84-011573B5A000}" type="slidenum">
              <a:rPr lang="en-US" sz="1200">
                <a:latin typeface="Arial" charset="0"/>
                <a:ea typeface="MS PGothic" charset="0"/>
                <a:cs typeface="MS PGothic" charset="0"/>
              </a:rPr>
              <a:pPr eaLnBrk="1"/>
              <a:t>60</a:t>
            </a:fld>
            <a:endParaRPr lang="en-US" sz="1200">
              <a:latin typeface="Arial" charset="0"/>
              <a:ea typeface="MS PGothic" charset="0"/>
              <a:cs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57076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These last three letters of Paul are called the Pastoral Epistles.</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793629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使徒保罗和使徒彼得在罗马被监禁的传统监狱</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这个监狱在保罗的时代被简称为“卡尔塞尔监狱</a:t>
            </a:r>
            <a:r>
              <a:rPr lang="en-SG" sz="1200" i="1" dirty="0">
                <a:solidFill>
                  <a:schemeClr val="tx1"/>
                </a:solidFill>
                <a:latin typeface="+mn-lt"/>
                <a:ea typeface="+mn-ea"/>
                <a:cs typeface="+mn-cs"/>
              </a:rPr>
              <a:t>”</a:t>
            </a:r>
            <a:r>
              <a:rPr lang="en-US" sz="1200" i="1" dirty="0">
                <a:solidFill>
                  <a:schemeClr val="tx1"/>
                </a:solidFill>
                <a:latin typeface="+mn-lt"/>
                <a:ea typeface="+mn-ea"/>
                <a:cs typeface="+mn-cs"/>
              </a:rPr>
              <a:t>。 </a:t>
            </a:r>
            <a:r>
              <a:rPr lang="en-US" sz="1200" i="1" dirty="0" err="1">
                <a:solidFill>
                  <a:schemeClr val="tx1"/>
                </a:solidFill>
                <a:latin typeface="+mn-lt"/>
                <a:ea typeface="+mn-ea"/>
                <a:cs typeface="+mn-cs"/>
              </a:rPr>
              <a:t>中世纪时期</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它被称为</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-Todd Bolen</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87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6A0691D-AB7A-4440-ADF9-85A28DE704A0}" type="slidenum">
              <a:rPr lang="en-US" sz="1200">
                <a:latin typeface="Arial" charset="0"/>
                <a:ea typeface="MS PGothic" charset="0"/>
                <a:cs typeface="MS PGothic" charset="0"/>
              </a:rPr>
              <a:pPr eaLnBrk="1"/>
              <a:t>64</a:t>
            </a:fld>
            <a:endParaRPr lang="en-US" sz="1200">
              <a:latin typeface="Arial" charset="0"/>
              <a:ea typeface="MS PGothic" charset="0"/>
              <a:cs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6182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210D129-F5B3-A64F-8F6F-47C17CA9542E}" type="slidenum">
              <a:rPr lang="en-US">
                <a:latin typeface="Calibri" charset="0"/>
              </a:rPr>
              <a:pPr eaLnBrk="1"/>
              <a:t>66</a:t>
            </a:fld>
            <a:endParaRPr lang="en-US">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3F9DDDF-4AD9-FC41-AED1-1DE1A78A7D06}" type="slidenum">
              <a:rPr lang="en-US" sz="1200">
                <a:latin typeface="Arial" charset="0"/>
              </a:rPr>
              <a:pPr eaLnBrk="1"/>
              <a:t>75</a:t>
            </a:fld>
            <a:endParaRPr lang="en-US" sz="1200">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219181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44125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92039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4859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62875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67083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p:txBody>
      </p:sp>
    </p:spTree>
    <p:extLst>
      <p:ext uri="{BB962C8B-B14F-4D97-AF65-F5344CB8AC3E}">
        <p14:creationId xmlns:p14="http://schemas.microsoft.com/office/powerpoint/2010/main" val="342190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16389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p:txBody>
      </p:sp>
    </p:spTree>
    <p:extLst>
      <p:ext uri="{BB962C8B-B14F-4D97-AF65-F5344CB8AC3E}">
        <p14:creationId xmlns:p14="http://schemas.microsoft.com/office/powerpoint/2010/main" val="4086876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p:txBody>
      </p:sp>
    </p:spTree>
    <p:extLst>
      <p:ext uri="{BB962C8B-B14F-4D97-AF65-F5344CB8AC3E}">
        <p14:creationId xmlns:p14="http://schemas.microsoft.com/office/powerpoint/2010/main" val="628277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2325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Bold"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133253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NS-25-1 Tim-83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657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614366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90</a:t>
            </a:fld>
            <a:endParaRPr lang="en-US" sz="1200">
              <a:latin typeface="Arial" charset="0"/>
              <a:ea typeface="MS PGothic" charset="0"/>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a:ln/>
        </p:spPr>
      </p:sp>
      <p:sp>
        <p:nvSpPr>
          <p:cNvPr id="40448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ltLang="en-US" dirty="0">
                <a:ea typeface="SimSun" pitchFamily="2" charset="-122"/>
              </a:rPr>
              <a:t>—Todd Bolen, BiblePlaces.com</a:t>
            </a:r>
          </a:p>
          <a:p>
            <a:pPr eaLnBrk="1">
              <a:defRPr/>
            </a:pPr>
            <a:endParaRPr lang="en-US" altLang="en-US" dirty="0">
              <a:ea typeface="SimSun" pitchFamily="2" charset="-122"/>
            </a:endParaRPr>
          </a:p>
        </p:txBody>
      </p:sp>
      <p:sp>
        <p:nvSpPr>
          <p:cNvPr id="47309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7C52420-9B62-0B46-A31E-20472472A214}" type="slidenum">
              <a:rPr lang="en-US" sz="1200">
                <a:latin typeface="Arial" charset="0"/>
                <a:ea typeface="MS PGothic" charset="0"/>
                <a:cs typeface="MS PGothic" charset="0"/>
              </a:rPr>
              <a:pPr eaLnBrk="1"/>
              <a:t>97</a:t>
            </a:fld>
            <a:endParaRPr lang="en-US" sz="1200">
              <a:latin typeface="Arial" charset="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p:cNvSpPr>
          <p:nvPr>
            <p:ph type="sldImg"/>
          </p:nvPr>
        </p:nvSpPr>
        <p:spPr>
          <a:ln/>
        </p:spPr>
      </p:sp>
      <p:sp>
        <p:nvSpPr>
          <p:cNvPr id="405506"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该卡尔塞尔是古罗马唯一的监狱。它有两部分，一个上部和一个下部</a:t>
            </a:r>
            <a:r>
              <a:rPr lang="en-SG" sz="1200" i="1" dirty="0">
                <a:solidFill>
                  <a:schemeClr val="tx1"/>
                </a:solidFill>
                <a:latin typeface="+mn-lt"/>
                <a:ea typeface="+mn-ea"/>
                <a:cs typeface="+mn-cs"/>
              </a:rPr>
              <a:t>; </a:t>
            </a:r>
            <a:r>
              <a:rPr lang="en-US" sz="1200" i="1" dirty="0">
                <a:solidFill>
                  <a:schemeClr val="tx1"/>
                </a:solidFill>
                <a:latin typeface="+mn-lt"/>
                <a:ea typeface="+mn-ea"/>
                <a:cs typeface="+mn-cs"/>
              </a:rPr>
              <a:t>监狱上部被称为“</a:t>
            </a:r>
            <a:r>
              <a:rPr lang="en-US" sz="1200" i="1" dirty="0" err="1">
                <a:solidFill>
                  <a:schemeClr val="tx1"/>
                </a:solidFill>
                <a:latin typeface="+mn-lt"/>
                <a:ea typeface="+mn-ea"/>
                <a:cs typeface="+mn-cs"/>
              </a:rPr>
              <a:t>卡尔塞尔</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而较低的下（原本以为是一个沟渠）被称为</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那些从卡尔塞尔进入</a:t>
            </a:r>
            <a:r>
              <a:rPr lang="en-US" sz="1200" i="1" dirty="0">
                <a:solidFill>
                  <a:schemeClr val="tx1"/>
                </a:solidFill>
                <a:latin typeface="+mn-lt"/>
                <a:ea typeface="+mn-ea"/>
                <a:cs typeface="+mn-cs"/>
              </a:rPr>
              <a:t> </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的囚犯是通过卡尔塞尔地板上的洞进入的。该名</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可能是来自拉丁词为泉水，很巧合的是，这部分监狱里有一个井。根据传说，使徒彼得促使井水涌现，使他能为他的狱卒</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圣突和圣</a:t>
            </a:r>
            <a:r>
              <a:rPr lang="en-SG" sz="1200" i="1" dirty="0" err="1">
                <a:solidFill>
                  <a:schemeClr val="tx1"/>
                </a:solidFill>
                <a:latin typeface="+mn-lt"/>
                <a:ea typeface="+mn-ea"/>
                <a:cs typeface="+mn-cs"/>
              </a:rPr>
              <a:t>Martinianus</a:t>
            </a:r>
            <a:r>
              <a:rPr lang="en-US" sz="1200" i="1" dirty="0" err="1">
                <a:solidFill>
                  <a:schemeClr val="tx1"/>
                </a:solidFill>
                <a:latin typeface="+mn-lt"/>
                <a:ea typeface="+mn-ea"/>
                <a:cs typeface="+mn-cs"/>
              </a:rPr>
              <a:t>施洗。有些争论彼得是否曾经在这里被关押</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802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79C97D5-1490-5140-A42D-DE93101CCDF0}" type="slidenum">
              <a:rPr lang="en-US" sz="1200">
                <a:latin typeface="Arial" charset="0"/>
                <a:ea typeface="MS PGothic" charset="0"/>
                <a:cs typeface="MS PGothic" charset="0"/>
              </a:rPr>
              <a:pPr eaLnBrk="1"/>
              <a:t>103</a:t>
            </a:fld>
            <a:endParaRPr lang="en-US" sz="1200">
              <a:latin typeface="Arial"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E404C4-FED8-F04E-B7BE-BDDE8E14B717}" type="slidenum">
              <a:rPr lang="en-US" sz="1200">
                <a:latin typeface="Arial" charset="0"/>
                <a:ea typeface="MS PGothic" charset="0"/>
                <a:cs typeface="MS PGothic" charset="0"/>
              </a:rPr>
              <a:pPr eaLnBrk="1"/>
              <a:t>104</a:t>
            </a:fld>
            <a:endParaRPr lang="en-US" sz="1200">
              <a:latin typeface="Arial" charset="0"/>
              <a:ea typeface="MS PGothic" charset="0"/>
              <a:cs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757293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endParaRPr lang="en-US" sz="1200" dirty="0">
              <a:cs typeface="ＭＳ Ｐゴシック" charset="0"/>
            </a:endParaRPr>
          </a:p>
        </p:txBody>
      </p:sp>
    </p:spTree>
    <p:extLst>
      <p:ext uri="{BB962C8B-B14F-4D97-AF65-F5344CB8AC3E}">
        <p14:creationId xmlns:p14="http://schemas.microsoft.com/office/powerpoint/2010/main" val="1252921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110</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830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89838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779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45898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3621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8009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9481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8455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26217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9080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21686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3014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022601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136</a:t>
            </a:fld>
            <a:endParaRPr lang="en-US" sz="1200">
              <a:latin typeface="Arial" charset="0"/>
              <a:ea typeface="MS PGothic" charset="0"/>
              <a:cs typeface="MS PGothic" charset="0"/>
            </a:endParaRPr>
          </a:p>
        </p:txBody>
      </p:sp>
    </p:spTree>
    <p:extLst>
      <p:ext uri="{BB962C8B-B14F-4D97-AF65-F5344CB8AC3E}">
        <p14:creationId xmlns:p14="http://schemas.microsoft.com/office/powerpoint/2010/main" val="1143206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0C648-656D-A94A-98D2-B8318F56CE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724674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41191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327319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55548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200" dirty="0" err="1">
                <a:solidFill>
                  <a:schemeClr val="tx1"/>
                </a:solidFill>
                <a:latin typeface="+mn-lt"/>
                <a:ea typeface="+mn-ea"/>
                <a:cs typeface="+mn-cs"/>
              </a:rPr>
              <a:t>我们都知道，我们的基本使命是在列国中训练门徒</a:t>
            </a:r>
            <a:endParaRPr lang="en-US" dirty="0">
              <a:ea typeface="宋体" charset="0"/>
              <a:cs typeface="宋体" charset="0"/>
            </a:endParaRPr>
          </a:p>
        </p:txBody>
      </p:sp>
      <p:sp>
        <p:nvSpPr>
          <p:cNvPr id="5027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E03E95B-3184-9B48-93EC-FBC8AD73677E}" type="slidenum">
              <a:rPr lang="en-US" sz="1200">
                <a:latin typeface="Arial" charset="0"/>
                <a:ea typeface="MS PGothic" charset="0"/>
                <a:cs typeface="MS PGothic" charset="0"/>
              </a:rPr>
              <a:pPr eaLnBrk="1"/>
              <a:t>142</a:t>
            </a:fld>
            <a:endParaRPr lang="en-US" sz="1200">
              <a:latin typeface="Arial" charset="0"/>
              <a:ea typeface="MS PGothic" charset="0"/>
              <a:cs typeface="MS PGothic"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p>
        </p:txBody>
      </p:sp>
      <p:sp>
        <p:nvSpPr>
          <p:cNvPr id="5058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DC9D8BA-28B7-2744-8A97-74DF97BB2862}" type="slidenum">
              <a:rPr lang="en-US" sz="1200">
                <a:latin typeface="Calibri" charset="0"/>
                <a:ea typeface="MS PGothic" charset="0"/>
                <a:cs typeface="MS PGothic" charset="0"/>
              </a:rPr>
              <a:pPr eaLnBrk="1"/>
              <a:t>144</a:t>
            </a:fld>
            <a:endParaRPr lang="en-US" sz="1200">
              <a:latin typeface="Calibri" charset="0"/>
              <a:ea typeface="MS PGothic" charset="0"/>
              <a:cs typeface="MS PGothic"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ea typeface="宋体" charset="0"/>
                <a:cs typeface="宋体" charset="0"/>
              </a:rPr>
              <a:t>An LTG has 2-3 persons committed to growing spiritually.  They meet in a home, restaurant, church, business, or wherever they can have a 60-minute accountability session each week.  </a:t>
            </a:r>
          </a:p>
        </p:txBody>
      </p:sp>
      <p:sp>
        <p:nvSpPr>
          <p:cNvPr id="5079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76239C2-2BAB-0D40-80A9-617776B94F53}" type="slidenum">
              <a:rPr lang="en-US" sz="1200">
                <a:latin typeface="Arial" charset="0"/>
                <a:ea typeface="MS PGothic" charset="0"/>
                <a:cs typeface="MS PGothic" charset="0"/>
              </a:rPr>
              <a:pPr eaLnBrk="1"/>
              <a:t>145</a:t>
            </a:fld>
            <a:endParaRPr lang="en-US" sz="1200">
              <a:latin typeface="Arial" charset="0"/>
              <a:ea typeface="MS PGothic" charset="0"/>
              <a:cs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a:ea typeface="宋体" charset="0"/>
                <a:cs typeface="宋体" charset="0"/>
              </a:rPr>
              <a:t>No LTG should be larger than 3 people.  Once a member invites a 4</a:t>
            </a:r>
            <a:r>
              <a:rPr lang="en-US" baseline="30000" dirty="0">
                <a:ea typeface="宋体" charset="0"/>
                <a:cs typeface="宋体" charset="0"/>
              </a:rPr>
              <a:t>th</a:t>
            </a:r>
            <a:r>
              <a:rPr lang="en-US" dirty="0">
                <a:ea typeface="宋体" charset="0"/>
                <a:cs typeface="宋体" charset="0"/>
              </a:rPr>
              <a:t> person and it is shown that this 4</a:t>
            </a:r>
            <a:r>
              <a:rPr lang="en-US" baseline="30000" dirty="0">
                <a:ea typeface="宋体" charset="0"/>
                <a:cs typeface="宋体" charset="0"/>
              </a:rPr>
              <a:t>th</a:t>
            </a:r>
            <a:r>
              <a:rPr lang="en-US" dirty="0">
                <a:ea typeface="宋体" charset="0"/>
                <a:cs typeface="宋体" charset="0"/>
              </a:rPr>
              <a:t> person will be committed to the LTG concept, the group of 4 multiplies into 2 groups of 2 persons.  The additional members can be believers or unbelievers, as long as they are committed to confession, Bible reading, and prayer.  </a:t>
            </a:r>
          </a:p>
        </p:txBody>
      </p:sp>
      <p:sp>
        <p:nvSpPr>
          <p:cNvPr id="5099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312A038-C181-8840-80B3-3DFEEE189855}" type="slidenum">
              <a:rPr lang="en-US" sz="1200">
                <a:latin typeface="Arial" charset="0"/>
                <a:ea typeface="MS PGothic" charset="0"/>
                <a:cs typeface="MS PGothic" charset="0"/>
              </a:rPr>
              <a:pPr eaLnBrk="1"/>
              <a:t>146</a:t>
            </a:fld>
            <a:endParaRPr lang="en-US" sz="1200">
              <a:latin typeface="Arial" charset="0"/>
              <a:ea typeface="MS PGothic" charset="0"/>
              <a:cs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ea typeface="宋体" charset="0"/>
                <a:cs typeface="宋体" charset="0"/>
              </a:rPr>
              <a:t>Ideally, the church is then composed of many LTG groups at different stages, growing to multiply more groups so that accountability remains intact in a small group for each person.  </a:t>
            </a:r>
          </a:p>
        </p:txBody>
      </p:sp>
      <p:sp>
        <p:nvSpPr>
          <p:cNvPr id="5120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41F6336-C1C2-1B4F-A680-464482517342}" type="slidenum">
              <a:rPr lang="en-US" sz="1200">
                <a:latin typeface="Arial" charset="0"/>
                <a:ea typeface="MS PGothic" charset="0"/>
                <a:cs typeface="MS PGothic" charset="0"/>
              </a:rPr>
              <a:pPr eaLnBrk="1"/>
              <a:t>147</a:t>
            </a:fld>
            <a:endParaRPr lang="en-US" sz="1200">
              <a:latin typeface="Arial" charset="0"/>
              <a:ea typeface="MS PGothic"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7876401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9115959-F7F4-D242-8C67-77EE4B5930D7}" type="slidenum">
              <a:rPr lang="en-US" sz="1200">
                <a:latin typeface="Arial" charset="0"/>
                <a:ea typeface="MS PGothic" charset="0"/>
                <a:cs typeface="MS PGothic" charset="0"/>
              </a:rPr>
              <a:pPr eaLnBrk="1"/>
              <a:t>148</a:t>
            </a:fld>
            <a:endParaRPr lang="en-US" sz="1200">
              <a:latin typeface="Arial" charset="0"/>
              <a:ea typeface="MS PGothic" charset="0"/>
              <a:cs typeface="MS PGothic"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0002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9486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540801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140924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982092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43070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11895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9498502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817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endParaRPr lang="en-US" sz="1200" dirty="0">
              <a:cs typeface="ＭＳ Ｐゴシック" charset="0"/>
            </a:endParaRPr>
          </a:p>
        </p:txBody>
      </p:sp>
    </p:spTree>
    <p:extLst>
      <p:ext uri="{BB962C8B-B14F-4D97-AF65-F5344CB8AC3E}">
        <p14:creationId xmlns:p14="http://schemas.microsoft.com/office/powerpoint/2010/main" val="15499906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45100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9718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B749C4E-813F-FA4B-AD81-534A0536F145}" type="slidenum">
              <a:rPr lang="en-GB" sz="1200">
                <a:solidFill>
                  <a:srgbClr val="FFFFFF"/>
                </a:solidFill>
                <a:latin typeface="Comic Sans MS" charset="0"/>
              </a:rPr>
              <a:pPr eaLnBrk="1"/>
              <a:t>170</a:t>
            </a:fld>
            <a:endParaRPr lang="en-GB" sz="1200">
              <a:solidFill>
                <a:srgbClr val="FFFFFF"/>
              </a:solidFill>
              <a:latin typeface="Comic Sans MS"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type="none" w="lg" len="lg"/>
              </a14:hiddenLine>
            </a:ext>
          </a:extLst>
        </p:spPr>
        <p:txBody>
          <a:bodyPr/>
          <a:lstStyle/>
          <a:p>
            <a:pPr>
              <a:defRPr/>
            </a:pPr>
            <a:endParaRPr lang="en-US">
              <a:latin typeface="Times New Roman"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22766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57684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19328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48710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019395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24683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0FAF3D1-0263-F645-B807-75E480B194F2}" type="slidenum">
              <a:rPr lang="en-GB" sz="1200">
                <a:solidFill>
                  <a:srgbClr val="FFFFFF"/>
                </a:solidFill>
                <a:latin typeface="Comic Sans MS" charset="0"/>
                <a:ea typeface="MS PGothic" charset="0"/>
              </a:rPr>
              <a:pPr eaLnBrk="1"/>
              <a:t>179</a:t>
            </a:fld>
            <a:endParaRPr lang="en-GB" sz="1200">
              <a:solidFill>
                <a:srgbClr val="FFFFFF"/>
              </a:solidFill>
              <a:latin typeface="Comic Sans MS" charset="0"/>
              <a:ea typeface="MS PGothic" charset="0"/>
            </a:endParaRPr>
          </a:p>
        </p:txBody>
      </p:sp>
      <p:sp>
        <p:nvSpPr>
          <p:cNvPr id="46080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a:solidFill>
                  <a:schemeClr val="tx1"/>
                </a:solidFill>
                <a:latin typeface="+mn-lt"/>
                <a:ea typeface="+mn-ea"/>
                <a:cs typeface="+mn-cs"/>
              </a:rPr>
              <a:t>新加坡可能已经看到教会增长，但它只是世界整体的一个缩影而已。即使在新加坡，没有宗教信仰的“无神论者</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人数不断增加</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F6398B21-00DF-C64C-A582-2677C7A04E0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96857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7231DB0-070D-2B42-A3FA-4FFC114E202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55567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3B17BF7-BD16-2343-A352-17A179275F7D}"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742000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722073A-CBFF-D146-94F8-39EA1907DDF6}"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0194283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E3D576B-80EB-E54C-A862-C2E6010F0B7E}" type="slidenum">
              <a:rPr lang="en-US"/>
              <a:pPr>
                <a:defRPr/>
              </a:pPr>
              <a:t>‹#›</a:t>
            </a:fld>
            <a:endParaRPr lang="en-US"/>
          </a:p>
        </p:txBody>
      </p:sp>
    </p:spTree>
    <p:extLst>
      <p:ext uri="{BB962C8B-B14F-4D97-AF65-F5344CB8AC3E}">
        <p14:creationId xmlns:p14="http://schemas.microsoft.com/office/powerpoint/2010/main" val="686476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C1AD6C9-5DD8-6B44-9E60-F3CC6C863393}" type="slidenum">
              <a:rPr lang="en-US"/>
              <a:pPr>
                <a:defRPr/>
              </a:pPr>
              <a:t>‹#›</a:t>
            </a:fld>
            <a:endParaRPr lang="en-US"/>
          </a:p>
        </p:txBody>
      </p:sp>
    </p:spTree>
    <p:extLst>
      <p:ext uri="{BB962C8B-B14F-4D97-AF65-F5344CB8AC3E}">
        <p14:creationId xmlns:p14="http://schemas.microsoft.com/office/powerpoint/2010/main" val="1646927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037245D-7D4E-4C40-A2CE-911823D14B1B}" type="slidenum">
              <a:rPr lang="en-US"/>
              <a:pPr>
                <a:defRPr/>
              </a:pPr>
              <a:t>‹#›</a:t>
            </a:fld>
            <a:endParaRPr lang="en-US"/>
          </a:p>
        </p:txBody>
      </p:sp>
    </p:spTree>
    <p:extLst>
      <p:ext uri="{BB962C8B-B14F-4D97-AF65-F5344CB8AC3E}">
        <p14:creationId xmlns:p14="http://schemas.microsoft.com/office/powerpoint/2010/main" val="4567681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9B4B1E0-B451-7B40-9DD3-784043126A1B}" type="slidenum">
              <a:rPr lang="en-US"/>
              <a:pPr>
                <a:defRPr/>
              </a:pPr>
              <a:t>‹#›</a:t>
            </a:fld>
            <a:endParaRPr lang="en-US"/>
          </a:p>
        </p:txBody>
      </p:sp>
    </p:spTree>
    <p:extLst>
      <p:ext uri="{BB962C8B-B14F-4D97-AF65-F5344CB8AC3E}">
        <p14:creationId xmlns:p14="http://schemas.microsoft.com/office/powerpoint/2010/main" val="4161880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7F431D8-CDDB-3D4E-B2FC-FE2F1295B572}" type="slidenum">
              <a:rPr lang="en-US"/>
              <a:pPr>
                <a:defRPr/>
              </a:pPr>
              <a:t>‹#›</a:t>
            </a:fld>
            <a:endParaRPr lang="en-US"/>
          </a:p>
        </p:txBody>
      </p:sp>
    </p:spTree>
    <p:extLst>
      <p:ext uri="{BB962C8B-B14F-4D97-AF65-F5344CB8AC3E}">
        <p14:creationId xmlns:p14="http://schemas.microsoft.com/office/powerpoint/2010/main" val="28433930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9CAEDD76-1567-CA46-8050-DE416F8FC907}" type="slidenum">
              <a:rPr lang="en-US"/>
              <a:pPr>
                <a:defRPr/>
              </a:pPr>
              <a:t>‹#›</a:t>
            </a:fld>
            <a:endParaRPr lang="en-US"/>
          </a:p>
        </p:txBody>
      </p:sp>
    </p:spTree>
    <p:extLst>
      <p:ext uri="{BB962C8B-B14F-4D97-AF65-F5344CB8AC3E}">
        <p14:creationId xmlns:p14="http://schemas.microsoft.com/office/powerpoint/2010/main" val="4478422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C1F602C-4AED-E241-9DB5-BACF2A83971A}" type="slidenum">
              <a:rPr lang="en-US"/>
              <a:pPr>
                <a:defRPr/>
              </a:pPr>
              <a:t>‹#›</a:t>
            </a:fld>
            <a:endParaRPr lang="en-US"/>
          </a:p>
        </p:txBody>
      </p:sp>
    </p:spTree>
    <p:extLst>
      <p:ext uri="{BB962C8B-B14F-4D97-AF65-F5344CB8AC3E}">
        <p14:creationId xmlns:p14="http://schemas.microsoft.com/office/powerpoint/2010/main" val="137179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EAB8F0A3-51A6-2C4B-88E4-FE141CBA5602}" type="slidenum">
              <a:rPr lang="en-US"/>
              <a:pPr>
                <a:defRPr/>
              </a:pPr>
              <a:t>‹#›</a:t>
            </a:fld>
            <a:endParaRPr lang="en-US"/>
          </a:p>
        </p:txBody>
      </p:sp>
    </p:spTree>
    <p:extLst>
      <p:ext uri="{BB962C8B-B14F-4D97-AF65-F5344CB8AC3E}">
        <p14:creationId xmlns:p14="http://schemas.microsoft.com/office/powerpoint/2010/main" val="141479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FEA33143-AB14-E548-9C1E-C80F576C40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901563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0C671D9-01C8-BF4D-9FCD-31D52B931912}" type="slidenum">
              <a:rPr lang="en-US"/>
              <a:pPr>
                <a:defRPr/>
              </a:pPr>
              <a:t>‹#›</a:t>
            </a:fld>
            <a:endParaRPr lang="en-US"/>
          </a:p>
        </p:txBody>
      </p:sp>
    </p:spTree>
    <p:extLst>
      <p:ext uri="{BB962C8B-B14F-4D97-AF65-F5344CB8AC3E}">
        <p14:creationId xmlns:p14="http://schemas.microsoft.com/office/powerpoint/2010/main" val="9248241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8ACDEDE4-30A3-F347-A957-D0A1DDC069F4}" type="slidenum">
              <a:rPr lang="en-US"/>
              <a:pPr>
                <a:defRPr/>
              </a:pPr>
              <a:t>‹#›</a:t>
            </a:fld>
            <a:endParaRPr lang="en-US"/>
          </a:p>
        </p:txBody>
      </p:sp>
    </p:spTree>
    <p:extLst>
      <p:ext uri="{BB962C8B-B14F-4D97-AF65-F5344CB8AC3E}">
        <p14:creationId xmlns:p14="http://schemas.microsoft.com/office/powerpoint/2010/main" val="3168733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4F44539-B158-DB46-8B46-BC253856B1CB}" type="slidenum">
              <a:rPr lang="en-US"/>
              <a:pPr>
                <a:defRPr/>
              </a:pPr>
              <a:t>‹#›</a:t>
            </a:fld>
            <a:endParaRPr lang="en-US"/>
          </a:p>
        </p:txBody>
      </p:sp>
    </p:spTree>
    <p:extLst>
      <p:ext uri="{BB962C8B-B14F-4D97-AF65-F5344CB8AC3E}">
        <p14:creationId xmlns:p14="http://schemas.microsoft.com/office/powerpoint/2010/main" val="17654396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21D1384-37EC-5B41-BD8C-909C80A56460}" type="slidenum">
              <a:rPr lang="en-US"/>
              <a:pPr>
                <a:defRPr/>
              </a:pPr>
              <a:t>‹#›</a:t>
            </a:fld>
            <a:endParaRPr lang="en-US"/>
          </a:p>
        </p:txBody>
      </p:sp>
    </p:spTree>
    <p:extLst>
      <p:ext uri="{BB962C8B-B14F-4D97-AF65-F5344CB8AC3E}">
        <p14:creationId xmlns:p14="http://schemas.microsoft.com/office/powerpoint/2010/main" val="2699474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60F516A-7138-074F-8136-87E3D31D8910}" type="slidenum">
              <a:rPr lang="en-US"/>
              <a:pPr>
                <a:defRPr/>
              </a:pPr>
              <a:t>‹#›</a:t>
            </a:fld>
            <a:endParaRPr lang="en-US"/>
          </a:p>
        </p:txBody>
      </p:sp>
    </p:spTree>
    <p:extLst>
      <p:ext uri="{BB962C8B-B14F-4D97-AF65-F5344CB8AC3E}">
        <p14:creationId xmlns:p14="http://schemas.microsoft.com/office/powerpoint/2010/main" val="40077050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731A491-C345-6842-A54C-B33746EC29FA}" type="slidenum">
              <a:rPr lang="en-US"/>
              <a:pPr>
                <a:defRPr/>
              </a:pPr>
              <a:t>‹#›</a:t>
            </a:fld>
            <a:endParaRPr lang="en-US"/>
          </a:p>
        </p:txBody>
      </p:sp>
    </p:spTree>
    <p:extLst>
      <p:ext uri="{BB962C8B-B14F-4D97-AF65-F5344CB8AC3E}">
        <p14:creationId xmlns:p14="http://schemas.microsoft.com/office/powerpoint/2010/main" val="1055751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B1CD93D6-95CE-B942-9340-628BB7E70F93}" type="slidenum">
              <a:rPr lang="en-US"/>
              <a:pPr>
                <a:defRPr/>
              </a:pPr>
              <a:t>‹#›</a:t>
            </a:fld>
            <a:endParaRPr lang="en-US"/>
          </a:p>
        </p:txBody>
      </p:sp>
    </p:spTree>
    <p:extLst>
      <p:ext uri="{BB962C8B-B14F-4D97-AF65-F5344CB8AC3E}">
        <p14:creationId xmlns:p14="http://schemas.microsoft.com/office/powerpoint/2010/main" val="1999011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4A736ACD-2739-494C-9588-F5C206FEE410}" type="slidenum">
              <a:rPr lang="en-US"/>
              <a:pPr>
                <a:defRPr/>
              </a:pPr>
              <a:t>‹#›</a:t>
            </a:fld>
            <a:endParaRPr lang="en-US"/>
          </a:p>
        </p:txBody>
      </p:sp>
    </p:spTree>
    <p:extLst>
      <p:ext uri="{BB962C8B-B14F-4D97-AF65-F5344CB8AC3E}">
        <p14:creationId xmlns:p14="http://schemas.microsoft.com/office/powerpoint/2010/main" val="17644632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eaLnBrk="1">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vl1pPr>
          </a:lstStyle>
          <a:p>
            <a:pPr>
              <a:defRPr/>
            </a:pPr>
            <a:fld id="{7565CF4C-50C6-DF41-A44C-8CD429E53983}" type="slidenum">
              <a:rPr lang="en-US"/>
              <a:pPr>
                <a:defRPr/>
              </a:pPr>
              <a:t>‹#›</a:t>
            </a:fld>
            <a:endParaRPr lang="en-US"/>
          </a:p>
        </p:txBody>
      </p:sp>
    </p:spTree>
    <p:extLst>
      <p:ext uri="{BB962C8B-B14F-4D97-AF65-F5344CB8AC3E}">
        <p14:creationId xmlns:p14="http://schemas.microsoft.com/office/powerpoint/2010/main" val="3704726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vl1pPr>
          </a:lstStyle>
          <a:p>
            <a:pPr>
              <a:defRPr/>
            </a:pPr>
            <a:fld id="{D8632D4D-3CDF-A041-8268-7CE0D6A3CF23}" type="slidenum">
              <a:rPr lang="en-US"/>
              <a:pPr>
                <a:defRPr/>
              </a:pPr>
              <a:t>‹#›</a:t>
            </a:fld>
            <a:endParaRPr lang="en-US"/>
          </a:p>
        </p:txBody>
      </p:sp>
    </p:spTree>
    <p:extLst>
      <p:ext uri="{BB962C8B-B14F-4D97-AF65-F5344CB8AC3E}">
        <p14:creationId xmlns:p14="http://schemas.microsoft.com/office/powerpoint/2010/main" val="169990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187D5408-B49B-0348-9DB6-4899E5BEE9AE}"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695627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FEF2103-B2A8-2240-BFA5-DE11998C6D93}" type="slidenum">
              <a:rPr lang="en-US"/>
              <a:pPr>
                <a:defRPr/>
              </a:pPr>
              <a:t>‹#›</a:t>
            </a:fld>
            <a:endParaRPr lang="en-US"/>
          </a:p>
        </p:txBody>
      </p:sp>
    </p:spTree>
    <p:extLst>
      <p:ext uri="{BB962C8B-B14F-4D97-AF65-F5344CB8AC3E}">
        <p14:creationId xmlns:p14="http://schemas.microsoft.com/office/powerpoint/2010/main" val="3396772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37A4C96-3359-FD45-BB44-9C225EEF4DA2}" type="slidenum">
              <a:rPr lang="en-US"/>
              <a:pPr>
                <a:defRPr/>
              </a:pPr>
              <a:t>‹#›</a:t>
            </a:fld>
            <a:endParaRPr lang="en-US"/>
          </a:p>
        </p:txBody>
      </p:sp>
    </p:spTree>
    <p:extLst>
      <p:ext uri="{BB962C8B-B14F-4D97-AF65-F5344CB8AC3E}">
        <p14:creationId xmlns:p14="http://schemas.microsoft.com/office/powerpoint/2010/main" val="30604844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DB6648B-D5CF-1841-A509-AF6F51267FA0}" type="slidenum">
              <a:rPr lang="en-US"/>
              <a:pPr>
                <a:defRPr/>
              </a:pPr>
              <a:t>‹#›</a:t>
            </a:fld>
            <a:endParaRPr lang="en-US"/>
          </a:p>
        </p:txBody>
      </p:sp>
    </p:spTree>
    <p:extLst>
      <p:ext uri="{BB962C8B-B14F-4D97-AF65-F5344CB8AC3E}">
        <p14:creationId xmlns:p14="http://schemas.microsoft.com/office/powerpoint/2010/main" val="4209735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00969A7D-CCF1-DB42-B0AD-62901C3DA003}" type="slidenum">
              <a:rPr lang="en-US"/>
              <a:pPr>
                <a:defRPr/>
              </a:pPr>
              <a:t>‹#›</a:t>
            </a:fld>
            <a:endParaRPr lang="en-US"/>
          </a:p>
        </p:txBody>
      </p:sp>
    </p:spTree>
    <p:extLst>
      <p:ext uri="{BB962C8B-B14F-4D97-AF65-F5344CB8AC3E}">
        <p14:creationId xmlns:p14="http://schemas.microsoft.com/office/powerpoint/2010/main" val="34386487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E2AAA1CB-C236-3D46-A356-A8D667C3B1AA}" type="slidenum">
              <a:rPr lang="en-US"/>
              <a:pPr>
                <a:defRPr/>
              </a:pPr>
              <a:t>‹#›</a:t>
            </a:fld>
            <a:endParaRPr lang="en-US"/>
          </a:p>
        </p:txBody>
      </p:sp>
    </p:spTree>
    <p:extLst>
      <p:ext uri="{BB962C8B-B14F-4D97-AF65-F5344CB8AC3E}">
        <p14:creationId xmlns:p14="http://schemas.microsoft.com/office/powerpoint/2010/main" val="19411847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just" eaLnBrk="1">
              <a:defRPr/>
            </a:lvl1pPr>
          </a:lstStyle>
          <a:p>
            <a:pPr>
              <a:defRPr/>
            </a:pPr>
            <a:endParaRPr lang="en-US"/>
          </a:p>
        </p:txBody>
      </p:sp>
      <p:sp>
        <p:nvSpPr>
          <p:cNvPr id="7" name="Rectangle 5"/>
          <p:cNvSpPr>
            <a:spLocks noGrp="1" noChangeArrowheads="1"/>
          </p:cNvSpPr>
          <p:nvPr>
            <p:ph type="ftr" sz="quarter" idx="11"/>
          </p:nvPr>
        </p:nvSpPr>
        <p:spPr/>
        <p:txBody>
          <a:bodyPr/>
          <a:lstStyle>
            <a:lvl1pPr eaLnBrk="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a:defRPr/>
            </a:lvl1pPr>
          </a:lstStyle>
          <a:p>
            <a:pPr>
              <a:defRPr/>
            </a:pPr>
            <a:fld id="{F83A4F49-25A1-AC4F-AC68-11A96B200125}" type="slidenum">
              <a:rPr lang="en-US"/>
              <a:pPr>
                <a:defRPr/>
              </a:pPr>
              <a:t>‹#›</a:t>
            </a:fld>
            <a:endParaRPr lang="en-US"/>
          </a:p>
        </p:txBody>
      </p:sp>
    </p:spTree>
    <p:extLst>
      <p:ext uri="{BB962C8B-B14F-4D97-AF65-F5344CB8AC3E}">
        <p14:creationId xmlns:p14="http://schemas.microsoft.com/office/powerpoint/2010/main" val="4053621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8D3860-102E-AE4C-9F4E-5B7A641B2C6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832437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E9C9CC6-1318-9440-9EA5-1E54548FE36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960690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93ECAC0-4CE8-984F-82C0-CD3CD8023A2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378348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A6A30C9-3CF2-3743-8043-3B155437D3F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09572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551A38EB-E0D6-0340-87D8-9EC8CB89A41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4170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A9C03E26-4449-B048-B85B-17F4F9550B3F}"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5889464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33E0580-6AAD-8E41-AE18-72C86EFDABF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872480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8A451B38-5CE2-5741-BFAE-A6F55145DCB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34356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63FEA64-2FB5-6643-B5FF-64227A18454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317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44B2D19-1B78-5743-AC8B-BF3C70F2402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538135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17B57173-1DB7-4141-8685-F745ED1F33E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289629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FFBBC67-A7F1-7246-A403-4BDAFBAA978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767466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11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612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hangingPunct="0">
              <a:defRPr>
                <a:cs typeface="ＭＳ Ｐゴシック" charset="0"/>
              </a:defRPr>
            </a:lvl1pPr>
          </a:lstStyle>
          <a:p>
            <a:pPr>
              <a:defRPr/>
            </a:pPr>
            <a:endParaRPr lang="en-US"/>
          </a:p>
        </p:txBody>
      </p:sp>
      <p:sp>
        <p:nvSpPr>
          <p:cNvPr id="42" name="Rectangle 42"/>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3" name="Rectangle 43"/>
          <p:cNvSpPr>
            <a:spLocks noGrp="1" noChangeArrowheads="1"/>
          </p:cNvSpPr>
          <p:nvPr>
            <p:ph type="sldNum" sz="quarter" idx="12"/>
          </p:nvPr>
        </p:nvSpPr>
        <p:spPr/>
        <p:txBody>
          <a:bodyPr/>
          <a:lstStyle>
            <a:lvl1pPr hangingPunct="0">
              <a:defRPr>
                <a:cs typeface="ＭＳ Ｐゴシック" charset="0"/>
              </a:defRPr>
            </a:lvl1pPr>
          </a:lstStyle>
          <a:p>
            <a:pPr>
              <a:defRPr/>
            </a:pPr>
            <a:fld id="{B54F7ED2-B720-4940-B0C0-605F096465FF}" type="slidenum">
              <a:rPr lang="en-US"/>
              <a:pPr>
                <a:defRPr/>
              </a:pPr>
              <a:t>‹#›</a:t>
            </a:fld>
            <a:endParaRPr lang="en-US"/>
          </a:p>
        </p:txBody>
      </p:sp>
    </p:spTree>
    <p:extLst>
      <p:ext uri="{BB962C8B-B14F-4D97-AF65-F5344CB8AC3E}">
        <p14:creationId xmlns:p14="http://schemas.microsoft.com/office/powerpoint/2010/main" val="657956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877AE826-D5A6-D648-88D9-10E8EE3C6AE6}" type="slidenum">
              <a:rPr lang="en-US"/>
              <a:pPr>
                <a:defRPr/>
              </a:pPr>
              <a:t>‹#›</a:t>
            </a:fld>
            <a:endParaRPr lang="en-US"/>
          </a:p>
        </p:txBody>
      </p:sp>
    </p:spTree>
    <p:extLst>
      <p:ext uri="{BB962C8B-B14F-4D97-AF65-F5344CB8AC3E}">
        <p14:creationId xmlns:p14="http://schemas.microsoft.com/office/powerpoint/2010/main" val="31579822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5CEE80BA-A8E3-9642-BA7E-F3173291BA8A}" type="slidenum">
              <a:rPr lang="en-US"/>
              <a:pPr>
                <a:defRPr/>
              </a:pPr>
              <a:t>‹#›</a:t>
            </a:fld>
            <a:endParaRPr lang="en-US"/>
          </a:p>
        </p:txBody>
      </p:sp>
    </p:spTree>
    <p:extLst>
      <p:ext uri="{BB962C8B-B14F-4D97-AF65-F5344CB8AC3E}">
        <p14:creationId xmlns:p14="http://schemas.microsoft.com/office/powerpoint/2010/main" val="378334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7450E0B6-176E-2B46-8500-622E1B83CC74}"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9990533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66ADB1F-ABE6-CD43-B590-F9C0DA86ADFE}" type="slidenum">
              <a:rPr lang="en-US"/>
              <a:pPr>
                <a:defRPr/>
              </a:pPr>
              <a:t>‹#›</a:t>
            </a:fld>
            <a:endParaRPr lang="en-US"/>
          </a:p>
        </p:txBody>
      </p:sp>
    </p:spTree>
    <p:extLst>
      <p:ext uri="{BB962C8B-B14F-4D97-AF65-F5344CB8AC3E}">
        <p14:creationId xmlns:p14="http://schemas.microsoft.com/office/powerpoint/2010/main" val="493728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8"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9"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7A5AF0F-27C2-2549-8EF0-1C9D0A891E26}" type="slidenum">
              <a:rPr lang="en-US"/>
              <a:pPr>
                <a:defRPr/>
              </a:pPr>
              <a:t>‹#›</a:t>
            </a:fld>
            <a:endParaRPr lang="en-US"/>
          </a:p>
        </p:txBody>
      </p:sp>
    </p:spTree>
    <p:extLst>
      <p:ext uri="{BB962C8B-B14F-4D97-AF65-F5344CB8AC3E}">
        <p14:creationId xmlns:p14="http://schemas.microsoft.com/office/powerpoint/2010/main" val="1124568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C3341A26-6A8D-1D4E-845F-700DF8CBAF1A}" type="slidenum">
              <a:rPr lang="en-US"/>
              <a:pPr>
                <a:defRPr/>
              </a:pPr>
              <a:t>‹#›</a:t>
            </a:fld>
            <a:endParaRPr lang="en-US"/>
          </a:p>
        </p:txBody>
      </p:sp>
    </p:spTree>
    <p:extLst>
      <p:ext uri="{BB962C8B-B14F-4D97-AF65-F5344CB8AC3E}">
        <p14:creationId xmlns:p14="http://schemas.microsoft.com/office/powerpoint/2010/main" val="40337247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3"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0805415-69A6-E940-BD19-20A5E5DD43F8}" type="slidenum">
              <a:rPr lang="en-US"/>
              <a:pPr>
                <a:defRPr/>
              </a:pPr>
              <a:t>‹#›</a:t>
            </a:fld>
            <a:endParaRPr lang="en-US"/>
          </a:p>
        </p:txBody>
      </p:sp>
    </p:spTree>
    <p:extLst>
      <p:ext uri="{BB962C8B-B14F-4D97-AF65-F5344CB8AC3E}">
        <p14:creationId xmlns:p14="http://schemas.microsoft.com/office/powerpoint/2010/main" val="106908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A608F4C-BC4B-8E41-A364-30BADDDA2A0C}" type="slidenum">
              <a:rPr lang="en-US"/>
              <a:pPr>
                <a:defRPr/>
              </a:pPr>
              <a:t>‹#›</a:t>
            </a:fld>
            <a:endParaRPr lang="en-US"/>
          </a:p>
        </p:txBody>
      </p:sp>
    </p:spTree>
    <p:extLst>
      <p:ext uri="{BB962C8B-B14F-4D97-AF65-F5344CB8AC3E}">
        <p14:creationId xmlns:p14="http://schemas.microsoft.com/office/powerpoint/2010/main" val="36167260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5DCF8E5-4D39-F345-B1A9-62BC739C8829}" type="slidenum">
              <a:rPr lang="en-US"/>
              <a:pPr>
                <a:defRPr/>
              </a:pPr>
              <a:t>‹#›</a:t>
            </a:fld>
            <a:endParaRPr lang="en-US"/>
          </a:p>
        </p:txBody>
      </p:sp>
    </p:spTree>
    <p:extLst>
      <p:ext uri="{BB962C8B-B14F-4D97-AF65-F5344CB8AC3E}">
        <p14:creationId xmlns:p14="http://schemas.microsoft.com/office/powerpoint/2010/main" val="3940797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1014A9B-DBE9-564D-AFE7-9BEF03A26076}" type="slidenum">
              <a:rPr lang="en-US"/>
              <a:pPr>
                <a:defRPr/>
              </a:pPr>
              <a:t>‹#›</a:t>
            </a:fld>
            <a:endParaRPr lang="en-US"/>
          </a:p>
        </p:txBody>
      </p:sp>
    </p:spTree>
    <p:extLst>
      <p:ext uri="{BB962C8B-B14F-4D97-AF65-F5344CB8AC3E}">
        <p14:creationId xmlns:p14="http://schemas.microsoft.com/office/powerpoint/2010/main" val="26286179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2EA75FB0-A4A7-D54D-AD42-954244E05787}" type="slidenum">
              <a:rPr lang="en-US"/>
              <a:pPr>
                <a:defRPr/>
              </a:pPr>
              <a:t>‹#›</a:t>
            </a:fld>
            <a:endParaRPr lang="en-US"/>
          </a:p>
        </p:txBody>
      </p:sp>
    </p:spTree>
    <p:extLst>
      <p:ext uri="{BB962C8B-B14F-4D97-AF65-F5344CB8AC3E}">
        <p14:creationId xmlns:p14="http://schemas.microsoft.com/office/powerpoint/2010/main" val="24429094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7"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8"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BDD83070-E2E8-EF42-BA02-B618EF6CC27E}" type="slidenum">
              <a:rPr lang="en-US"/>
              <a:pPr>
                <a:defRPr/>
              </a:pPr>
              <a:t>‹#›</a:t>
            </a:fld>
            <a:endParaRPr lang="en-US"/>
          </a:p>
        </p:txBody>
      </p:sp>
    </p:spTree>
    <p:extLst>
      <p:ext uri="{BB962C8B-B14F-4D97-AF65-F5344CB8AC3E}">
        <p14:creationId xmlns:p14="http://schemas.microsoft.com/office/powerpoint/2010/main" val="35204222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0DBCB34D-615B-3148-B21A-ED7813353D6F}" type="slidenum">
              <a:rPr lang="en-US"/>
              <a:pPr>
                <a:defRPr/>
              </a:pPr>
              <a:t>‹#›</a:t>
            </a:fld>
            <a:endParaRPr lang="en-US"/>
          </a:p>
        </p:txBody>
      </p:sp>
    </p:spTree>
    <p:extLst>
      <p:ext uri="{BB962C8B-B14F-4D97-AF65-F5344CB8AC3E}">
        <p14:creationId xmlns:p14="http://schemas.microsoft.com/office/powerpoint/2010/main" val="162185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82961088-396C-9B40-9812-392E32E24A8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506570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D7F166C-FB11-5C4B-AD2F-3A16416E2ED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848542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CB085DE-1F96-7443-9232-C0EB257DD24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34161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593FACA-3EF0-1947-90FD-B10F5F50EB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303809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760511F2-18FB-8A4F-AA81-5FB60280BC2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78918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149CFA0C-85CC-DF4D-AEB6-C933661A7F1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28196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3E5DF169-7B53-0D4E-A184-2ABDC2D918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28156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EE73DA1B-E4D1-DA4C-9CF6-4F146AC770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66992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C115FAE-C02B-5F4F-8467-ACD872C1647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493853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AEE482CA-85CB-AC4D-85A2-D98E2BD8D0F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901374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BB71365-2DB8-904F-8B88-D87F82AD8C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5132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6397D8F2-38B8-874A-B15D-0A0D72F3F92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3238783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EF161E5-A195-CF4E-9AE2-E2CF4656D12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67274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068840B-D7A1-3E4A-8537-F1C22139821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857850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556B05-50E2-7C48-A731-2B125C1C4BE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825558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8AF0DED-F94B-5445-A75D-F43E95E528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191929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F2124BD-9F16-6C4A-BF2A-6272260E7F7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01753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6254792B-FA3D-8641-9986-305D74F5E2E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486514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EE61505-21FA-204A-B468-7BA77CC218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958192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CC3B27B0-238D-4B4E-9DF6-BD19A9DD08F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257523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F18119F0-7F65-1E44-8688-529462716AE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214939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8EDB678D-DBA5-2549-A2E8-9E23E929BA4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5425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94111C59-B7D2-9F49-94FF-E1B3DC7EDDB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785720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7BF13CD-48CE-194D-A67A-AF1CDA786A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59235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566FE3EC-B645-DC49-8471-5624B17E3A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900904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cs typeface="ＭＳ Ｐゴシック" charset="0"/>
              </a:defRPr>
            </a:lvl1pPr>
          </a:lstStyle>
          <a:p>
            <a:pPr>
              <a:defRPr/>
            </a:pPr>
            <a:fld id="{1348E5A7-FFBD-C648-991D-70B7095E0C3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1590681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76E40C23-47A2-2F42-B92B-0CCB2AA2D05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551521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D6203A3F-919B-6B4F-B347-FE729647835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5133015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055C59AE-8C15-9446-B614-C55EE57BA15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801479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cs typeface="ＭＳ Ｐゴシック" charset="0"/>
              </a:defRPr>
            </a:lvl1pPr>
          </a:lstStyle>
          <a:p>
            <a:pPr>
              <a:defRPr/>
            </a:pPr>
            <a:fld id="{306ADFD2-27EE-0145-A018-2A886DB93F3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7308636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5D8B272F-AD1F-D84A-88F8-61AE0F1AB4EF}"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23663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cs typeface="ＭＳ Ｐゴシック" charset="0"/>
              </a:defRPr>
            </a:lvl1pPr>
          </a:lstStyle>
          <a:p>
            <a:pPr>
              <a:defRPr/>
            </a:pPr>
            <a:fld id="{E2A6EB97-049F-4849-BD27-142C065AC61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1471680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F5481DC8-4435-3442-B72E-FB271403646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218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EC70A152-016A-1E4F-A0D4-F52B37F02B4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7520132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4FF055A6-71D4-8C4B-A8DE-07F212C658E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2808613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298B3912-72C4-F94B-912C-03212D9E904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412588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98E99104-DD46-6547-B89F-B1CA705F35D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9044644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cs typeface="ＭＳ Ｐゴシック" charset="0"/>
              </a:defRPr>
            </a:lvl1pPr>
          </a:lstStyle>
          <a:p>
            <a:pPr>
              <a:defRPr/>
            </a:pPr>
            <a:fld id="{A3D8BC0D-E24A-2547-8C6C-66D076C6011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607592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7EFB8520-0516-6541-95B9-971014C1445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5139101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70F561EA-485B-C942-8EE6-DDE1C6107B78}" type="slidenum">
              <a:rPr lang="en-US"/>
              <a:pPr>
                <a:defRPr/>
              </a:pPr>
              <a:t>‹#›</a:t>
            </a:fld>
            <a:endParaRPr lang="en-US"/>
          </a:p>
        </p:txBody>
      </p:sp>
    </p:spTree>
    <p:extLst>
      <p:ext uri="{BB962C8B-B14F-4D97-AF65-F5344CB8AC3E}">
        <p14:creationId xmlns:p14="http://schemas.microsoft.com/office/powerpoint/2010/main" val="279545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22B9C0F-B5A8-3E49-9FCD-1F825201841E}" type="slidenum">
              <a:rPr lang="en-US"/>
              <a:pPr>
                <a:defRPr/>
              </a:pPr>
              <a:t>‹#›</a:t>
            </a:fld>
            <a:endParaRPr lang="en-US"/>
          </a:p>
        </p:txBody>
      </p:sp>
    </p:spTree>
    <p:extLst>
      <p:ext uri="{BB962C8B-B14F-4D97-AF65-F5344CB8AC3E}">
        <p14:creationId xmlns:p14="http://schemas.microsoft.com/office/powerpoint/2010/main" val="12765342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A3F6E01-9FF8-2F48-B744-0A3786F4FA67}" type="slidenum">
              <a:rPr lang="en-US"/>
              <a:pPr>
                <a:defRPr/>
              </a:pPr>
              <a:t>‹#›</a:t>
            </a:fld>
            <a:endParaRPr lang="en-US"/>
          </a:p>
        </p:txBody>
      </p:sp>
    </p:spTree>
    <p:extLst>
      <p:ext uri="{BB962C8B-B14F-4D97-AF65-F5344CB8AC3E}">
        <p14:creationId xmlns:p14="http://schemas.microsoft.com/office/powerpoint/2010/main" val="620566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8F2765D5-BE91-D94B-AA37-F92ABD49310A}" type="slidenum">
              <a:rPr lang="en-US"/>
              <a:pPr>
                <a:defRPr/>
              </a:pPr>
              <a:t>‹#›</a:t>
            </a:fld>
            <a:endParaRPr lang="en-US"/>
          </a:p>
        </p:txBody>
      </p:sp>
    </p:spTree>
    <p:extLst>
      <p:ext uri="{BB962C8B-B14F-4D97-AF65-F5344CB8AC3E}">
        <p14:creationId xmlns:p14="http://schemas.microsoft.com/office/powerpoint/2010/main" val="17153733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ABAB89-217F-BA49-AFC3-946C528481CB}" type="slidenum">
              <a:rPr lang="en-US"/>
              <a:pPr>
                <a:defRPr/>
              </a:pPr>
              <a:t>‹#›</a:t>
            </a:fld>
            <a:endParaRPr lang="en-US"/>
          </a:p>
        </p:txBody>
      </p:sp>
    </p:spTree>
    <p:extLst>
      <p:ext uri="{BB962C8B-B14F-4D97-AF65-F5344CB8AC3E}">
        <p14:creationId xmlns:p14="http://schemas.microsoft.com/office/powerpoint/2010/main" val="277403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009D8533-E080-1848-BFBE-8A6B41EA74E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4610855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C4B8E9C-22BF-FA43-8F41-AAB125BAC348}" type="slidenum">
              <a:rPr lang="en-US"/>
              <a:pPr>
                <a:defRPr/>
              </a:pPr>
              <a:t>‹#›</a:t>
            </a:fld>
            <a:endParaRPr lang="en-US"/>
          </a:p>
        </p:txBody>
      </p:sp>
    </p:spTree>
    <p:extLst>
      <p:ext uri="{BB962C8B-B14F-4D97-AF65-F5344CB8AC3E}">
        <p14:creationId xmlns:p14="http://schemas.microsoft.com/office/powerpoint/2010/main" val="10917444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C399C488-3B70-CD49-9113-79FBCA09F501}" type="slidenum">
              <a:rPr lang="en-US"/>
              <a:pPr>
                <a:defRPr/>
              </a:pPr>
              <a:t>‹#›</a:t>
            </a:fld>
            <a:endParaRPr lang="en-US"/>
          </a:p>
        </p:txBody>
      </p:sp>
    </p:spTree>
    <p:extLst>
      <p:ext uri="{BB962C8B-B14F-4D97-AF65-F5344CB8AC3E}">
        <p14:creationId xmlns:p14="http://schemas.microsoft.com/office/powerpoint/2010/main" val="3704082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FEDFF8-2F6B-844A-B8B7-620930EACA30}" type="slidenum">
              <a:rPr lang="en-US"/>
              <a:pPr>
                <a:defRPr/>
              </a:pPr>
              <a:t>‹#›</a:t>
            </a:fld>
            <a:endParaRPr lang="en-US"/>
          </a:p>
        </p:txBody>
      </p:sp>
    </p:spTree>
    <p:extLst>
      <p:ext uri="{BB962C8B-B14F-4D97-AF65-F5344CB8AC3E}">
        <p14:creationId xmlns:p14="http://schemas.microsoft.com/office/powerpoint/2010/main" val="3925689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D723381-37C1-6D45-A75F-E60AE25B0D64}" type="slidenum">
              <a:rPr lang="en-US"/>
              <a:pPr>
                <a:defRPr/>
              </a:pPr>
              <a:t>‹#›</a:t>
            </a:fld>
            <a:endParaRPr lang="en-US"/>
          </a:p>
        </p:txBody>
      </p:sp>
    </p:spTree>
    <p:extLst>
      <p:ext uri="{BB962C8B-B14F-4D97-AF65-F5344CB8AC3E}">
        <p14:creationId xmlns:p14="http://schemas.microsoft.com/office/powerpoint/2010/main" val="26966430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21BEAB0-74C7-E046-8785-AC963183CEAF}" type="slidenum">
              <a:rPr lang="en-US"/>
              <a:pPr>
                <a:defRPr/>
              </a:pPr>
              <a:t>‹#›</a:t>
            </a:fld>
            <a:endParaRPr lang="en-US"/>
          </a:p>
        </p:txBody>
      </p:sp>
    </p:spTree>
    <p:extLst>
      <p:ext uri="{BB962C8B-B14F-4D97-AF65-F5344CB8AC3E}">
        <p14:creationId xmlns:p14="http://schemas.microsoft.com/office/powerpoint/2010/main" val="31884882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25117707-472F-5F4F-AD12-DB0EC8144FC2}" type="slidenum">
              <a:rPr lang="en-US"/>
              <a:pPr>
                <a:defRPr/>
              </a:pPr>
              <a:t>‹#›</a:t>
            </a:fld>
            <a:endParaRPr lang="en-US"/>
          </a:p>
        </p:txBody>
      </p:sp>
    </p:spTree>
    <p:extLst>
      <p:ext uri="{BB962C8B-B14F-4D97-AF65-F5344CB8AC3E}">
        <p14:creationId xmlns:p14="http://schemas.microsoft.com/office/powerpoint/2010/main" val="37122141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5691CD2-ABE2-2544-9500-5FC168A7A8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3801421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40109DD-FBDF-9A40-9F27-AD7F5DC557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677388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A3E293-75C1-9541-B040-C42F41E7588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5995971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E2F6F00-4DCC-AA4F-AFF8-377BA41C9E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58857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3D7A341-FBF3-9D4E-8C8A-452A3B96CCF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96786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D2331F6-BCBB-5941-9526-FF3B84F5E302}"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631719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0168779-8F39-0A43-91C4-DD6C28D4507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6060560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673001CA-EDD7-1143-BBD5-8277123A7C4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196573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886060A9-C702-DF47-8DC4-D9848BD2C3A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227729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97A7DB-D3BA-8E4B-B517-83B2B81174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598245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F54571C-A2D6-CD41-AC7D-B84858849B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31737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24A7E61-F5F6-4C42-B67E-99DFCBBAAB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1247266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22DEE76-EBF2-D04B-A56F-314EC093423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758295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E932BB48-9457-E84B-8648-A0A7A4308FD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3147448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01D40F-43F2-4640-B6E8-D465F46333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221974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lgn="just">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CAC8154F-2454-454A-9ABB-027619763A02}" type="slidenum">
              <a:rPr lang="en-US"/>
              <a:pPr>
                <a:defRPr/>
              </a:pPr>
              <a:t>‹#›</a:t>
            </a:fld>
            <a:endParaRPr lang="en-US"/>
          </a:p>
        </p:txBody>
      </p:sp>
    </p:spTree>
    <p:extLst>
      <p:ext uri="{BB962C8B-B14F-4D97-AF65-F5344CB8AC3E}">
        <p14:creationId xmlns:p14="http://schemas.microsoft.com/office/powerpoint/2010/main" val="29991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5C7E9A6-8B96-3842-AF5D-A7C8E73677F1}"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13079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CA9C5999-4B19-7A4F-8382-693058ECCD98}" type="slidenum">
              <a:rPr lang="en-US"/>
              <a:pPr>
                <a:defRPr/>
              </a:pPr>
              <a:t>‹#›</a:t>
            </a:fld>
            <a:endParaRPr lang="en-US"/>
          </a:p>
        </p:txBody>
      </p:sp>
    </p:spTree>
    <p:extLst>
      <p:ext uri="{BB962C8B-B14F-4D97-AF65-F5344CB8AC3E}">
        <p14:creationId xmlns:p14="http://schemas.microsoft.com/office/powerpoint/2010/main" val="1023636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1FF317CD-9152-774C-8195-1DDAE028E4B1}" type="slidenum">
              <a:rPr lang="en-US"/>
              <a:pPr>
                <a:defRPr/>
              </a:pPr>
              <a:t>‹#›</a:t>
            </a:fld>
            <a:endParaRPr lang="en-US"/>
          </a:p>
        </p:txBody>
      </p:sp>
    </p:spTree>
    <p:extLst>
      <p:ext uri="{BB962C8B-B14F-4D97-AF65-F5344CB8AC3E}">
        <p14:creationId xmlns:p14="http://schemas.microsoft.com/office/powerpoint/2010/main" val="25424918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4CE1420-FB0F-4446-AAED-38682F426FFB}" type="slidenum">
              <a:rPr lang="en-US"/>
              <a:pPr>
                <a:defRPr/>
              </a:pPr>
              <a:t>‹#›</a:t>
            </a:fld>
            <a:endParaRPr lang="en-US"/>
          </a:p>
        </p:txBody>
      </p:sp>
    </p:spTree>
    <p:extLst>
      <p:ext uri="{BB962C8B-B14F-4D97-AF65-F5344CB8AC3E}">
        <p14:creationId xmlns:p14="http://schemas.microsoft.com/office/powerpoint/2010/main" val="4710043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lgn="just">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AEC6B723-4546-5649-9EDA-C70FEE0B8C22}" type="slidenum">
              <a:rPr lang="en-US"/>
              <a:pPr>
                <a:defRPr/>
              </a:pPr>
              <a:t>‹#›</a:t>
            </a:fld>
            <a:endParaRPr lang="en-US"/>
          </a:p>
        </p:txBody>
      </p:sp>
    </p:spTree>
    <p:extLst>
      <p:ext uri="{BB962C8B-B14F-4D97-AF65-F5344CB8AC3E}">
        <p14:creationId xmlns:p14="http://schemas.microsoft.com/office/powerpoint/2010/main" val="23032506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84EA1024-82D9-F649-84B9-8842DBF9FE06}" type="slidenum">
              <a:rPr lang="en-US"/>
              <a:pPr>
                <a:defRPr/>
              </a:pPr>
              <a:t>‹#›</a:t>
            </a:fld>
            <a:endParaRPr lang="en-US"/>
          </a:p>
        </p:txBody>
      </p:sp>
    </p:spTree>
    <p:extLst>
      <p:ext uri="{BB962C8B-B14F-4D97-AF65-F5344CB8AC3E}">
        <p14:creationId xmlns:p14="http://schemas.microsoft.com/office/powerpoint/2010/main" val="35087375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lgn="just">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FFCC0A83-D85C-F542-8E48-D8A8BE4F58D0}" type="slidenum">
              <a:rPr lang="en-US"/>
              <a:pPr>
                <a:defRPr/>
              </a:pPr>
              <a:t>‹#›</a:t>
            </a:fld>
            <a:endParaRPr lang="en-US"/>
          </a:p>
        </p:txBody>
      </p:sp>
    </p:spTree>
    <p:extLst>
      <p:ext uri="{BB962C8B-B14F-4D97-AF65-F5344CB8AC3E}">
        <p14:creationId xmlns:p14="http://schemas.microsoft.com/office/powerpoint/2010/main" val="23267992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FFF060EB-E862-6240-8865-DCFD18F4CF72}" type="slidenum">
              <a:rPr lang="en-US"/>
              <a:pPr>
                <a:defRPr/>
              </a:pPr>
              <a:t>‹#›</a:t>
            </a:fld>
            <a:endParaRPr lang="en-US"/>
          </a:p>
        </p:txBody>
      </p:sp>
    </p:spTree>
    <p:extLst>
      <p:ext uri="{BB962C8B-B14F-4D97-AF65-F5344CB8AC3E}">
        <p14:creationId xmlns:p14="http://schemas.microsoft.com/office/powerpoint/2010/main" val="1463148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34D446E-A763-7D4A-8D44-11CDDA40BFED}" type="slidenum">
              <a:rPr lang="en-US"/>
              <a:pPr>
                <a:defRPr/>
              </a:pPr>
              <a:t>‹#›</a:t>
            </a:fld>
            <a:endParaRPr lang="en-US"/>
          </a:p>
        </p:txBody>
      </p:sp>
    </p:spTree>
    <p:extLst>
      <p:ext uri="{BB962C8B-B14F-4D97-AF65-F5344CB8AC3E}">
        <p14:creationId xmlns:p14="http://schemas.microsoft.com/office/powerpoint/2010/main" val="38022558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28A77EF-B3AD-A241-A83D-7977D5A204D5}" type="slidenum">
              <a:rPr lang="en-US"/>
              <a:pPr>
                <a:defRPr/>
              </a:pPr>
              <a:t>‹#›</a:t>
            </a:fld>
            <a:endParaRPr lang="en-US"/>
          </a:p>
        </p:txBody>
      </p:sp>
    </p:spTree>
    <p:extLst>
      <p:ext uri="{BB962C8B-B14F-4D97-AF65-F5344CB8AC3E}">
        <p14:creationId xmlns:p14="http://schemas.microsoft.com/office/powerpoint/2010/main" val="1086839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7523213-0701-9B41-AC07-3009999AF191}" type="slidenum">
              <a:rPr lang="en-US"/>
              <a:pPr>
                <a:defRPr/>
              </a:pPr>
              <a:t>‹#›</a:t>
            </a:fld>
            <a:endParaRPr lang="en-US"/>
          </a:p>
        </p:txBody>
      </p:sp>
    </p:spTree>
    <p:extLst>
      <p:ext uri="{BB962C8B-B14F-4D97-AF65-F5344CB8AC3E}">
        <p14:creationId xmlns:p14="http://schemas.microsoft.com/office/powerpoint/2010/main" val="3070627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835D9F17-7210-8949-8D10-E11B9D2DAFE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6809775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lgn="just">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99F02C63-AC81-9047-99DD-130C9E04FC1C}" type="slidenum">
              <a:rPr lang="en-US"/>
              <a:pPr>
                <a:defRPr/>
              </a:pPr>
              <a:t>‹#›</a:t>
            </a:fld>
            <a:endParaRPr lang="en-US"/>
          </a:p>
        </p:txBody>
      </p:sp>
    </p:spTree>
    <p:extLst>
      <p:ext uri="{BB962C8B-B14F-4D97-AF65-F5344CB8AC3E}">
        <p14:creationId xmlns:p14="http://schemas.microsoft.com/office/powerpoint/2010/main" val="24692007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B76E125-1523-244D-BD69-0EC918CC6CD1}" type="slidenum">
              <a:rPr lang="en-US"/>
              <a:pPr>
                <a:defRPr/>
              </a:pPr>
              <a:t>‹#›</a:t>
            </a:fld>
            <a:endParaRPr lang="en-US"/>
          </a:p>
        </p:txBody>
      </p:sp>
    </p:spTree>
    <p:extLst>
      <p:ext uri="{BB962C8B-B14F-4D97-AF65-F5344CB8AC3E}">
        <p14:creationId xmlns:p14="http://schemas.microsoft.com/office/powerpoint/2010/main" val="41217806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1CFB94-B6EA-6F44-8E53-A209909CB053}" type="slidenum">
              <a:rPr lang="en-US"/>
              <a:pPr>
                <a:defRPr/>
              </a:pPr>
              <a:t>‹#›</a:t>
            </a:fld>
            <a:endParaRPr lang="en-US"/>
          </a:p>
        </p:txBody>
      </p:sp>
    </p:spTree>
    <p:extLst>
      <p:ext uri="{BB962C8B-B14F-4D97-AF65-F5344CB8AC3E}">
        <p14:creationId xmlns:p14="http://schemas.microsoft.com/office/powerpoint/2010/main" val="3993626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315A1-82BA-2B46-B6FD-7E76488151FB}" type="slidenum">
              <a:rPr lang="en-US"/>
              <a:pPr>
                <a:defRPr/>
              </a:pPr>
              <a:t>‹#›</a:t>
            </a:fld>
            <a:endParaRPr lang="en-US"/>
          </a:p>
        </p:txBody>
      </p:sp>
    </p:spTree>
    <p:extLst>
      <p:ext uri="{BB962C8B-B14F-4D97-AF65-F5344CB8AC3E}">
        <p14:creationId xmlns:p14="http://schemas.microsoft.com/office/powerpoint/2010/main" val="36042448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1797C9-B344-D74D-A08E-AA2399FD554A}" type="slidenum">
              <a:rPr lang="en-US"/>
              <a:pPr>
                <a:defRPr/>
              </a:pPr>
              <a:t>‹#›</a:t>
            </a:fld>
            <a:endParaRPr lang="en-US"/>
          </a:p>
        </p:txBody>
      </p:sp>
    </p:spTree>
    <p:extLst>
      <p:ext uri="{BB962C8B-B14F-4D97-AF65-F5344CB8AC3E}">
        <p14:creationId xmlns:p14="http://schemas.microsoft.com/office/powerpoint/2010/main" val="24907307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0F677A-AB3B-AB42-B451-3254BD4E433F}" type="slidenum">
              <a:rPr lang="en-US"/>
              <a:pPr>
                <a:defRPr/>
              </a:pPr>
              <a:t>‹#›</a:t>
            </a:fld>
            <a:endParaRPr lang="en-US"/>
          </a:p>
        </p:txBody>
      </p:sp>
    </p:spTree>
    <p:extLst>
      <p:ext uri="{BB962C8B-B14F-4D97-AF65-F5344CB8AC3E}">
        <p14:creationId xmlns:p14="http://schemas.microsoft.com/office/powerpoint/2010/main" val="6504624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B2DC63-2C5F-0E4A-B4D5-B6F2D8FE91F8}" type="slidenum">
              <a:rPr lang="en-US"/>
              <a:pPr>
                <a:defRPr/>
              </a:pPr>
              <a:t>‹#›</a:t>
            </a:fld>
            <a:endParaRPr lang="en-US"/>
          </a:p>
        </p:txBody>
      </p:sp>
    </p:spTree>
    <p:extLst>
      <p:ext uri="{BB962C8B-B14F-4D97-AF65-F5344CB8AC3E}">
        <p14:creationId xmlns:p14="http://schemas.microsoft.com/office/powerpoint/2010/main" val="22167746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5D891BA-E1E0-7A4B-B05A-0793E173F5CB}" type="slidenum">
              <a:rPr lang="en-US"/>
              <a:pPr>
                <a:defRPr/>
              </a:pPr>
              <a:t>‹#›</a:t>
            </a:fld>
            <a:endParaRPr lang="en-US"/>
          </a:p>
        </p:txBody>
      </p:sp>
    </p:spTree>
    <p:extLst>
      <p:ext uri="{BB962C8B-B14F-4D97-AF65-F5344CB8AC3E}">
        <p14:creationId xmlns:p14="http://schemas.microsoft.com/office/powerpoint/2010/main" val="27707148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6FB3729-889A-DC48-995F-E19184FAD30D}" type="slidenum">
              <a:rPr lang="en-US"/>
              <a:pPr>
                <a:defRPr/>
              </a:pPr>
              <a:t>‹#›</a:t>
            </a:fld>
            <a:endParaRPr lang="en-US"/>
          </a:p>
        </p:txBody>
      </p:sp>
    </p:spTree>
    <p:extLst>
      <p:ext uri="{BB962C8B-B14F-4D97-AF65-F5344CB8AC3E}">
        <p14:creationId xmlns:p14="http://schemas.microsoft.com/office/powerpoint/2010/main" val="17934128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69117D-0FF6-CC46-95FB-65DCCAC226DA}" type="slidenum">
              <a:rPr lang="en-US"/>
              <a:pPr>
                <a:defRPr/>
              </a:pPr>
              <a:t>‹#›</a:t>
            </a:fld>
            <a:endParaRPr lang="en-US"/>
          </a:p>
        </p:txBody>
      </p:sp>
    </p:spTree>
    <p:extLst>
      <p:ext uri="{BB962C8B-B14F-4D97-AF65-F5344CB8AC3E}">
        <p14:creationId xmlns:p14="http://schemas.microsoft.com/office/powerpoint/2010/main" val="1945341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8"/>
          <p:cNvSpPr>
            <a:spLocks noGrp="1"/>
          </p:cNvSpPr>
          <p:nvPr>
            <p:ph type="sldNum" sz="quarter" idx="10"/>
          </p:nvPr>
        </p:nvSpPr>
        <p:spPr>
          <a:ln/>
        </p:spPr>
        <p:txBody>
          <a:bodyPr/>
          <a:lstStyle>
            <a:lvl1pPr>
              <a:defRPr/>
            </a:lvl1pPr>
          </a:lstStyle>
          <a:p>
            <a:pPr>
              <a:defRPr/>
            </a:pPr>
            <a:fld id="{9D998EC1-013B-D349-B7E6-303C51A4250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610554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E6ABBF-7170-E04E-900E-6098FA420199}" type="slidenum">
              <a:rPr lang="en-US"/>
              <a:pPr>
                <a:defRPr/>
              </a:pPr>
              <a:t>‹#›</a:t>
            </a:fld>
            <a:endParaRPr lang="en-US"/>
          </a:p>
        </p:txBody>
      </p:sp>
    </p:spTree>
    <p:extLst>
      <p:ext uri="{BB962C8B-B14F-4D97-AF65-F5344CB8AC3E}">
        <p14:creationId xmlns:p14="http://schemas.microsoft.com/office/powerpoint/2010/main" val="38285024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4EA981-6341-144A-AF97-594C97FF430F}" type="slidenum">
              <a:rPr lang="en-US"/>
              <a:pPr>
                <a:defRPr/>
              </a:pPr>
              <a:t>‹#›</a:t>
            </a:fld>
            <a:endParaRPr lang="en-US"/>
          </a:p>
        </p:txBody>
      </p:sp>
    </p:spTree>
    <p:extLst>
      <p:ext uri="{BB962C8B-B14F-4D97-AF65-F5344CB8AC3E}">
        <p14:creationId xmlns:p14="http://schemas.microsoft.com/office/powerpoint/2010/main" val="41315212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128CF-ABDC-904B-BD0A-B367861C4B24}" type="slidenum">
              <a:rPr lang="en-US"/>
              <a:pPr>
                <a:defRPr/>
              </a:pPr>
              <a:t>‹#›</a:t>
            </a:fld>
            <a:endParaRPr lang="en-US"/>
          </a:p>
        </p:txBody>
      </p:sp>
    </p:spTree>
    <p:extLst>
      <p:ext uri="{BB962C8B-B14F-4D97-AF65-F5344CB8AC3E}">
        <p14:creationId xmlns:p14="http://schemas.microsoft.com/office/powerpoint/2010/main" val="13872921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F3F312F-70C2-C44F-9D20-99326DB2BBBC}" type="slidenum">
              <a:rPr lang="en-US"/>
              <a:pPr>
                <a:defRPr/>
              </a:pPr>
              <a:t>‹#›</a:t>
            </a:fld>
            <a:endParaRPr lang="en-US"/>
          </a:p>
        </p:txBody>
      </p:sp>
    </p:spTree>
    <p:extLst>
      <p:ext uri="{BB962C8B-B14F-4D97-AF65-F5344CB8AC3E}">
        <p14:creationId xmlns:p14="http://schemas.microsoft.com/office/powerpoint/2010/main" val="6652021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E85FE80-0BCC-984F-B59C-510631D3E5A9}" type="slidenum">
              <a:rPr lang="en-US"/>
              <a:pPr>
                <a:defRPr/>
              </a:pPr>
              <a:t>‹#›</a:t>
            </a:fld>
            <a:endParaRPr lang="en-US"/>
          </a:p>
        </p:txBody>
      </p:sp>
    </p:spTree>
    <p:extLst>
      <p:ext uri="{BB962C8B-B14F-4D97-AF65-F5344CB8AC3E}">
        <p14:creationId xmlns:p14="http://schemas.microsoft.com/office/powerpoint/2010/main" val="951039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D85C27C-5859-8448-8576-1E05EA170E57}" type="slidenum">
              <a:rPr lang="en-US"/>
              <a:pPr>
                <a:defRPr/>
              </a:pPr>
              <a:t>‹#›</a:t>
            </a:fld>
            <a:endParaRPr lang="en-US"/>
          </a:p>
        </p:txBody>
      </p:sp>
    </p:spTree>
    <p:extLst>
      <p:ext uri="{BB962C8B-B14F-4D97-AF65-F5344CB8AC3E}">
        <p14:creationId xmlns:p14="http://schemas.microsoft.com/office/powerpoint/2010/main" val="5691530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76462A6-B651-6247-889D-0F6D1195ECC9}" type="slidenum">
              <a:rPr lang="en-US"/>
              <a:pPr>
                <a:defRPr/>
              </a:pPr>
              <a:t>‹#›</a:t>
            </a:fld>
            <a:endParaRPr lang="en-US"/>
          </a:p>
        </p:txBody>
      </p:sp>
    </p:spTree>
    <p:extLst>
      <p:ext uri="{BB962C8B-B14F-4D97-AF65-F5344CB8AC3E}">
        <p14:creationId xmlns:p14="http://schemas.microsoft.com/office/powerpoint/2010/main" val="35467993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B50DFC1F-E24E-9445-AFB4-4ACB23D4DF42}" type="slidenum">
              <a:rPr lang="en-US"/>
              <a:pPr>
                <a:defRPr/>
              </a:pPr>
              <a:t>‹#›</a:t>
            </a:fld>
            <a:endParaRPr lang="en-US"/>
          </a:p>
        </p:txBody>
      </p:sp>
    </p:spTree>
    <p:extLst>
      <p:ext uri="{BB962C8B-B14F-4D97-AF65-F5344CB8AC3E}">
        <p14:creationId xmlns:p14="http://schemas.microsoft.com/office/powerpoint/2010/main" val="5612105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088B7275-CE71-F74F-9076-EF5BB1742E3B}" type="slidenum">
              <a:rPr lang="en-US"/>
              <a:pPr>
                <a:defRPr/>
              </a:pPr>
              <a:t>‹#›</a:t>
            </a:fld>
            <a:endParaRPr lang="en-US"/>
          </a:p>
        </p:txBody>
      </p:sp>
    </p:spTree>
    <p:extLst>
      <p:ext uri="{BB962C8B-B14F-4D97-AF65-F5344CB8AC3E}">
        <p14:creationId xmlns:p14="http://schemas.microsoft.com/office/powerpoint/2010/main" val="34792717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AFF3E33C-990B-5545-B667-BE903E7F80BD}" type="slidenum">
              <a:rPr lang="en-US"/>
              <a:pPr>
                <a:defRPr/>
              </a:pPr>
              <a:t>‹#›</a:t>
            </a:fld>
            <a:endParaRPr lang="en-US"/>
          </a:p>
        </p:txBody>
      </p:sp>
    </p:spTree>
    <p:extLst>
      <p:ext uri="{BB962C8B-B14F-4D97-AF65-F5344CB8AC3E}">
        <p14:creationId xmlns:p14="http://schemas.microsoft.com/office/powerpoint/2010/main" val="4112527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10569D7A-8CD1-444D-9C0B-6D0AFFDC5FC2}"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766752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DDD3FB3-D7EF-7B4C-8B05-F8953A0DD3C6}" type="slidenum">
              <a:rPr lang="en-US"/>
              <a:pPr>
                <a:defRPr/>
              </a:pPr>
              <a:t>‹#›</a:t>
            </a:fld>
            <a:endParaRPr lang="en-US"/>
          </a:p>
        </p:txBody>
      </p:sp>
    </p:spTree>
    <p:extLst>
      <p:ext uri="{BB962C8B-B14F-4D97-AF65-F5344CB8AC3E}">
        <p14:creationId xmlns:p14="http://schemas.microsoft.com/office/powerpoint/2010/main" val="14334378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AD0B7238-3401-F649-BEFC-ED9EDA175E3E}" type="slidenum">
              <a:rPr lang="en-US"/>
              <a:pPr>
                <a:defRPr/>
              </a:pPr>
              <a:t>‹#›</a:t>
            </a:fld>
            <a:endParaRPr lang="en-US"/>
          </a:p>
        </p:txBody>
      </p:sp>
    </p:spTree>
    <p:extLst>
      <p:ext uri="{BB962C8B-B14F-4D97-AF65-F5344CB8AC3E}">
        <p14:creationId xmlns:p14="http://schemas.microsoft.com/office/powerpoint/2010/main" val="9444822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FC34C82-A24F-9141-BC4D-8F0C13BE11A6}" type="slidenum">
              <a:rPr lang="en-US"/>
              <a:pPr>
                <a:defRPr/>
              </a:pPr>
              <a:t>‹#›</a:t>
            </a:fld>
            <a:endParaRPr lang="en-US"/>
          </a:p>
        </p:txBody>
      </p:sp>
    </p:spTree>
    <p:extLst>
      <p:ext uri="{BB962C8B-B14F-4D97-AF65-F5344CB8AC3E}">
        <p14:creationId xmlns:p14="http://schemas.microsoft.com/office/powerpoint/2010/main" val="11471434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18F11B1-488F-1145-BB99-58CB1468B2C8}" type="slidenum">
              <a:rPr lang="en-US"/>
              <a:pPr>
                <a:defRPr/>
              </a:pPr>
              <a:t>‹#›</a:t>
            </a:fld>
            <a:endParaRPr lang="en-US"/>
          </a:p>
        </p:txBody>
      </p:sp>
    </p:spTree>
    <p:extLst>
      <p:ext uri="{BB962C8B-B14F-4D97-AF65-F5344CB8AC3E}">
        <p14:creationId xmlns:p14="http://schemas.microsoft.com/office/powerpoint/2010/main" val="37259754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7F0655C2-E823-1844-AB61-9ABC1796969D}"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7E5041-0D04-F84D-81F4-D7751320E493}" type="slidenum">
              <a:rPr lang="en-US"/>
              <a:pPr>
                <a:defRPr/>
              </a:pPr>
              <a:t>‹#›</a:t>
            </a:fld>
            <a:endParaRPr lang="en-US"/>
          </a:p>
        </p:txBody>
      </p:sp>
    </p:spTree>
    <p:extLst>
      <p:ext uri="{BB962C8B-B14F-4D97-AF65-F5344CB8AC3E}">
        <p14:creationId xmlns:p14="http://schemas.microsoft.com/office/powerpoint/2010/main" val="105567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37AA8B51-07CB-6D4D-8D11-77D32E269A2E}"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97286B-8AAA-7340-80F1-0EAEE46F621B}" type="slidenum">
              <a:rPr lang="en-US"/>
              <a:pPr>
                <a:defRPr/>
              </a:pPr>
              <a:t>‹#›</a:t>
            </a:fld>
            <a:endParaRPr lang="en-US"/>
          </a:p>
        </p:txBody>
      </p:sp>
    </p:spTree>
    <p:extLst>
      <p:ext uri="{BB962C8B-B14F-4D97-AF65-F5344CB8AC3E}">
        <p14:creationId xmlns:p14="http://schemas.microsoft.com/office/powerpoint/2010/main" val="31313814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8851A83F-D695-BC49-AA01-88D4DD82724C}"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9FDE74-8E81-284B-94FB-FE38977614E3}" type="slidenum">
              <a:rPr lang="en-US"/>
              <a:pPr>
                <a:defRPr/>
              </a:pPr>
              <a:t>‹#›</a:t>
            </a:fld>
            <a:endParaRPr lang="en-US"/>
          </a:p>
        </p:txBody>
      </p:sp>
    </p:spTree>
    <p:extLst>
      <p:ext uri="{BB962C8B-B14F-4D97-AF65-F5344CB8AC3E}">
        <p14:creationId xmlns:p14="http://schemas.microsoft.com/office/powerpoint/2010/main" val="26320604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4FF80BB-9319-3E44-9ED5-835ACCBB4F28}"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3F8C0C-C046-3B4B-ACC0-60494598CD7E}" type="slidenum">
              <a:rPr lang="en-US"/>
              <a:pPr>
                <a:defRPr/>
              </a:pPr>
              <a:t>‹#›</a:t>
            </a:fld>
            <a:endParaRPr lang="en-US"/>
          </a:p>
        </p:txBody>
      </p:sp>
    </p:spTree>
    <p:extLst>
      <p:ext uri="{BB962C8B-B14F-4D97-AF65-F5344CB8AC3E}">
        <p14:creationId xmlns:p14="http://schemas.microsoft.com/office/powerpoint/2010/main" val="28953395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EAC8A94-CB70-1247-A9AE-AA3D472179B9}"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DD2C8EF-2AA5-A346-A9A4-21CA98F283DF}" type="slidenum">
              <a:rPr lang="en-US"/>
              <a:pPr>
                <a:defRPr/>
              </a:pPr>
              <a:t>‹#›</a:t>
            </a:fld>
            <a:endParaRPr lang="en-US"/>
          </a:p>
        </p:txBody>
      </p:sp>
    </p:spTree>
    <p:extLst>
      <p:ext uri="{BB962C8B-B14F-4D97-AF65-F5344CB8AC3E}">
        <p14:creationId xmlns:p14="http://schemas.microsoft.com/office/powerpoint/2010/main" val="5861361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C451D301-E29C-8347-BA7E-23B09D5A85AA}"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83D708-0A29-5048-BEBB-5D1332B73229}" type="slidenum">
              <a:rPr lang="en-US"/>
              <a:pPr>
                <a:defRPr/>
              </a:pPr>
              <a:t>‹#›</a:t>
            </a:fld>
            <a:endParaRPr lang="en-US"/>
          </a:p>
        </p:txBody>
      </p:sp>
    </p:spTree>
    <p:extLst>
      <p:ext uri="{BB962C8B-B14F-4D97-AF65-F5344CB8AC3E}">
        <p14:creationId xmlns:p14="http://schemas.microsoft.com/office/powerpoint/2010/main" val="323182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3F04EF61-3910-6042-9572-7AA224D319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892039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C6885CA-5B17-8549-95D3-7A8764A79ED8}"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52829EB-49C9-9147-881D-A3729239A026}" type="slidenum">
              <a:rPr lang="en-US"/>
              <a:pPr>
                <a:defRPr/>
              </a:pPr>
              <a:t>‹#›</a:t>
            </a:fld>
            <a:endParaRPr lang="en-US"/>
          </a:p>
        </p:txBody>
      </p:sp>
    </p:spTree>
    <p:extLst>
      <p:ext uri="{BB962C8B-B14F-4D97-AF65-F5344CB8AC3E}">
        <p14:creationId xmlns:p14="http://schemas.microsoft.com/office/powerpoint/2010/main" val="13089192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DE94298-2C0B-1041-975F-5B12C0CC3A0A}"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E96FB3-BE82-9646-B216-3914E92C2B3C}" type="slidenum">
              <a:rPr lang="en-US"/>
              <a:pPr>
                <a:defRPr/>
              </a:pPr>
              <a:t>‹#›</a:t>
            </a:fld>
            <a:endParaRPr lang="en-US"/>
          </a:p>
        </p:txBody>
      </p:sp>
    </p:spTree>
    <p:extLst>
      <p:ext uri="{BB962C8B-B14F-4D97-AF65-F5344CB8AC3E}">
        <p14:creationId xmlns:p14="http://schemas.microsoft.com/office/powerpoint/2010/main" val="22393300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1DC156A-F7A5-5746-801D-A6CC065AC733}"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7DED741-CF65-9B47-9B9C-50D18CD35B0F}" type="slidenum">
              <a:rPr lang="en-US"/>
              <a:pPr>
                <a:defRPr/>
              </a:pPr>
              <a:t>‹#›</a:t>
            </a:fld>
            <a:endParaRPr lang="en-US"/>
          </a:p>
        </p:txBody>
      </p:sp>
    </p:spTree>
    <p:extLst>
      <p:ext uri="{BB962C8B-B14F-4D97-AF65-F5344CB8AC3E}">
        <p14:creationId xmlns:p14="http://schemas.microsoft.com/office/powerpoint/2010/main" val="7804556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FFCF58EC-9253-AE41-AC9B-B0F9EB000AFF}"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11E9873-1B69-4748-972E-91131F33C09E}" type="slidenum">
              <a:rPr lang="en-US"/>
              <a:pPr>
                <a:defRPr/>
              </a:pPr>
              <a:t>‹#›</a:t>
            </a:fld>
            <a:endParaRPr lang="en-US"/>
          </a:p>
        </p:txBody>
      </p:sp>
    </p:spTree>
    <p:extLst>
      <p:ext uri="{BB962C8B-B14F-4D97-AF65-F5344CB8AC3E}">
        <p14:creationId xmlns:p14="http://schemas.microsoft.com/office/powerpoint/2010/main" val="33554396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B5B9DBC6-9D0D-A84E-90E5-9BB919995083}"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EB5CBD-8903-8F41-9C21-F7F2101FE984}" type="slidenum">
              <a:rPr lang="en-US"/>
              <a:pPr>
                <a:defRPr/>
              </a:pPr>
              <a:t>‹#›</a:t>
            </a:fld>
            <a:endParaRPr lang="en-US"/>
          </a:p>
        </p:txBody>
      </p:sp>
    </p:spTree>
    <p:extLst>
      <p:ext uri="{BB962C8B-B14F-4D97-AF65-F5344CB8AC3E}">
        <p14:creationId xmlns:p14="http://schemas.microsoft.com/office/powerpoint/2010/main" val="40761624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D869ACE7-C914-AA43-ADFF-2B3146F11145}"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8B3B07-226A-4949-9552-FEC5D2E1BAAB}" type="slidenum">
              <a:rPr lang="en-US"/>
              <a:pPr>
                <a:defRPr/>
              </a:pPr>
              <a:t>‹#›</a:t>
            </a:fld>
            <a:endParaRPr lang="en-US"/>
          </a:p>
        </p:txBody>
      </p:sp>
    </p:spTree>
    <p:extLst>
      <p:ext uri="{BB962C8B-B14F-4D97-AF65-F5344CB8AC3E}">
        <p14:creationId xmlns:p14="http://schemas.microsoft.com/office/powerpoint/2010/main" val="17678136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B2C1562-DD0B-4A48-AD85-6DE184D927E0}" type="datetimeFigureOut">
              <a:rPr lang="en-US"/>
              <a:pPr>
                <a:defRPr/>
              </a:pPr>
              <a:t>7/10/20</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6F2822A-412B-E649-A7A1-810D816532C9}" type="slidenum">
              <a:rPr lang="en-US"/>
              <a:pPr>
                <a:defRPr/>
              </a:pPr>
              <a:t>‹#›</a:t>
            </a:fld>
            <a:endParaRPr lang="en-US"/>
          </a:p>
        </p:txBody>
      </p:sp>
    </p:spTree>
    <p:extLst>
      <p:ext uri="{BB962C8B-B14F-4D97-AF65-F5344CB8AC3E}">
        <p14:creationId xmlns:p14="http://schemas.microsoft.com/office/powerpoint/2010/main" val="21922876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A163320-A966-0F40-97CE-15A8227A3C52}"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48DB1CE-08CF-C543-BCEF-5085802A88AE}" type="slidenum">
              <a:rPr lang="en-US"/>
              <a:pPr>
                <a:defRPr/>
              </a:pPr>
              <a:t>‹#›</a:t>
            </a:fld>
            <a:endParaRPr lang="en-US"/>
          </a:p>
        </p:txBody>
      </p:sp>
    </p:spTree>
    <p:extLst>
      <p:ext uri="{BB962C8B-B14F-4D97-AF65-F5344CB8AC3E}">
        <p14:creationId xmlns:p14="http://schemas.microsoft.com/office/powerpoint/2010/main" val="6745643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6AA6A8E-93CE-8340-AD09-9ED60EB62E27}"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6EF02B-3F2D-EC40-B775-9F3099C91859}" type="slidenum">
              <a:rPr lang="en-US"/>
              <a:pPr>
                <a:defRPr/>
              </a:pPr>
              <a:t>‹#›</a:t>
            </a:fld>
            <a:endParaRPr lang="en-US"/>
          </a:p>
        </p:txBody>
      </p:sp>
    </p:spTree>
    <p:extLst>
      <p:ext uri="{BB962C8B-B14F-4D97-AF65-F5344CB8AC3E}">
        <p14:creationId xmlns:p14="http://schemas.microsoft.com/office/powerpoint/2010/main" val="24913384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2F48927-25BF-7841-8095-4E6C9277DC21}"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C447AB-E81C-B948-BDA2-2C0AA5C83D85}" type="slidenum">
              <a:rPr lang="en-US"/>
              <a:pPr>
                <a:defRPr/>
              </a:pPr>
              <a:t>‹#›</a:t>
            </a:fld>
            <a:endParaRPr lang="en-US"/>
          </a:p>
        </p:txBody>
      </p:sp>
    </p:spTree>
    <p:extLst>
      <p:ext uri="{BB962C8B-B14F-4D97-AF65-F5344CB8AC3E}">
        <p14:creationId xmlns:p14="http://schemas.microsoft.com/office/powerpoint/2010/main" val="1770179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8"/>
          <p:cNvSpPr>
            <a:spLocks noGrp="1"/>
          </p:cNvSpPr>
          <p:nvPr>
            <p:ph type="sldNum" sz="quarter" idx="10"/>
          </p:nvPr>
        </p:nvSpPr>
        <p:spPr>
          <a:ln/>
        </p:spPr>
        <p:txBody>
          <a:bodyPr/>
          <a:lstStyle>
            <a:lvl1pPr>
              <a:defRPr/>
            </a:lvl1pPr>
          </a:lstStyle>
          <a:p>
            <a:pPr>
              <a:defRPr/>
            </a:pPr>
            <a:fld id="{E00A8BBB-0436-7944-82C4-9858C5202D2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811130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8A0E199-173F-7A45-B3C3-8B90D412AC8B}"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F740A11-1033-C745-990D-FCE3288D8A39}" type="slidenum">
              <a:rPr lang="en-US"/>
              <a:pPr>
                <a:defRPr/>
              </a:pPr>
              <a:t>‹#›</a:t>
            </a:fld>
            <a:endParaRPr lang="en-US"/>
          </a:p>
        </p:txBody>
      </p:sp>
    </p:spTree>
    <p:extLst>
      <p:ext uri="{BB962C8B-B14F-4D97-AF65-F5344CB8AC3E}">
        <p14:creationId xmlns:p14="http://schemas.microsoft.com/office/powerpoint/2010/main" val="32878265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FD2C1D-C6FE-AA42-855B-E90F60E5A660}"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6F94FDD-ED1B-204D-A4D8-FF574728E792}" type="slidenum">
              <a:rPr lang="en-US"/>
              <a:pPr>
                <a:defRPr/>
              </a:pPr>
              <a:t>‹#›</a:t>
            </a:fld>
            <a:endParaRPr lang="en-US"/>
          </a:p>
        </p:txBody>
      </p:sp>
    </p:spTree>
    <p:extLst>
      <p:ext uri="{BB962C8B-B14F-4D97-AF65-F5344CB8AC3E}">
        <p14:creationId xmlns:p14="http://schemas.microsoft.com/office/powerpoint/2010/main" val="28449169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E6FA8F-DFBB-094C-83C7-574E62E4506B}"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F6D00DD-F952-704E-AA1B-6C88EC24C24B}" type="slidenum">
              <a:rPr lang="en-US"/>
              <a:pPr>
                <a:defRPr/>
              </a:pPr>
              <a:t>‹#›</a:t>
            </a:fld>
            <a:endParaRPr lang="en-US"/>
          </a:p>
        </p:txBody>
      </p:sp>
    </p:spTree>
    <p:extLst>
      <p:ext uri="{BB962C8B-B14F-4D97-AF65-F5344CB8AC3E}">
        <p14:creationId xmlns:p14="http://schemas.microsoft.com/office/powerpoint/2010/main" val="21595698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C84C598-E934-044E-AE4B-769409CA5AE0}"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3BF07E-16F9-214E-B8EA-8531BC08F46B}" type="slidenum">
              <a:rPr lang="en-US"/>
              <a:pPr>
                <a:defRPr/>
              </a:pPr>
              <a:t>‹#›</a:t>
            </a:fld>
            <a:endParaRPr lang="en-US"/>
          </a:p>
        </p:txBody>
      </p:sp>
    </p:spTree>
    <p:extLst>
      <p:ext uri="{BB962C8B-B14F-4D97-AF65-F5344CB8AC3E}">
        <p14:creationId xmlns:p14="http://schemas.microsoft.com/office/powerpoint/2010/main" val="39585347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AC402E-8E3D-904D-9B3A-72BF46ED9B8B}"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BA64447-F35B-0341-AD73-A627725E5AE3}" type="slidenum">
              <a:rPr lang="en-US"/>
              <a:pPr>
                <a:defRPr/>
              </a:pPr>
              <a:t>‹#›</a:t>
            </a:fld>
            <a:endParaRPr lang="en-US"/>
          </a:p>
        </p:txBody>
      </p:sp>
    </p:spTree>
    <p:extLst>
      <p:ext uri="{BB962C8B-B14F-4D97-AF65-F5344CB8AC3E}">
        <p14:creationId xmlns:p14="http://schemas.microsoft.com/office/powerpoint/2010/main" val="14270447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9F6B379-8C5B-BA49-897C-EF8F8131CBD8}"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0653D50-157C-D74C-A072-1C47973B6552}" type="slidenum">
              <a:rPr lang="en-US"/>
              <a:pPr>
                <a:defRPr/>
              </a:pPr>
              <a:t>‹#›</a:t>
            </a:fld>
            <a:endParaRPr lang="en-US"/>
          </a:p>
        </p:txBody>
      </p:sp>
    </p:spTree>
    <p:extLst>
      <p:ext uri="{BB962C8B-B14F-4D97-AF65-F5344CB8AC3E}">
        <p14:creationId xmlns:p14="http://schemas.microsoft.com/office/powerpoint/2010/main" val="1566428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36AEC7E-0A94-DE44-B028-56072942EE03}"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3C6913-6D97-064F-83D2-1954893A2F1C}" type="slidenum">
              <a:rPr lang="en-US"/>
              <a:pPr>
                <a:defRPr/>
              </a:pPr>
              <a:t>‹#›</a:t>
            </a:fld>
            <a:endParaRPr lang="en-US"/>
          </a:p>
        </p:txBody>
      </p:sp>
    </p:spTree>
    <p:extLst>
      <p:ext uri="{BB962C8B-B14F-4D97-AF65-F5344CB8AC3E}">
        <p14:creationId xmlns:p14="http://schemas.microsoft.com/office/powerpoint/2010/main" val="12125605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8EE7DE2-AC40-E44A-A270-C5830667EEC5}"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C3F648-4665-EF42-BC02-8369D0C73ECA}" type="slidenum">
              <a:rPr lang="en-US"/>
              <a:pPr>
                <a:defRPr/>
              </a:pPr>
              <a:t>‹#›</a:t>
            </a:fld>
            <a:endParaRPr lang="en-US"/>
          </a:p>
        </p:txBody>
      </p:sp>
    </p:spTree>
    <p:extLst>
      <p:ext uri="{BB962C8B-B14F-4D97-AF65-F5344CB8AC3E}">
        <p14:creationId xmlns:p14="http://schemas.microsoft.com/office/powerpoint/2010/main" val="4249799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35728"/>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0" hangingPunct="0">
              <a:defRPr smtClean="0"/>
            </a:lvl1pPr>
          </a:lstStyle>
          <a:p>
            <a:pPr>
              <a:defRPr/>
            </a:pPr>
            <a:fld id="{E4B7C860-1E83-D64D-AE7F-2D5AF8090504}"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2572A298-64A0-0F4D-A2DF-C249CEBE80C4}" type="slidenum">
              <a:rPr lang="en-US"/>
              <a:pPr>
                <a:defRPr/>
              </a:pPr>
              <a:t>‹#›</a:t>
            </a:fld>
            <a:endParaRPr lang="en-US"/>
          </a:p>
        </p:txBody>
      </p:sp>
    </p:spTree>
    <p:extLst>
      <p:ext uri="{BB962C8B-B14F-4D97-AF65-F5344CB8AC3E}">
        <p14:creationId xmlns:p14="http://schemas.microsoft.com/office/powerpoint/2010/main" val="431463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8"/>
          <p:cNvSpPr>
            <a:spLocks noGrp="1"/>
          </p:cNvSpPr>
          <p:nvPr>
            <p:ph type="sldNum" sz="quarter" idx="10"/>
          </p:nvPr>
        </p:nvSpPr>
        <p:spPr>
          <a:ln/>
        </p:spPr>
        <p:txBody>
          <a:bodyPr/>
          <a:lstStyle>
            <a:lvl1pPr>
              <a:defRPr/>
            </a:lvl1pPr>
          </a:lstStyle>
          <a:p>
            <a:pPr>
              <a:defRPr/>
            </a:pPr>
            <a:fld id="{FC16E228-3DD6-444C-B879-4940784C1A4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997284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01C25CF-B28A-2848-BE70-3718964582A0}"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F4819F5-26B9-4E4E-9D23-B18639648B71}" type="slidenum">
              <a:rPr lang="en-US"/>
              <a:pPr>
                <a:defRPr/>
              </a:pPr>
              <a:t>‹#›</a:t>
            </a:fld>
            <a:endParaRPr lang="en-US"/>
          </a:p>
        </p:txBody>
      </p:sp>
    </p:spTree>
    <p:extLst>
      <p:ext uri="{BB962C8B-B14F-4D97-AF65-F5344CB8AC3E}">
        <p14:creationId xmlns:p14="http://schemas.microsoft.com/office/powerpoint/2010/main" val="11688633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22F536AA-17AE-1B48-8E1E-42CAE979DBD2}"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4105FD-BEB5-D940-8D0C-4A61CEF0B281}" type="slidenum">
              <a:rPr lang="en-US"/>
              <a:pPr>
                <a:defRPr/>
              </a:pPr>
              <a:t>‹#›</a:t>
            </a:fld>
            <a:endParaRPr lang="en-US"/>
          </a:p>
        </p:txBody>
      </p:sp>
    </p:spTree>
    <p:extLst>
      <p:ext uri="{BB962C8B-B14F-4D97-AF65-F5344CB8AC3E}">
        <p14:creationId xmlns:p14="http://schemas.microsoft.com/office/powerpoint/2010/main" val="33557180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E259586D-1C9A-9C4B-9732-8E40659C6902}"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C5B3A4-852D-BE44-B833-66F2139F4FCF}" type="slidenum">
              <a:rPr lang="en-US"/>
              <a:pPr>
                <a:defRPr/>
              </a:pPr>
              <a:t>‹#›</a:t>
            </a:fld>
            <a:endParaRPr lang="en-US"/>
          </a:p>
        </p:txBody>
      </p:sp>
    </p:spTree>
    <p:extLst>
      <p:ext uri="{BB962C8B-B14F-4D97-AF65-F5344CB8AC3E}">
        <p14:creationId xmlns:p14="http://schemas.microsoft.com/office/powerpoint/2010/main" val="32960186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3D03B50-8A1B-F047-AEF4-5C67A3FAEC4E}"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1DD2E0-E206-C941-BE56-205093D6C77B}" type="slidenum">
              <a:rPr lang="en-US"/>
              <a:pPr>
                <a:defRPr/>
              </a:pPr>
              <a:t>‹#›</a:t>
            </a:fld>
            <a:endParaRPr lang="en-US"/>
          </a:p>
        </p:txBody>
      </p:sp>
    </p:spTree>
    <p:extLst>
      <p:ext uri="{BB962C8B-B14F-4D97-AF65-F5344CB8AC3E}">
        <p14:creationId xmlns:p14="http://schemas.microsoft.com/office/powerpoint/2010/main" val="35039596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84D6C5F3-10DD-CC4E-91E4-8F61A3F438B9}"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9DAA53-C80B-7248-AAC6-B381DAD37A07}" type="slidenum">
              <a:rPr lang="en-US"/>
              <a:pPr>
                <a:defRPr/>
              </a:pPr>
              <a:t>‹#›</a:t>
            </a:fld>
            <a:endParaRPr lang="en-US"/>
          </a:p>
        </p:txBody>
      </p:sp>
    </p:spTree>
    <p:extLst>
      <p:ext uri="{BB962C8B-B14F-4D97-AF65-F5344CB8AC3E}">
        <p14:creationId xmlns:p14="http://schemas.microsoft.com/office/powerpoint/2010/main" val="20802780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5010221E-6662-EB48-8086-0CECDC302AB2}"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58FF5C-0A54-AC4F-9551-338EA17C5D80}" type="slidenum">
              <a:rPr lang="en-US"/>
              <a:pPr>
                <a:defRPr/>
              </a:pPr>
              <a:t>‹#›</a:t>
            </a:fld>
            <a:endParaRPr lang="en-US"/>
          </a:p>
        </p:txBody>
      </p:sp>
    </p:spTree>
    <p:extLst>
      <p:ext uri="{BB962C8B-B14F-4D97-AF65-F5344CB8AC3E}">
        <p14:creationId xmlns:p14="http://schemas.microsoft.com/office/powerpoint/2010/main" val="37795818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A9D3C3E1-91CC-EE47-90AD-6E7695EA8AEE}"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D855B6-2118-8349-82AE-AFDFFBFE2A59}" type="slidenum">
              <a:rPr lang="en-US"/>
              <a:pPr>
                <a:defRPr/>
              </a:pPr>
              <a:t>‹#›</a:t>
            </a:fld>
            <a:endParaRPr lang="en-US"/>
          </a:p>
        </p:txBody>
      </p:sp>
    </p:spTree>
    <p:extLst>
      <p:ext uri="{BB962C8B-B14F-4D97-AF65-F5344CB8AC3E}">
        <p14:creationId xmlns:p14="http://schemas.microsoft.com/office/powerpoint/2010/main" val="24742486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CFEB6FE9-5917-C044-97AE-EB58EF524D72}"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50898B-6124-0146-9F64-5571939C6CAE}" type="slidenum">
              <a:rPr lang="en-US"/>
              <a:pPr>
                <a:defRPr/>
              </a:pPr>
              <a:t>‹#›</a:t>
            </a:fld>
            <a:endParaRPr lang="en-US"/>
          </a:p>
        </p:txBody>
      </p:sp>
    </p:spTree>
    <p:extLst>
      <p:ext uri="{BB962C8B-B14F-4D97-AF65-F5344CB8AC3E}">
        <p14:creationId xmlns:p14="http://schemas.microsoft.com/office/powerpoint/2010/main" val="22131596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6663A5DA-311E-474E-8668-79197ED430D5}"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C0AB9AB-2E3B-9F48-A14B-F4501C2E8521}" type="slidenum">
              <a:rPr lang="en-US"/>
              <a:pPr>
                <a:defRPr/>
              </a:pPr>
              <a:t>‹#›</a:t>
            </a:fld>
            <a:endParaRPr lang="en-US"/>
          </a:p>
        </p:txBody>
      </p:sp>
    </p:spTree>
    <p:extLst>
      <p:ext uri="{BB962C8B-B14F-4D97-AF65-F5344CB8AC3E}">
        <p14:creationId xmlns:p14="http://schemas.microsoft.com/office/powerpoint/2010/main" val="16887432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8A0E4E5-E4E2-524D-8B69-F277266A3FD6}"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145E418-4F1B-6C49-837E-36D3462161AF}" type="slidenum">
              <a:rPr lang="en-US"/>
              <a:pPr>
                <a:defRPr/>
              </a:pPr>
              <a:t>‹#›</a:t>
            </a:fld>
            <a:endParaRPr lang="en-US"/>
          </a:p>
        </p:txBody>
      </p:sp>
    </p:spTree>
    <p:extLst>
      <p:ext uri="{BB962C8B-B14F-4D97-AF65-F5344CB8AC3E}">
        <p14:creationId xmlns:p14="http://schemas.microsoft.com/office/powerpoint/2010/main" val="3256244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38"/>
          <p:cNvSpPr>
            <a:spLocks noGrp="1"/>
          </p:cNvSpPr>
          <p:nvPr>
            <p:ph type="sldNum" sz="quarter" idx="10"/>
          </p:nvPr>
        </p:nvSpPr>
        <p:spPr>
          <a:ln/>
        </p:spPr>
        <p:txBody>
          <a:bodyPr/>
          <a:lstStyle>
            <a:lvl1pPr>
              <a:defRPr/>
            </a:lvl1pPr>
          </a:lstStyle>
          <a:p>
            <a:pPr>
              <a:defRPr/>
            </a:pPr>
            <a:fld id="{A75FC6F8-3FCE-6649-A933-C3C09E5AFF7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624495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5692DD9-35A7-F44D-AC46-97A1AE3CDB23}"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EA06DE-DAA5-BC41-9A42-032083E0B42B}" type="slidenum">
              <a:rPr lang="en-US"/>
              <a:pPr>
                <a:defRPr/>
              </a:pPr>
              <a:t>‹#›</a:t>
            </a:fld>
            <a:endParaRPr lang="en-US"/>
          </a:p>
        </p:txBody>
      </p:sp>
    </p:spTree>
    <p:extLst>
      <p:ext uri="{BB962C8B-B14F-4D97-AF65-F5344CB8AC3E}">
        <p14:creationId xmlns:p14="http://schemas.microsoft.com/office/powerpoint/2010/main" val="97581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34306458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16345363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7050261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40110697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19881738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23539090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4838277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9505243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209560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1B57B539-F2C6-704B-9BF6-D19EC07CF3D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6775490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12382762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2102592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0117818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5283460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78066904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394027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98217923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6936030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69315706"/>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5088774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282497D9-0589-954E-B96B-0D8FEEEC022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2241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D2EC50A6-D2F2-1143-805F-FC1127B7D74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40349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43533"/>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538961"/>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882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4912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9EFA0F9-3E26-7B45-8F8E-3AB77BF0680F}"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702DD6-6760-C54D-A222-C22B01088983}" type="slidenum">
              <a:rPr lang="en-US"/>
              <a:pPr>
                <a:defRPr/>
              </a:pPr>
              <a:t>‹#›</a:t>
            </a:fld>
            <a:endParaRPr lang="en-US"/>
          </a:p>
        </p:txBody>
      </p:sp>
    </p:spTree>
    <p:extLst>
      <p:ext uri="{BB962C8B-B14F-4D97-AF65-F5344CB8AC3E}">
        <p14:creationId xmlns:p14="http://schemas.microsoft.com/office/powerpoint/2010/main" val="175488335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0B6303B-4B7E-584C-90A0-85E2A4006161}"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5D8F28-F16B-1B49-A4B5-D775ABDAB9CA}" type="slidenum">
              <a:rPr lang="en-US"/>
              <a:pPr>
                <a:defRPr/>
              </a:pPr>
              <a:t>‹#›</a:t>
            </a:fld>
            <a:endParaRPr lang="en-US"/>
          </a:p>
        </p:txBody>
      </p:sp>
    </p:spTree>
    <p:extLst>
      <p:ext uri="{BB962C8B-B14F-4D97-AF65-F5344CB8AC3E}">
        <p14:creationId xmlns:p14="http://schemas.microsoft.com/office/powerpoint/2010/main" val="7276420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133999A-CE6C-D64B-B880-E3138A5701F0}"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DACAC12-561B-DB4C-AA17-F8E671626018}" type="slidenum">
              <a:rPr lang="en-US"/>
              <a:pPr>
                <a:defRPr/>
              </a:pPr>
              <a:t>‹#›</a:t>
            </a:fld>
            <a:endParaRPr lang="en-US"/>
          </a:p>
        </p:txBody>
      </p:sp>
    </p:spTree>
    <p:extLst>
      <p:ext uri="{BB962C8B-B14F-4D97-AF65-F5344CB8AC3E}">
        <p14:creationId xmlns:p14="http://schemas.microsoft.com/office/powerpoint/2010/main" val="2957227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A6B29BE-EC9E-B245-8949-40275C8CCC59}"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FDEDEE-EC3B-EB42-B9D3-D41D63509A26}" type="slidenum">
              <a:rPr lang="en-US"/>
              <a:pPr>
                <a:defRPr/>
              </a:pPr>
              <a:t>‹#›</a:t>
            </a:fld>
            <a:endParaRPr lang="en-US"/>
          </a:p>
        </p:txBody>
      </p:sp>
    </p:spTree>
    <p:extLst>
      <p:ext uri="{BB962C8B-B14F-4D97-AF65-F5344CB8AC3E}">
        <p14:creationId xmlns:p14="http://schemas.microsoft.com/office/powerpoint/2010/main" val="23934472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1DA6C00-3948-9542-AF87-B74294E20245}"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EB9CF8-65EB-3949-82FA-9E143B82EA79}" type="slidenum">
              <a:rPr lang="en-US"/>
              <a:pPr>
                <a:defRPr/>
              </a:pPr>
              <a:t>‹#›</a:t>
            </a:fld>
            <a:endParaRPr lang="en-US"/>
          </a:p>
        </p:txBody>
      </p:sp>
    </p:spTree>
    <p:extLst>
      <p:ext uri="{BB962C8B-B14F-4D97-AF65-F5344CB8AC3E}">
        <p14:creationId xmlns:p14="http://schemas.microsoft.com/office/powerpoint/2010/main" val="35421299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ED9D10-5D53-A543-8D04-1E024092ADED}"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A6BB20-D11B-E145-A8AB-AA463961EBDD}" type="slidenum">
              <a:rPr lang="en-US"/>
              <a:pPr>
                <a:defRPr/>
              </a:pPr>
              <a:t>‹#›</a:t>
            </a:fld>
            <a:endParaRPr lang="en-US"/>
          </a:p>
        </p:txBody>
      </p:sp>
    </p:spTree>
    <p:extLst>
      <p:ext uri="{BB962C8B-B14F-4D97-AF65-F5344CB8AC3E}">
        <p14:creationId xmlns:p14="http://schemas.microsoft.com/office/powerpoint/2010/main" val="1911603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E352B12C-3AE6-5142-B95E-5ECE955EB9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7583892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FF53599-7DA1-C144-81E3-35E6E61DAFD4}"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4ABA63-8260-8A41-BD5D-9325015D0B2D}" type="slidenum">
              <a:rPr lang="en-US"/>
              <a:pPr>
                <a:defRPr/>
              </a:pPr>
              <a:t>‹#›</a:t>
            </a:fld>
            <a:endParaRPr lang="en-US"/>
          </a:p>
        </p:txBody>
      </p:sp>
    </p:spTree>
    <p:extLst>
      <p:ext uri="{BB962C8B-B14F-4D97-AF65-F5344CB8AC3E}">
        <p14:creationId xmlns:p14="http://schemas.microsoft.com/office/powerpoint/2010/main" val="11681092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B76F350-3616-7842-A64E-38876D177E87}"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7869A4-D744-6F42-850B-AE127DFFDA45}" type="slidenum">
              <a:rPr lang="en-US"/>
              <a:pPr>
                <a:defRPr/>
              </a:pPr>
              <a:t>‹#›</a:t>
            </a:fld>
            <a:endParaRPr lang="en-US"/>
          </a:p>
        </p:txBody>
      </p:sp>
    </p:spTree>
    <p:extLst>
      <p:ext uri="{BB962C8B-B14F-4D97-AF65-F5344CB8AC3E}">
        <p14:creationId xmlns:p14="http://schemas.microsoft.com/office/powerpoint/2010/main" val="31759734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833A8E-EB26-784C-B88D-53629BAE0595}"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529C040-6903-C947-9B27-647FF9FC4226}" type="slidenum">
              <a:rPr lang="en-US"/>
              <a:pPr>
                <a:defRPr/>
              </a:pPr>
              <a:t>‹#›</a:t>
            </a:fld>
            <a:endParaRPr lang="en-US"/>
          </a:p>
        </p:txBody>
      </p:sp>
    </p:spTree>
    <p:extLst>
      <p:ext uri="{BB962C8B-B14F-4D97-AF65-F5344CB8AC3E}">
        <p14:creationId xmlns:p14="http://schemas.microsoft.com/office/powerpoint/2010/main" val="6234184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1B46737-DE05-EC4F-94C6-9E7C52AE03DE}"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80A0A8-C052-5A4F-8AF5-F5365AAF8757}" type="slidenum">
              <a:rPr lang="en-US"/>
              <a:pPr>
                <a:defRPr/>
              </a:pPr>
              <a:t>‹#›</a:t>
            </a:fld>
            <a:endParaRPr lang="en-US"/>
          </a:p>
        </p:txBody>
      </p:sp>
    </p:spTree>
    <p:extLst>
      <p:ext uri="{BB962C8B-B14F-4D97-AF65-F5344CB8AC3E}">
        <p14:creationId xmlns:p14="http://schemas.microsoft.com/office/powerpoint/2010/main" val="4464598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00720DD-CC50-8F45-83DE-543DD093F19D}"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5663C6-79C7-3F4B-B69E-C4986578C188}" type="slidenum">
              <a:rPr lang="en-US"/>
              <a:pPr>
                <a:defRPr/>
              </a:pPr>
              <a:t>‹#›</a:t>
            </a:fld>
            <a:endParaRPr lang="en-US"/>
          </a:p>
        </p:txBody>
      </p:sp>
    </p:spTree>
    <p:extLst>
      <p:ext uri="{BB962C8B-B14F-4D97-AF65-F5344CB8AC3E}">
        <p14:creationId xmlns:p14="http://schemas.microsoft.com/office/powerpoint/2010/main" val="3739406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2158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B6465E-6C29-7E40-91F1-D5C1FA42BDB5}"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670864-95A4-8349-8AF8-B12DAC5F10FB}" type="slidenum">
              <a:rPr lang="en-US"/>
              <a:pPr>
                <a:defRPr/>
              </a:pPr>
              <a:t>‹#›</a:t>
            </a:fld>
            <a:endParaRPr lang="en-US"/>
          </a:p>
        </p:txBody>
      </p:sp>
    </p:spTree>
    <p:extLst>
      <p:ext uri="{BB962C8B-B14F-4D97-AF65-F5344CB8AC3E}">
        <p14:creationId xmlns:p14="http://schemas.microsoft.com/office/powerpoint/2010/main" val="34867637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F931A0F-562F-E341-997A-53E4AFAFFB03}"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AE02036-1F6F-874D-8612-094D0C55C60A}" type="slidenum">
              <a:rPr lang="en-US"/>
              <a:pPr>
                <a:defRPr/>
              </a:pPr>
              <a:t>‹#›</a:t>
            </a:fld>
            <a:endParaRPr lang="en-US"/>
          </a:p>
        </p:txBody>
      </p:sp>
    </p:spTree>
    <p:extLst>
      <p:ext uri="{BB962C8B-B14F-4D97-AF65-F5344CB8AC3E}">
        <p14:creationId xmlns:p14="http://schemas.microsoft.com/office/powerpoint/2010/main" val="276731908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B1EFDFC-DEFF-934D-95A6-7E12BFE54815}"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8FB8198-1D0C-784E-A87A-52335C224CA6}" type="slidenum">
              <a:rPr lang="en-US"/>
              <a:pPr>
                <a:defRPr/>
              </a:pPr>
              <a:t>‹#›</a:t>
            </a:fld>
            <a:endParaRPr lang="en-US"/>
          </a:p>
        </p:txBody>
      </p:sp>
    </p:spTree>
    <p:extLst>
      <p:ext uri="{BB962C8B-B14F-4D97-AF65-F5344CB8AC3E}">
        <p14:creationId xmlns:p14="http://schemas.microsoft.com/office/powerpoint/2010/main" val="25410511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DC55CC-20EF-FA4B-8275-C0A941705D5F}"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4A58079-23B2-3840-A5EC-C5CD485B3D4D}" type="slidenum">
              <a:rPr lang="en-US"/>
              <a:pPr>
                <a:defRPr/>
              </a:pPr>
              <a:t>‹#›</a:t>
            </a:fld>
            <a:endParaRPr lang="en-US"/>
          </a:p>
        </p:txBody>
      </p:sp>
    </p:spTree>
    <p:extLst>
      <p:ext uri="{BB962C8B-B14F-4D97-AF65-F5344CB8AC3E}">
        <p14:creationId xmlns:p14="http://schemas.microsoft.com/office/powerpoint/2010/main" val="2266274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FCA8D7C9-99C1-2643-9989-2544C5A7BF5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5055980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78B04F-0A36-2548-B650-0DB3E68E98EE}"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575C9C-C293-1B49-B307-A2285B177CE7}" type="slidenum">
              <a:rPr lang="en-US"/>
              <a:pPr>
                <a:defRPr/>
              </a:pPr>
              <a:t>‹#›</a:t>
            </a:fld>
            <a:endParaRPr lang="en-US"/>
          </a:p>
        </p:txBody>
      </p:sp>
    </p:spTree>
    <p:extLst>
      <p:ext uri="{BB962C8B-B14F-4D97-AF65-F5344CB8AC3E}">
        <p14:creationId xmlns:p14="http://schemas.microsoft.com/office/powerpoint/2010/main" val="13672514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2F0F44-81C7-9D4E-9EB0-1AD4CC26C6AD}"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93AD320-DBE1-6447-91FD-ECB390D7DD82}" type="slidenum">
              <a:rPr lang="en-US"/>
              <a:pPr>
                <a:defRPr/>
              </a:pPr>
              <a:t>‹#›</a:t>
            </a:fld>
            <a:endParaRPr lang="en-US"/>
          </a:p>
        </p:txBody>
      </p:sp>
    </p:spTree>
    <p:extLst>
      <p:ext uri="{BB962C8B-B14F-4D97-AF65-F5344CB8AC3E}">
        <p14:creationId xmlns:p14="http://schemas.microsoft.com/office/powerpoint/2010/main" val="24722644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4BD313-E1E5-264B-9758-138868972199}"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3D0C33-BEAD-9C4D-B8E4-8C053EADE7FE}" type="slidenum">
              <a:rPr lang="en-US"/>
              <a:pPr>
                <a:defRPr/>
              </a:pPr>
              <a:t>‹#›</a:t>
            </a:fld>
            <a:endParaRPr lang="en-US"/>
          </a:p>
        </p:txBody>
      </p:sp>
    </p:spTree>
    <p:extLst>
      <p:ext uri="{BB962C8B-B14F-4D97-AF65-F5344CB8AC3E}">
        <p14:creationId xmlns:p14="http://schemas.microsoft.com/office/powerpoint/2010/main" val="2471027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67D4CEC-CD46-2542-87A0-F6B26BD2E386}"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72E234-5316-E149-BAED-2F3267C93975}" type="slidenum">
              <a:rPr lang="en-US"/>
              <a:pPr>
                <a:defRPr/>
              </a:pPr>
              <a:t>‹#›</a:t>
            </a:fld>
            <a:endParaRPr lang="en-US"/>
          </a:p>
        </p:txBody>
      </p:sp>
    </p:spTree>
    <p:extLst>
      <p:ext uri="{BB962C8B-B14F-4D97-AF65-F5344CB8AC3E}">
        <p14:creationId xmlns:p14="http://schemas.microsoft.com/office/powerpoint/2010/main" val="131184812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7C985A5-1CDF-C749-B59A-0E21F62A1CA3}"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864981E-BA30-E648-92EA-86D9F04BBF1C}" type="slidenum">
              <a:rPr lang="en-US"/>
              <a:pPr>
                <a:defRPr/>
              </a:pPr>
              <a:t>‹#›</a:t>
            </a:fld>
            <a:endParaRPr lang="en-US"/>
          </a:p>
        </p:txBody>
      </p:sp>
    </p:spTree>
    <p:extLst>
      <p:ext uri="{BB962C8B-B14F-4D97-AF65-F5344CB8AC3E}">
        <p14:creationId xmlns:p14="http://schemas.microsoft.com/office/powerpoint/2010/main" val="36724853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1C50DB-9819-474C-9200-05421A6949B9}"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225067-951C-4841-9AC0-0E215EA209F6}" type="slidenum">
              <a:rPr lang="en-US"/>
              <a:pPr>
                <a:defRPr/>
              </a:pPr>
              <a:t>‹#›</a:t>
            </a:fld>
            <a:endParaRPr lang="en-US"/>
          </a:p>
        </p:txBody>
      </p:sp>
    </p:spTree>
    <p:extLst>
      <p:ext uri="{BB962C8B-B14F-4D97-AF65-F5344CB8AC3E}">
        <p14:creationId xmlns:p14="http://schemas.microsoft.com/office/powerpoint/2010/main" val="66990144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35E7C1-CB1C-6648-9AF6-1B11A38B5FB1}"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223E07D-B2C1-6341-84BC-A8191984099F}" type="slidenum">
              <a:rPr lang="en-US"/>
              <a:pPr>
                <a:defRPr/>
              </a:pPr>
              <a:t>‹#›</a:t>
            </a:fld>
            <a:endParaRPr lang="en-US"/>
          </a:p>
        </p:txBody>
      </p:sp>
    </p:spTree>
    <p:extLst>
      <p:ext uri="{BB962C8B-B14F-4D97-AF65-F5344CB8AC3E}">
        <p14:creationId xmlns:p14="http://schemas.microsoft.com/office/powerpoint/2010/main" val="34480265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86298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FBE29CF2-7D3B-574B-A0B9-A034C767D101}"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0F6E3E0-660D-9349-82BE-88C7DB5608A6}" type="slidenum">
              <a:rPr lang="en-US"/>
              <a:pPr>
                <a:defRPr/>
              </a:pPr>
              <a:t>‹#›</a:t>
            </a:fld>
            <a:endParaRPr lang="en-US"/>
          </a:p>
        </p:txBody>
      </p:sp>
    </p:spTree>
    <p:extLst>
      <p:ext uri="{BB962C8B-B14F-4D97-AF65-F5344CB8AC3E}">
        <p14:creationId xmlns:p14="http://schemas.microsoft.com/office/powerpoint/2010/main" val="22842523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5441E9-719C-104C-8D5D-8F0BDABD48DF}"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FB09B5-ECBB-4845-B5D1-0AAF349E1F61}" type="slidenum">
              <a:rPr lang="en-US"/>
              <a:pPr>
                <a:defRPr/>
              </a:pPr>
              <a:t>‹#›</a:t>
            </a:fld>
            <a:endParaRPr lang="en-US"/>
          </a:p>
        </p:txBody>
      </p:sp>
    </p:spTree>
    <p:extLst>
      <p:ext uri="{BB962C8B-B14F-4D97-AF65-F5344CB8AC3E}">
        <p14:creationId xmlns:p14="http://schemas.microsoft.com/office/powerpoint/2010/main" val="3331403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00AB7941-19BE-C648-B22B-E583E595037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1630198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E12651-75D4-BD44-BA15-73B77EB27365}"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76DE2C5-2987-7A47-9A2F-EC43A52D5BE4}" type="slidenum">
              <a:rPr lang="en-US"/>
              <a:pPr>
                <a:defRPr/>
              </a:pPr>
              <a:t>‹#›</a:t>
            </a:fld>
            <a:endParaRPr lang="en-US"/>
          </a:p>
        </p:txBody>
      </p:sp>
    </p:spTree>
    <p:extLst>
      <p:ext uri="{BB962C8B-B14F-4D97-AF65-F5344CB8AC3E}">
        <p14:creationId xmlns:p14="http://schemas.microsoft.com/office/powerpoint/2010/main" val="7698643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EA27FA-74C9-084A-A3D0-CD7F5E284FFC}"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8E875FE-DE8F-6944-9CE4-CA7570B0FF95}" type="slidenum">
              <a:rPr lang="en-US"/>
              <a:pPr>
                <a:defRPr/>
              </a:pPr>
              <a:t>‹#›</a:t>
            </a:fld>
            <a:endParaRPr lang="en-US"/>
          </a:p>
        </p:txBody>
      </p:sp>
    </p:spTree>
    <p:extLst>
      <p:ext uri="{BB962C8B-B14F-4D97-AF65-F5344CB8AC3E}">
        <p14:creationId xmlns:p14="http://schemas.microsoft.com/office/powerpoint/2010/main" val="2030781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9C4D00B-07AE-A34A-8434-8CEE48AA70BF}"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1925093-CDD9-174F-A0DD-522E7EA16C23}" type="slidenum">
              <a:rPr lang="en-US"/>
              <a:pPr>
                <a:defRPr/>
              </a:pPr>
              <a:t>‹#›</a:t>
            </a:fld>
            <a:endParaRPr lang="en-US"/>
          </a:p>
        </p:txBody>
      </p:sp>
    </p:spTree>
    <p:extLst>
      <p:ext uri="{BB962C8B-B14F-4D97-AF65-F5344CB8AC3E}">
        <p14:creationId xmlns:p14="http://schemas.microsoft.com/office/powerpoint/2010/main" val="16111524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3AD1E60-DB28-F541-8A64-839A9C22351E}"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E5DC966-5E58-774C-ACC2-E2566472DEDD}" type="slidenum">
              <a:rPr lang="en-US"/>
              <a:pPr>
                <a:defRPr/>
              </a:pPr>
              <a:t>‹#›</a:t>
            </a:fld>
            <a:endParaRPr lang="en-US"/>
          </a:p>
        </p:txBody>
      </p:sp>
    </p:spTree>
    <p:extLst>
      <p:ext uri="{BB962C8B-B14F-4D97-AF65-F5344CB8AC3E}">
        <p14:creationId xmlns:p14="http://schemas.microsoft.com/office/powerpoint/2010/main" val="31921179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3D6A3D-9B8F-B448-8F1B-954C6385F093}"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D7110BF-53CF-D64D-A51C-A7AD5A80F2E6}" type="slidenum">
              <a:rPr lang="en-US"/>
              <a:pPr>
                <a:defRPr/>
              </a:pPr>
              <a:t>‹#›</a:t>
            </a:fld>
            <a:endParaRPr lang="en-US"/>
          </a:p>
        </p:txBody>
      </p:sp>
    </p:spTree>
    <p:extLst>
      <p:ext uri="{BB962C8B-B14F-4D97-AF65-F5344CB8AC3E}">
        <p14:creationId xmlns:p14="http://schemas.microsoft.com/office/powerpoint/2010/main" val="27625663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DB848DF4-387C-BE47-8CE6-367021D543BB}"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637E8A7-1089-E94F-9C10-F2E43F392451}" type="slidenum">
              <a:rPr lang="en-US"/>
              <a:pPr>
                <a:defRPr/>
              </a:pPr>
              <a:t>‹#›</a:t>
            </a:fld>
            <a:endParaRPr lang="en-US"/>
          </a:p>
        </p:txBody>
      </p:sp>
    </p:spTree>
    <p:extLst>
      <p:ext uri="{BB962C8B-B14F-4D97-AF65-F5344CB8AC3E}">
        <p14:creationId xmlns:p14="http://schemas.microsoft.com/office/powerpoint/2010/main" val="37554268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B1599E7-B863-C745-A1B7-9F85DE47DE8A}"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AF9A9E5-5271-AB41-8B8D-FEEB8857FC09}" type="slidenum">
              <a:rPr lang="en-US"/>
              <a:pPr>
                <a:defRPr/>
              </a:pPr>
              <a:t>‹#›</a:t>
            </a:fld>
            <a:endParaRPr lang="en-US"/>
          </a:p>
        </p:txBody>
      </p:sp>
    </p:spTree>
    <p:extLst>
      <p:ext uri="{BB962C8B-B14F-4D97-AF65-F5344CB8AC3E}">
        <p14:creationId xmlns:p14="http://schemas.microsoft.com/office/powerpoint/2010/main" val="1279335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F598BED-92BC-CB46-B6D1-6853F706D303}"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DE2098C-67CF-E645-9BFF-5B9EF5011B3B}" type="slidenum">
              <a:rPr lang="en-US"/>
              <a:pPr>
                <a:defRPr/>
              </a:pPr>
              <a:t>‹#›</a:t>
            </a:fld>
            <a:endParaRPr lang="en-US"/>
          </a:p>
        </p:txBody>
      </p:sp>
    </p:spTree>
    <p:extLst>
      <p:ext uri="{BB962C8B-B14F-4D97-AF65-F5344CB8AC3E}">
        <p14:creationId xmlns:p14="http://schemas.microsoft.com/office/powerpoint/2010/main" val="17759137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6FEA7FD-CCB2-794B-9AF1-A48CDB4A5524}"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425A9A-811F-1343-93B3-B791888CFFF9}" type="slidenum">
              <a:rPr lang="en-US"/>
              <a:pPr>
                <a:defRPr/>
              </a:pPr>
              <a:t>‹#›</a:t>
            </a:fld>
            <a:endParaRPr lang="en-US"/>
          </a:p>
        </p:txBody>
      </p:sp>
    </p:spTree>
    <p:extLst>
      <p:ext uri="{BB962C8B-B14F-4D97-AF65-F5344CB8AC3E}">
        <p14:creationId xmlns:p14="http://schemas.microsoft.com/office/powerpoint/2010/main" val="26721072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071DC75-81C5-1542-8612-139188D9664A}"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8F37BA4-58BB-3441-9070-1CBEFA6D904E}" type="slidenum">
              <a:rPr lang="en-US"/>
              <a:pPr>
                <a:defRPr/>
              </a:pPr>
              <a:t>‹#›</a:t>
            </a:fld>
            <a:endParaRPr lang="en-US"/>
          </a:p>
        </p:txBody>
      </p:sp>
    </p:spTree>
    <p:extLst>
      <p:ext uri="{BB962C8B-B14F-4D97-AF65-F5344CB8AC3E}">
        <p14:creationId xmlns:p14="http://schemas.microsoft.com/office/powerpoint/2010/main" val="1104943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D8541B49-012D-B045-959B-3C724BF40A8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107274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58B9126-061C-7540-A4D5-11D1F775DE68}" type="datetimeFigureOut">
              <a:rPr lang="en-US"/>
              <a:pPr>
                <a:defRPr/>
              </a:pPr>
              <a:t>7/10/20</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2A4F95F-0E95-DA4A-A967-3A70E091F5B9}" type="slidenum">
              <a:rPr lang="en-US"/>
              <a:pPr>
                <a:defRPr/>
              </a:pPr>
              <a:t>‹#›</a:t>
            </a:fld>
            <a:endParaRPr lang="en-US"/>
          </a:p>
        </p:txBody>
      </p:sp>
    </p:spTree>
    <p:extLst>
      <p:ext uri="{BB962C8B-B14F-4D97-AF65-F5344CB8AC3E}">
        <p14:creationId xmlns:p14="http://schemas.microsoft.com/office/powerpoint/2010/main" val="31185389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A9C9249-5B6B-C548-9609-B162735E46C4}"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2262C648-E1B5-8F43-A376-CE9120DFB17B}" type="slidenum">
              <a:rPr lang="en-US"/>
              <a:pPr>
                <a:defRPr/>
              </a:pPr>
              <a:t>‹#›</a:t>
            </a:fld>
            <a:endParaRPr lang="en-US"/>
          </a:p>
        </p:txBody>
      </p:sp>
    </p:spTree>
    <p:extLst>
      <p:ext uri="{BB962C8B-B14F-4D97-AF65-F5344CB8AC3E}">
        <p14:creationId xmlns:p14="http://schemas.microsoft.com/office/powerpoint/2010/main" val="132311779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AD580543-1D61-3348-A484-BBA3B2E4C0CA}"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4E890917-EA30-CA4A-B22B-102ADAC800C2}" type="slidenum">
              <a:rPr lang="en-US"/>
              <a:pPr>
                <a:defRPr/>
              </a:pPr>
              <a:t>‹#›</a:t>
            </a:fld>
            <a:endParaRPr lang="en-US"/>
          </a:p>
        </p:txBody>
      </p:sp>
    </p:spTree>
    <p:extLst>
      <p:ext uri="{BB962C8B-B14F-4D97-AF65-F5344CB8AC3E}">
        <p14:creationId xmlns:p14="http://schemas.microsoft.com/office/powerpoint/2010/main" val="8953230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88CE25-8A4B-1149-8F02-08062974AA40}"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E8A713D-C719-1748-831D-F17094AC1C06}" type="slidenum">
              <a:rPr lang="en-US"/>
              <a:pPr>
                <a:defRPr/>
              </a:pPr>
              <a:t>‹#›</a:t>
            </a:fld>
            <a:endParaRPr lang="en-US"/>
          </a:p>
        </p:txBody>
      </p:sp>
    </p:spTree>
    <p:extLst>
      <p:ext uri="{BB962C8B-B14F-4D97-AF65-F5344CB8AC3E}">
        <p14:creationId xmlns:p14="http://schemas.microsoft.com/office/powerpoint/2010/main" val="7404828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8ED719A-3384-7948-BCB8-4D9BFFA7AAF9}"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9F8A8-8D6C-D14F-A542-6EA1622F2E86}" type="slidenum">
              <a:rPr lang="en-US"/>
              <a:pPr>
                <a:defRPr/>
              </a:pPr>
              <a:t>‹#›</a:t>
            </a:fld>
            <a:endParaRPr lang="en-US"/>
          </a:p>
        </p:txBody>
      </p:sp>
    </p:spTree>
    <p:extLst>
      <p:ext uri="{BB962C8B-B14F-4D97-AF65-F5344CB8AC3E}">
        <p14:creationId xmlns:p14="http://schemas.microsoft.com/office/powerpoint/2010/main" val="31575634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3F2BA7A-D063-1C41-ACDC-C9ECD8349408}"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D8B5A8A-0EB7-F84B-9A10-22B2DDD64A00}" type="slidenum">
              <a:rPr lang="en-US"/>
              <a:pPr>
                <a:defRPr/>
              </a:pPr>
              <a:t>‹#›</a:t>
            </a:fld>
            <a:endParaRPr lang="en-US"/>
          </a:p>
        </p:txBody>
      </p:sp>
    </p:spTree>
    <p:extLst>
      <p:ext uri="{BB962C8B-B14F-4D97-AF65-F5344CB8AC3E}">
        <p14:creationId xmlns:p14="http://schemas.microsoft.com/office/powerpoint/2010/main" val="7322969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41F01B8-0C25-004C-A773-581A3386E579}"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34511C6-5B68-D441-B848-7B2F2567B686}" type="slidenum">
              <a:rPr lang="en-US"/>
              <a:pPr>
                <a:defRPr/>
              </a:pPr>
              <a:t>‹#›</a:t>
            </a:fld>
            <a:endParaRPr lang="en-US"/>
          </a:p>
        </p:txBody>
      </p:sp>
    </p:spTree>
    <p:extLst>
      <p:ext uri="{BB962C8B-B14F-4D97-AF65-F5344CB8AC3E}">
        <p14:creationId xmlns:p14="http://schemas.microsoft.com/office/powerpoint/2010/main" val="2366831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DD515F4-9C06-7E4D-B64F-3CE373387D5B}"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6ADA989-E6B0-6948-96D8-17C522F372DA}" type="slidenum">
              <a:rPr lang="en-US"/>
              <a:pPr>
                <a:defRPr/>
              </a:pPr>
              <a:t>‹#›</a:t>
            </a:fld>
            <a:endParaRPr lang="en-US"/>
          </a:p>
        </p:txBody>
      </p:sp>
    </p:spTree>
    <p:extLst>
      <p:ext uri="{BB962C8B-B14F-4D97-AF65-F5344CB8AC3E}">
        <p14:creationId xmlns:p14="http://schemas.microsoft.com/office/powerpoint/2010/main" val="13129569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0A683AB-480F-3440-BF67-5C090C64C5DE}"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9C1067E-6D29-4240-9611-2E1FD8262248}" type="slidenum">
              <a:rPr lang="en-US"/>
              <a:pPr>
                <a:defRPr/>
              </a:pPr>
              <a:t>‹#›</a:t>
            </a:fld>
            <a:endParaRPr lang="en-US"/>
          </a:p>
        </p:txBody>
      </p:sp>
    </p:spTree>
    <p:extLst>
      <p:ext uri="{BB962C8B-B14F-4D97-AF65-F5344CB8AC3E}">
        <p14:creationId xmlns:p14="http://schemas.microsoft.com/office/powerpoint/2010/main" val="225430202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40A54D2-E979-AA47-989A-8ABF86A2A85A}"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039C63A-2871-7C48-9630-EE5289CC2289}" type="slidenum">
              <a:rPr lang="en-US"/>
              <a:pPr>
                <a:defRPr/>
              </a:pPr>
              <a:t>‹#›</a:t>
            </a:fld>
            <a:endParaRPr lang="en-US"/>
          </a:p>
        </p:txBody>
      </p:sp>
    </p:spTree>
    <p:extLst>
      <p:ext uri="{BB962C8B-B14F-4D97-AF65-F5344CB8AC3E}">
        <p14:creationId xmlns:p14="http://schemas.microsoft.com/office/powerpoint/2010/main" val="4233798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912B5EE-249F-D544-86E0-AE999FA4C68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01355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D7591DC-4601-0B48-8D19-3341986C56BF}"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CF165A5-8062-6841-95D9-D4E58CE8B005}" type="slidenum">
              <a:rPr lang="en-US"/>
              <a:pPr>
                <a:defRPr/>
              </a:pPr>
              <a:t>‹#›</a:t>
            </a:fld>
            <a:endParaRPr lang="en-US"/>
          </a:p>
        </p:txBody>
      </p:sp>
    </p:spTree>
    <p:extLst>
      <p:ext uri="{BB962C8B-B14F-4D97-AF65-F5344CB8AC3E}">
        <p14:creationId xmlns:p14="http://schemas.microsoft.com/office/powerpoint/2010/main" val="16835269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881C310-C6AF-934E-BAF0-260725A537BA}"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9C83C4D-3450-C04F-A245-34C267097192}" type="slidenum">
              <a:rPr lang="en-US"/>
              <a:pPr>
                <a:defRPr/>
              </a:pPr>
              <a:t>‹#›</a:t>
            </a:fld>
            <a:endParaRPr lang="en-US"/>
          </a:p>
        </p:txBody>
      </p:sp>
    </p:spTree>
    <p:extLst>
      <p:ext uri="{BB962C8B-B14F-4D97-AF65-F5344CB8AC3E}">
        <p14:creationId xmlns:p14="http://schemas.microsoft.com/office/powerpoint/2010/main" val="32709324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36971FF-72AA-6F41-89CF-E4F4BA11AA2B}"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8697710-E206-DA4D-A165-3FBCBE69530E}" type="slidenum">
              <a:rPr lang="en-US"/>
              <a:pPr>
                <a:defRPr/>
              </a:pPr>
              <a:t>‹#›</a:t>
            </a:fld>
            <a:endParaRPr lang="en-US"/>
          </a:p>
        </p:txBody>
      </p:sp>
    </p:spTree>
    <p:extLst>
      <p:ext uri="{BB962C8B-B14F-4D97-AF65-F5344CB8AC3E}">
        <p14:creationId xmlns:p14="http://schemas.microsoft.com/office/powerpoint/2010/main" val="4132756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C0B6171-6EF1-E348-A8BE-E97B86A0652C}"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A24E7BBC-E12A-E14E-9DDD-4E03B48E1BB2}" type="slidenum">
              <a:rPr lang="en-US"/>
              <a:pPr>
                <a:defRPr/>
              </a:pPr>
              <a:t>‹#›</a:t>
            </a:fld>
            <a:endParaRPr lang="en-US"/>
          </a:p>
        </p:txBody>
      </p:sp>
    </p:spTree>
    <p:extLst>
      <p:ext uri="{BB962C8B-B14F-4D97-AF65-F5344CB8AC3E}">
        <p14:creationId xmlns:p14="http://schemas.microsoft.com/office/powerpoint/2010/main" val="7085712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6063908-18F3-8D43-A4AB-16B1CC350B6C}"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6433505-05C1-584E-AFA0-A2A69C4AFB19}" type="slidenum">
              <a:rPr lang="en-US"/>
              <a:pPr>
                <a:defRPr/>
              </a:pPr>
              <a:t>‹#›</a:t>
            </a:fld>
            <a:endParaRPr lang="en-US"/>
          </a:p>
        </p:txBody>
      </p:sp>
    </p:spTree>
    <p:extLst>
      <p:ext uri="{BB962C8B-B14F-4D97-AF65-F5344CB8AC3E}">
        <p14:creationId xmlns:p14="http://schemas.microsoft.com/office/powerpoint/2010/main" val="5620432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58DD783-243C-C144-888F-A17EBCEF575D}"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7FD77B8-9B61-D34E-B75D-D3E985C701D6}" type="slidenum">
              <a:rPr lang="en-US"/>
              <a:pPr>
                <a:defRPr/>
              </a:pPr>
              <a:t>‹#›</a:t>
            </a:fld>
            <a:endParaRPr lang="en-US"/>
          </a:p>
        </p:txBody>
      </p:sp>
    </p:spTree>
    <p:extLst>
      <p:ext uri="{BB962C8B-B14F-4D97-AF65-F5344CB8AC3E}">
        <p14:creationId xmlns:p14="http://schemas.microsoft.com/office/powerpoint/2010/main" val="12206768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66B7291-0B24-5140-B82E-91EDDE86C8FC}"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30F85DE-9D79-4A4A-AFE3-22D6A2D91FBF}" type="slidenum">
              <a:rPr lang="en-US"/>
              <a:pPr>
                <a:defRPr/>
              </a:pPr>
              <a:t>‹#›</a:t>
            </a:fld>
            <a:endParaRPr lang="en-US"/>
          </a:p>
        </p:txBody>
      </p:sp>
    </p:spTree>
    <p:extLst>
      <p:ext uri="{BB962C8B-B14F-4D97-AF65-F5344CB8AC3E}">
        <p14:creationId xmlns:p14="http://schemas.microsoft.com/office/powerpoint/2010/main" val="23109335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2DFE9CE-02FA-A64B-AB70-26C1B36D328D}"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64A3C0E5-33BF-6342-97C1-BEE14023DA9C}" type="slidenum">
              <a:rPr lang="en-US"/>
              <a:pPr>
                <a:defRPr/>
              </a:pPr>
              <a:t>‹#›</a:t>
            </a:fld>
            <a:endParaRPr lang="en-US"/>
          </a:p>
        </p:txBody>
      </p:sp>
    </p:spTree>
    <p:extLst>
      <p:ext uri="{BB962C8B-B14F-4D97-AF65-F5344CB8AC3E}">
        <p14:creationId xmlns:p14="http://schemas.microsoft.com/office/powerpoint/2010/main" val="35640744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A3187AE-19BA-0F4D-BCE6-65A7E2CD269A}"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4BABEDB-0902-1F4F-96F2-C6DE196E4318}" type="slidenum">
              <a:rPr lang="en-US"/>
              <a:pPr>
                <a:defRPr/>
              </a:pPr>
              <a:t>‹#›</a:t>
            </a:fld>
            <a:endParaRPr lang="en-US"/>
          </a:p>
        </p:txBody>
      </p:sp>
    </p:spTree>
    <p:extLst>
      <p:ext uri="{BB962C8B-B14F-4D97-AF65-F5344CB8AC3E}">
        <p14:creationId xmlns:p14="http://schemas.microsoft.com/office/powerpoint/2010/main" val="4991452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95A14366-599E-404F-97B9-815FCA570359}"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0C72835B-0D52-0243-9ACB-AB322C2A9090}" type="slidenum">
              <a:rPr lang="en-US"/>
              <a:pPr>
                <a:defRPr/>
              </a:pPr>
              <a:t>‹#›</a:t>
            </a:fld>
            <a:endParaRPr lang="en-US"/>
          </a:p>
        </p:txBody>
      </p:sp>
    </p:spTree>
    <p:extLst>
      <p:ext uri="{BB962C8B-B14F-4D97-AF65-F5344CB8AC3E}">
        <p14:creationId xmlns:p14="http://schemas.microsoft.com/office/powerpoint/2010/main" val="930470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C387B4B5-666C-1C4B-BD85-381AC9CA5F8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405792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04765C1-E901-3F48-8AD3-E729DDB85507}"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0280C81-594A-3548-B979-02C491E41EA9}" type="slidenum">
              <a:rPr lang="en-US"/>
              <a:pPr>
                <a:defRPr/>
              </a:pPr>
              <a:t>‹#›</a:t>
            </a:fld>
            <a:endParaRPr lang="en-US"/>
          </a:p>
        </p:txBody>
      </p:sp>
    </p:spTree>
    <p:extLst>
      <p:ext uri="{BB962C8B-B14F-4D97-AF65-F5344CB8AC3E}">
        <p14:creationId xmlns:p14="http://schemas.microsoft.com/office/powerpoint/2010/main" val="15214323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31057552-CECB-D341-82A7-7C56995C08D1}"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F1D32CA-74FA-8D4A-8529-F9DD7CBCB968}" type="slidenum">
              <a:rPr lang="en-US"/>
              <a:pPr>
                <a:defRPr/>
              </a:pPr>
              <a:t>‹#›</a:t>
            </a:fld>
            <a:endParaRPr lang="en-US"/>
          </a:p>
        </p:txBody>
      </p:sp>
    </p:spTree>
    <p:extLst>
      <p:ext uri="{BB962C8B-B14F-4D97-AF65-F5344CB8AC3E}">
        <p14:creationId xmlns:p14="http://schemas.microsoft.com/office/powerpoint/2010/main" val="32546183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664CB26-3FD6-1F4A-AE88-026F6DD9D50E}"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9397EFF-13EA-7846-9C0A-F87170499129}" type="slidenum">
              <a:rPr lang="en-US"/>
              <a:pPr>
                <a:defRPr/>
              </a:pPr>
              <a:t>‹#›</a:t>
            </a:fld>
            <a:endParaRPr lang="en-US"/>
          </a:p>
        </p:txBody>
      </p:sp>
    </p:spTree>
    <p:extLst>
      <p:ext uri="{BB962C8B-B14F-4D97-AF65-F5344CB8AC3E}">
        <p14:creationId xmlns:p14="http://schemas.microsoft.com/office/powerpoint/2010/main" val="41011198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CDAEA0-FAC2-254F-8DF4-66C8A94C04A2}"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3404A7-235A-014F-9017-32E72451D810}" type="slidenum">
              <a:rPr lang="en-US"/>
              <a:pPr>
                <a:defRPr/>
              </a:pPr>
              <a:t>‹#›</a:t>
            </a:fld>
            <a:endParaRPr lang="en-US"/>
          </a:p>
        </p:txBody>
      </p:sp>
    </p:spTree>
    <p:extLst>
      <p:ext uri="{BB962C8B-B14F-4D97-AF65-F5344CB8AC3E}">
        <p14:creationId xmlns:p14="http://schemas.microsoft.com/office/powerpoint/2010/main" val="25831065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D9591E-DDF4-5F41-BCA1-EC5EE2649F73}"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5022BCC-6D6D-544B-8848-33DE54FAAC6A}" type="slidenum">
              <a:rPr lang="en-US"/>
              <a:pPr>
                <a:defRPr/>
              </a:pPr>
              <a:t>‹#›</a:t>
            </a:fld>
            <a:endParaRPr lang="en-US"/>
          </a:p>
        </p:txBody>
      </p:sp>
    </p:spTree>
    <p:extLst>
      <p:ext uri="{BB962C8B-B14F-4D97-AF65-F5344CB8AC3E}">
        <p14:creationId xmlns:p14="http://schemas.microsoft.com/office/powerpoint/2010/main" val="4095734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6DA868-BB0A-764F-B5ED-9AE5CA11273A}"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B45C3BB-9D84-9641-9E1B-22F3EE040CDD}" type="slidenum">
              <a:rPr lang="en-US"/>
              <a:pPr>
                <a:defRPr/>
              </a:pPr>
              <a:t>‹#›</a:t>
            </a:fld>
            <a:endParaRPr lang="en-US"/>
          </a:p>
        </p:txBody>
      </p:sp>
    </p:spTree>
    <p:extLst>
      <p:ext uri="{BB962C8B-B14F-4D97-AF65-F5344CB8AC3E}">
        <p14:creationId xmlns:p14="http://schemas.microsoft.com/office/powerpoint/2010/main" val="413952898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0B6BE95-9509-374E-B765-6357B6C11128}"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398C730-8764-EF49-B49C-9AF2091CDD4B}" type="slidenum">
              <a:rPr lang="en-US"/>
              <a:pPr>
                <a:defRPr/>
              </a:pPr>
              <a:t>‹#›</a:t>
            </a:fld>
            <a:endParaRPr lang="en-US"/>
          </a:p>
        </p:txBody>
      </p:sp>
    </p:spTree>
    <p:extLst>
      <p:ext uri="{BB962C8B-B14F-4D97-AF65-F5344CB8AC3E}">
        <p14:creationId xmlns:p14="http://schemas.microsoft.com/office/powerpoint/2010/main" val="7845399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2BC775-73D7-4044-934B-E91AB432751B}"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8C59A3-09A9-DC4D-AD70-4FC695D78F45}" type="slidenum">
              <a:rPr lang="en-US"/>
              <a:pPr>
                <a:defRPr/>
              </a:pPr>
              <a:t>‹#›</a:t>
            </a:fld>
            <a:endParaRPr lang="en-US"/>
          </a:p>
        </p:txBody>
      </p:sp>
    </p:spTree>
    <p:extLst>
      <p:ext uri="{BB962C8B-B14F-4D97-AF65-F5344CB8AC3E}">
        <p14:creationId xmlns:p14="http://schemas.microsoft.com/office/powerpoint/2010/main" val="12532274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47E1636-C032-F445-A8BE-B61507DAAE27}"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E5C85E2-2D93-6148-A8B5-E4565339499A}" type="slidenum">
              <a:rPr lang="en-US"/>
              <a:pPr>
                <a:defRPr/>
              </a:pPr>
              <a:t>‹#›</a:t>
            </a:fld>
            <a:endParaRPr lang="en-US"/>
          </a:p>
        </p:txBody>
      </p:sp>
    </p:spTree>
    <p:extLst>
      <p:ext uri="{BB962C8B-B14F-4D97-AF65-F5344CB8AC3E}">
        <p14:creationId xmlns:p14="http://schemas.microsoft.com/office/powerpoint/2010/main" val="845132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A3E444-A08F-A949-92E5-0B74A90E9924}"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D5DFFC-2428-054C-B818-063ED1BB442A}" type="slidenum">
              <a:rPr lang="en-US"/>
              <a:pPr>
                <a:defRPr/>
              </a:pPr>
              <a:t>‹#›</a:t>
            </a:fld>
            <a:endParaRPr lang="en-US"/>
          </a:p>
        </p:txBody>
      </p:sp>
    </p:spTree>
    <p:extLst>
      <p:ext uri="{BB962C8B-B14F-4D97-AF65-F5344CB8AC3E}">
        <p14:creationId xmlns:p14="http://schemas.microsoft.com/office/powerpoint/2010/main" val="1807364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3CE12E8-9478-EC4A-9E0E-A2C08E022EC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953016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4BF69E-C926-C44C-A26C-145BB14D5563}"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AFEC6FE-07B6-514D-A64F-2F416AB85701}" type="slidenum">
              <a:rPr lang="en-US"/>
              <a:pPr>
                <a:defRPr/>
              </a:pPr>
              <a:t>‹#›</a:t>
            </a:fld>
            <a:endParaRPr lang="en-US"/>
          </a:p>
        </p:txBody>
      </p:sp>
    </p:spTree>
    <p:extLst>
      <p:ext uri="{BB962C8B-B14F-4D97-AF65-F5344CB8AC3E}">
        <p14:creationId xmlns:p14="http://schemas.microsoft.com/office/powerpoint/2010/main" val="8683914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CF2787-571E-3F44-8DD1-56A30BB84026}"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9088DF-DAFD-6649-B6A7-DAABFFF0929A}" type="slidenum">
              <a:rPr lang="en-US"/>
              <a:pPr>
                <a:defRPr/>
              </a:pPr>
              <a:t>‹#›</a:t>
            </a:fld>
            <a:endParaRPr lang="en-US"/>
          </a:p>
        </p:txBody>
      </p:sp>
    </p:spTree>
    <p:extLst>
      <p:ext uri="{BB962C8B-B14F-4D97-AF65-F5344CB8AC3E}">
        <p14:creationId xmlns:p14="http://schemas.microsoft.com/office/powerpoint/2010/main" val="8693759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AE00512-5587-2D44-BAFB-7FBD8DA205E9}"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673F52-5B40-A24B-821A-D812E8754014}" type="slidenum">
              <a:rPr lang="en-US"/>
              <a:pPr>
                <a:defRPr/>
              </a:pPr>
              <a:t>‹#›</a:t>
            </a:fld>
            <a:endParaRPr lang="en-US"/>
          </a:p>
        </p:txBody>
      </p:sp>
    </p:spTree>
    <p:extLst>
      <p:ext uri="{BB962C8B-B14F-4D97-AF65-F5344CB8AC3E}">
        <p14:creationId xmlns:p14="http://schemas.microsoft.com/office/powerpoint/2010/main" val="418360775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BE9DC89-5705-BC48-A8FE-B181256E642A}"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00BF8-87ED-7F49-A785-C3850ABAD879}" type="slidenum">
              <a:rPr lang="en-US"/>
              <a:pPr>
                <a:defRPr/>
              </a:pPr>
              <a:t>‹#›</a:t>
            </a:fld>
            <a:endParaRPr lang="en-US"/>
          </a:p>
        </p:txBody>
      </p:sp>
    </p:spTree>
    <p:extLst>
      <p:ext uri="{BB962C8B-B14F-4D97-AF65-F5344CB8AC3E}">
        <p14:creationId xmlns:p14="http://schemas.microsoft.com/office/powerpoint/2010/main" val="34912049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10418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4A74FB2-9CBB-A643-A1E6-77248F05BE62}"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55B5DD-D781-394D-8CA6-46066DC3A45B}" type="slidenum">
              <a:rPr lang="en-US"/>
              <a:pPr>
                <a:defRPr/>
              </a:pPr>
              <a:t>‹#›</a:t>
            </a:fld>
            <a:endParaRPr lang="en-US"/>
          </a:p>
        </p:txBody>
      </p:sp>
    </p:spTree>
    <p:extLst>
      <p:ext uri="{BB962C8B-B14F-4D97-AF65-F5344CB8AC3E}">
        <p14:creationId xmlns:p14="http://schemas.microsoft.com/office/powerpoint/2010/main" val="35966308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E9B67A1-D692-C84B-9234-070E289068C3}"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5504FC8-5A48-6747-B140-9D65AC0B3046}" type="slidenum">
              <a:rPr lang="en-US"/>
              <a:pPr>
                <a:defRPr/>
              </a:pPr>
              <a:t>‹#›</a:t>
            </a:fld>
            <a:endParaRPr lang="en-US"/>
          </a:p>
        </p:txBody>
      </p:sp>
    </p:spTree>
    <p:extLst>
      <p:ext uri="{BB962C8B-B14F-4D97-AF65-F5344CB8AC3E}">
        <p14:creationId xmlns:p14="http://schemas.microsoft.com/office/powerpoint/2010/main" val="108484118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EBE0C98-4C8E-174B-ABA5-88670979C38C}"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5F4A3C-66DA-C346-89BA-72FEE9456E7D}" type="slidenum">
              <a:rPr lang="en-US"/>
              <a:pPr>
                <a:defRPr/>
              </a:pPr>
              <a:t>‹#›</a:t>
            </a:fld>
            <a:endParaRPr lang="en-US"/>
          </a:p>
        </p:txBody>
      </p:sp>
    </p:spTree>
    <p:extLst>
      <p:ext uri="{BB962C8B-B14F-4D97-AF65-F5344CB8AC3E}">
        <p14:creationId xmlns:p14="http://schemas.microsoft.com/office/powerpoint/2010/main" val="37094142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97CF8E1-D86C-3346-B815-0D6C45B72797}"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8A66529-B04E-A249-9444-98138B07EBA1}" type="slidenum">
              <a:rPr lang="en-US"/>
              <a:pPr>
                <a:defRPr/>
              </a:pPr>
              <a:t>‹#›</a:t>
            </a:fld>
            <a:endParaRPr lang="en-US"/>
          </a:p>
        </p:txBody>
      </p:sp>
    </p:spTree>
    <p:extLst>
      <p:ext uri="{BB962C8B-B14F-4D97-AF65-F5344CB8AC3E}">
        <p14:creationId xmlns:p14="http://schemas.microsoft.com/office/powerpoint/2010/main" val="24741019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C86FCB6-9534-0D46-AF49-3DF78C33160F}"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F41779-FFD1-694A-9364-9F880DF5A9F9}" type="slidenum">
              <a:rPr lang="en-US"/>
              <a:pPr>
                <a:defRPr/>
              </a:pPr>
              <a:t>‹#›</a:t>
            </a:fld>
            <a:endParaRPr lang="en-US"/>
          </a:p>
        </p:txBody>
      </p:sp>
    </p:spTree>
    <p:extLst>
      <p:ext uri="{BB962C8B-B14F-4D97-AF65-F5344CB8AC3E}">
        <p14:creationId xmlns:p14="http://schemas.microsoft.com/office/powerpoint/2010/main" val="1530671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1E7DA27C-B39F-AB4F-BC45-4D78163B8E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48212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4946AD4-13BB-C74C-8D53-25C39E33D968}"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02C276-60D8-4143-9601-BB67E679DAD8}" type="slidenum">
              <a:rPr lang="en-US"/>
              <a:pPr>
                <a:defRPr/>
              </a:pPr>
              <a:t>‹#›</a:t>
            </a:fld>
            <a:endParaRPr lang="en-US"/>
          </a:p>
        </p:txBody>
      </p:sp>
    </p:spTree>
    <p:extLst>
      <p:ext uri="{BB962C8B-B14F-4D97-AF65-F5344CB8AC3E}">
        <p14:creationId xmlns:p14="http://schemas.microsoft.com/office/powerpoint/2010/main" val="33821135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1AF9FA3-6D99-D343-A7D4-EFA91604636F}"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F84BB63-ADCC-FF49-A75F-ECF45EA463C8}" type="slidenum">
              <a:rPr lang="en-US"/>
              <a:pPr>
                <a:defRPr/>
              </a:pPr>
              <a:t>‹#›</a:t>
            </a:fld>
            <a:endParaRPr lang="en-US"/>
          </a:p>
        </p:txBody>
      </p:sp>
    </p:spTree>
    <p:extLst>
      <p:ext uri="{BB962C8B-B14F-4D97-AF65-F5344CB8AC3E}">
        <p14:creationId xmlns:p14="http://schemas.microsoft.com/office/powerpoint/2010/main" val="32871648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113E3A-EC5D-7044-A13C-8041D0FC4AB2}"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72D46EC-5FB3-294A-ABFC-816137740772}" type="slidenum">
              <a:rPr lang="en-US"/>
              <a:pPr>
                <a:defRPr/>
              </a:pPr>
              <a:t>‹#›</a:t>
            </a:fld>
            <a:endParaRPr lang="en-US"/>
          </a:p>
        </p:txBody>
      </p:sp>
    </p:spTree>
    <p:extLst>
      <p:ext uri="{BB962C8B-B14F-4D97-AF65-F5344CB8AC3E}">
        <p14:creationId xmlns:p14="http://schemas.microsoft.com/office/powerpoint/2010/main" val="23273436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2B270FE-CB48-0D4B-89F0-E988906FFD62}"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151691A-1FC4-634B-A032-769B8D4BEAF1}" type="slidenum">
              <a:rPr lang="en-US"/>
              <a:pPr>
                <a:defRPr/>
              </a:pPr>
              <a:t>‹#›</a:t>
            </a:fld>
            <a:endParaRPr lang="en-US"/>
          </a:p>
        </p:txBody>
      </p:sp>
    </p:spTree>
    <p:extLst>
      <p:ext uri="{BB962C8B-B14F-4D97-AF65-F5344CB8AC3E}">
        <p14:creationId xmlns:p14="http://schemas.microsoft.com/office/powerpoint/2010/main" val="27356021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CD4E487-A53C-7D43-AD62-C741F649CD3D}"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73B6634-3CEE-AA4E-A832-702AFC884E07}" type="slidenum">
              <a:rPr lang="en-US"/>
              <a:pPr>
                <a:defRPr/>
              </a:pPr>
              <a:t>‹#›</a:t>
            </a:fld>
            <a:endParaRPr lang="en-US"/>
          </a:p>
        </p:txBody>
      </p:sp>
    </p:spTree>
    <p:extLst>
      <p:ext uri="{BB962C8B-B14F-4D97-AF65-F5344CB8AC3E}">
        <p14:creationId xmlns:p14="http://schemas.microsoft.com/office/powerpoint/2010/main" val="26172184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3F660D5-58CA-B541-9ECF-3B4B12D2E774}"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A6B944C-8CA0-6349-B256-26004A1CF053}" type="slidenum">
              <a:rPr lang="en-US"/>
              <a:pPr>
                <a:defRPr/>
              </a:pPr>
              <a:t>‹#›</a:t>
            </a:fld>
            <a:endParaRPr lang="en-US"/>
          </a:p>
        </p:txBody>
      </p:sp>
    </p:spTree>
    <p:extLst>
      <p:ext uri="{BB962C8B-B14F-4D97-AF65-F5344CB8AC3E}">
        <p14:creationId xmlns:p14="http://schemas.microsoft.com/office/powerpoint/2010/main" val="14701469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6186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60174AA-FC25-944A-9A5B-8C2E7A854503}"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DD99E4-866A-6040-AE0B-9ACBC7EB19DB}" type="slidenum">
              <a:rPr lang="en-US"/>
              <a:pPr>
                <a:defRPr/>
              </a:pPr>
              <a:t>‹#›</a:t>
            </a:fld>
            <a:endParaRPr lang="en-US"/>
          </a:p>
        </p:txBody>
      </p:sp>
    </p:spTree>
    <p:extLst>
      <p:ext uri="{BB962C8B-B14F-4D97-AF65-F5344CB8AC3E}">
        <p14:creationId xmlns:p14="http://schemas.microsoft.com/office/powerpoint/2010/main" val="41572184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8D8ED72-BD65-C24D-8B09-4BEEAFD3B96D}"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6C60154-FE21-DB4B-A4D3-3B30CF3FE374}" type="slidenum">
              <a:rPr lang="en-US"/>
              <a:pPr>
                <a:defRPr/>
              </a:pPr>
              <a:t>‹#›</a:t>
            </a:fld>
            <a:endParaRPr lang="en-US"/>
          </a:p>
        </p:txBody>
      </p:sp>
    </p:spTree>
    <p:extLst>
      <p:ext uri="{BB962C8B-B14F-4D97-AF65-F5344CB8AC3E}">
        <p14:creationId xmlns:p14="http://schemas.microsoft.com/office/powerpoint/2010/main" val="555367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72A5E7D-C340-354A-920A-5A03A85FD6CB}"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21BB816-4A08-FD41-96B3-C335DE807EEF}" type="slidenum">
              <a:rPr lang="en-US"/>
              <a:pPr>
                <a:defRPr/>
              </a:pPr>
              <a:t>‹#›</a:t>
            </a:fld>
            <a:endParaRPr lang="en-US"/>
          </a:p>
        </p:txBody>
      </p:sp>
    </p:spTree>
    <p:extLst>
      <p:ext uri="{BB962C8B-B14F-4D97-AF65-F5344CB8AC3E}">
        <p14:creationId xmlns:p14="http://schemas.microsoft.com/office/powerpoint/2010/main" val="2810337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793214D-4AA4-BE47-B71C-248480C9D53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4500430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8326B9-4F31-4543-B7B4-FB83D2DB9E99}"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2EDF1F87-74CF-3343-B86E-41E54CC6DCC4}" type="slidenum">
              <a:rPr lang="en-US"/>
              <a:pPr>
                <a:defRPr/>
              </a:pPr>
              <a:t>‹#›</a:t>
            </a:fld>
            <a:endParaRPr lang="en-US"/>
          </a:p>
        </p:txBody>
      </p:sp>
    </p:spTree>
    <p:extLst>
      <p:ext uri="{BB962C8B-B14F-4D97-AF65-F5344CB8AC3E}">
        <p14:creationId xmlns:p14="http://schemas.microsoft.com/office/powerpoint/2010/main" val="23432195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20E7132-F1BD-3049-A9AB-85CBF63FCA5C}"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8AED59-F215-1440-BB4B-2AC48BB965F3}" type="slidenum">
              <a:rPr lang="en-US"/>
              <a:pPr>
                <a:defRPr/>
              </a:pPr>
              <a:t>‹#›</a:t>
            </a:fld>
            <a:endParaRPr lang="en-US"/>
          </a:p>
        </p:txBody>
      </p:sp>
    </p:spTree>
    <p:extLst>
      <p:ext uri="{BB962C8B-B14F-4D97-AF65-F5344CB8AC3E}">
        <p14:creationId xmlns:p14="http://schemas.microsoft.com/office/powerpoint/2010/main" val="132718930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9DAF40-7791-6946-B1EA-4D2072EF6A9E}"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9CFCAE-314B-4540-9C5E-85893A01A6FE}" type="slidenum">
              <a:rPr lang="en-US"/>
              <a:pPr>
                <a:defRPr/>
              </a:pPr>
              <a:t>‹#›</a:t>
            </a:fld>
            <a:endParaRPr lang="en-US"/>
          </a:p>
        </p:txBody>
      </p:sp>
    </p:spTree>
    <p:extLst>
      <p:ext uri="{BB962C8B-B14F-4D97-AF65-F5344CB8AC3E}">
        <p14:creationId xmlns:p14="http://schemas.microsoft.com/office/powerpoint/2010/main" val="156371945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DAE1F6F-8C1E-A94C-88F3-E8409D5DA8AA}"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2C9D359-FF6A-3145-916E-202CE038C41A}" type="slidenum">
              <a:rPr lang="en-US"/>
              <a:pPr>
                <a:defRPr/>
              </a:pPr>
              <a:t>‹#›</a:t>
            </a:fld>
            <a:endParaRPr lang="en-US"/>
          </a:p>
        </p:txBody>
      </p:sp>
    </p:spTree>
    <p:extLst>
      <p:ext uri="{BB962C8B-B14F-4D97-AF65-F5344CB8AC3E}">
        <p14:creationId xmlns:p14="http://schemas.microsoft.com/office/powerpoint/2010/main" val="41133717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0DD84E-8EB7-3543-9153-DE67350E5EAA}"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F6F6F8B-4701-214C-A2D6-D5E6A8144996}" type="slidenum">
              <a:rPr lang="en-US"/>
              <a:pPr>
                <a:defRPr/>
              </a:pPr>
              <a:t>‹#›</a:t>
            </a:fld>
            <a:endParaRPr lang="en-US"/>
          </a:p>
        </p:txBody>
      </p:sp>
    </p:spTree>
    <p:extLst>
      <p:ext uri="{BB962C8B-B14F-4D97-AF65-F5344CB8AC3E}">
        <p14:creationId xmlns:p14="http://schemas.microsoft.com/office/powerpoint/2010/main" val="294197229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69FC27-09AD-2B4C-8B3C-40BC71ACDE77}"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548093-9B0A-254C-8158-14C24E88E750}" type="slidenum">
              <a:rPr lang="en-US"/>
              <a:pPr>
                <a:defRPr/>
              </a:pPr>
              <a:t>‹#›</a:t>
            </a:fld>
            <a:endParaRPr lang="en-US"/>
          </a:p>
        </p:txBody>
      </p:sp>
    </p:spTree>
    <p:extLst>
      <p:ext uri="{BB962C8B-B14F-4D97-AF65-F5344CB8AC3E}">
        <p14:creationId xmlns:p14="http://schemas.microsoft.com/office/powerpoint/2010/main" val="27600024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C9A34AE-F806-FB4B-B33F-44B422BDABBD}"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AB817AA-9FB9-5F43-8A13-8AD1DBB1064A}" type="slidenum">
              <a:rPr lang="en-US"/>
              <a:pPr>
                <a:defRPr/>
              </a:pPr>
              <a:t>‹#›</a:t>
            </a:fld>
            <a:endParaRPr lang="en-US"/>
          </a:p>
        </p:txBody>
      </p:sp>
    </p:spTree>
    <p:extLst>
      <p:ext uri="{BB962C8B-B14F-4D97-AF65-F5344CB8AC3E}">
        <p14:creationId xmlns:p14="http://schemas.microsoft.com/office/powerpoint/2010/main" val="27663046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9A20903-DA16-8246-9096-9620E42306F6}"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FD1BD6-EC55-1B4B-B2CD-274D2A720259}" type="slidenum">
              <a:rPr lang="en-US"/>
              <a:pPr>
                <a:defRPr/>
              </a:pPr>
              <a:t>‹#›</a:t>
            </a:fld>
            <a:endParaRPr lang="en-US"/>
          </a:p>
        </p:txBody>
      </p:sp>
    </p:spTree>
    <p:extLst>
      <p:ext uri="{BB962C8B-B14F-4D97-AF65-F5344CB8AC3E}">
        <p14:creationId xmlns:p14="http://schemas.microsoft.com/office/powerpoint/2010/main" val="3801067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21CDF91-4670-124D-8BF9-E1D66CF822B1}"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4F3E257-2FFC-A844-A7D0-8BFCA7708383}" type="slidenum">
              <a:rPr lang="en-US"/>
              <a:pPr>
                <a:defRPr/>
              </a:pPr>
              <a:t>‹#›</a:t>
            </a:fld>
            <a:endParaRPr lang="en-US"/>
          </a:p>
        </p:txBody>
      </p:sp>
    </p:spTree>
    <p:extLst>
      <p:ext uri="{BB962C8B-B14F-4D97-AF65-F5344CB8AC3E}">
        <p14:creationId xmlns:p14="http://schemas.microsoft.com/office/powerpoint/2010/main" val="42680799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4B18559D-6780-7E48-A7A8-91F410D7FD46}" type="datetimeFigureOut">
              <a:rPr lang="en-US"/>
              <a:pPr>
                <a:defRPr/>
              </a:pPr>
              <a:t>7/10/20</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F9628C0-F22E-CF47-8D0C-4CE6742BBCF0}" type="slidenum">
              <a:rPr lang="en-US"/>
              <a:pPr>
                <a:defRPr/>
              </a:pPr>
              <a:t>‹#›</a:t>
            </a:fld>
            <a:endParaRPr lang="en-US"/>
          </a:p>
        </p:txBody>
      </p:sp>
    </p:spTree>
    <p:extLst>
      <p:ext uri="{BB962C8B-B14F-4D97-AF65-F5344CB8AC3E}">
        <p14:creationId xmlns:p14="http://schemas.microsoft.com/office/powerpoint/2010/main" val="150810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C1DAA01F-4E8C-F842-A557-36CB21B2B3F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63004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086FD02D-BCBE-E14B-AA5B-2146B369F3A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187068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20575EB-B802-3946-8915-141E84830BF7}"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51E0D-3066-FB45-9018-ACDC334EBB1B}" type="slidenum">
              <a:rPr lang="en-US"/>
              <a:pPr>
                <a:defRPr/>
              </a:pPr>
              <a:t>‹#›</a:t>
            </a:fld>
            <a:endParaRPr lang="en-US"/>
          </a:p>
        </p:txBody>
      </p:sp>
    </p:spTree>
    <p:extLst>
      <p:ext uri="{BB962C8B-B14F-4D97-AF65-F5344CB8AC3E}">
        <p14:creationId xmlns:p14="http://schemas.microsoft.com/office/powerpoint/2010/main" val="19922269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66C786CB-22AC-2242-B7CF-37E853AFF6C2}"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FB7E38D-F78B-8A4C-850B-7C42CF002EA5}" type="slidenum">
              <a:rPr lang="en-US"/>
              <a:pPr>
                <a:defRPr/>
              </a:pPr>
              <a:t>‹#›</a:t>
            </a:fld>
            <a:endParaRPr lang="en-US"/>
          </a:p>
        </p:txBody>
      </p:sp>
    </p:spTree>
    <p:extLst>
      <p:ext uri="{BB962C8B-B14F-4D97-AF65-F5344CB8AC3E}">
        <p14:creationId xmlns:p14="http://schemas.microsoft.com/office/powerpoint/2010/main" val="1774627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F3032D9-C564-2640-B2B3-E34AB59844EB}"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BF54C73-2618-6140-AF4F-5C8F05F04435}" type="slidenum">
              <a:rPr lang="en-US"/>
              <a:pPr>
                <a:defRPr/>
              </a:pPr>
              <a:t>‹#›</a:t>
            </a:fld>
            <a:endParaRPr lang="en-US"/>
          </a:p>
        </p:txBody>
      </p:sp>
    </p:spTree>
    <p:extLst>
      <p:ext uri="{BB962C8B-B14F-4D97-AF65-F5344CB8AC3E}">
        <p14:creationId xmlns:p14="http://schemas.microsoft.com/office/powerpoint/2010/main" val="36381000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DC5FB77-B6BF-DB47-A494-5B4CAAEE4C46}"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B3CD583-1011-6E4D-BE3A-56349F01E7EE}" type="slidenum">
              <a:rPr lang="en-US"/>
              <a:pPr>
                <a:defRPr/>
              </a:pPr>
              <a:t>‹#›</a:t>
            </a:fld>
            <a:endParaRPr lang="en-US"/>
          </a:p>
        </p:txBody>
      </p:sp>
    </p:spTree>
    <p:extLst>
      <p:ext uri="{BB962C8B-B14F-4D97-AF65-F5344CB8AC3E}">
        <p14:creationId xmlns:p14="http://schemas.microsoft.com/office/powerpoint/2010/main" val="243079185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5F51742E-456E-4340-AA6E-1DD798D6A553}"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A4E8968-FC77-B44A-B9ED-192C8244ACB8}" type="slidenum">
              <a:rPr lang="en-US"/>
              <a:pPr>
                <a:defRPr/>
              </a:pPr>
              <a:t>‹#›</a:t>
            </a:fld>
            <a:endParaRPr lang="en-US"/>
          </a:p>
        </p:txBody>
      </p:sp>
    </p:spTree>
    <p:extLst>
      <p:ext uri="{BB962C8B-B14F-4D97-AF65-F5344CB8AC3E}">
        <p14:creationId xmlns:p14="http://schemas.microsoft.com/office/powerpoint/2010/main" val="339442841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A2A2FED-66DB-254D-9EAD-50F1786D3DE8}"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B977F21-FE56-BE4B-849B-65A8F27BD2C8}" type="slidenum">
              <a:rPr lang="en-US"/>
              <a:pPr>
                <a:defRPr/>
              </a:pPr>
              <a:t>‹#›</a:t>
            </a:fld>
            <a:endParaRPr lang="en-US"/>
          </a:p>
        </p:txBody>
      </p:sp>
    </p:spTree>
    <p:extLst>
      <p:ext uri="{BB962C8B-B14F-4D97-AF65-F5344CB8AC3E}">
        <p14:creationId xmlns:p14="http://schemas.microsoft.com/office/powerpoint/2010/main" val="17107892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211A24A-B149-8848-9E7F-5F485FA7BBC8}"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C9D52ED-6DA0-194C-B018-517C9D075746}" type="slidenum">
              <a:rPr lang="en-US"/>
              <a:pPr>
                <a:defRPr/>
              </a:pPr>
              <a:t>‹#›</a:t>
            </a:fld>
            <a:endParaRPr lang="en-US"/>
          </a:p>
        </p:txBody>
      </p:sp>
    </p:spTree>
    <p:extLst>
      <p:ext uri="{BB962C8B-B14F-4D97-AF65-F5344CB8AC3E}">
        <p14:creationId xmlns:p14="http://schemas.microsoft.com/office/powerpoint/2010/main" val="25798320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08092515-A67E-5F42-817B-396EA530D7A6}"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0CDC151-4EC8-D641-ABEE-E49CB83DE15F}" type="slidenum">
              <a:rPr lang="en-US"/>
              <a:pPr>
                <a:defRPr/>
              </a:pPr>
              <a:t>‹#›</a:t>
            </a:fld>
            <a:endParaRPr lang="en-US"/>
          </a:p>
        </p:txBody>
      </p:sp>
    </p:spTree>
    <p:extLst>
      <p:ext uri="{BB962C8B-B14F-4D97-AF65-F5344CB8AC3E}">
        <p14:creationId xmlns:p14="http://schemas.microsoft.com/office/powerpoint/2010/main" val="121775216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179B636-A711-1940-A454-0AB83B6D995B}"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3322FC7-A7B5-6B41-9A88-AB0BB6EA7157}" type="slidenum">
              <a:rPr lang="en-US"/>
              <a:pPr>
                <a:defRPr/>
              </a:pPr>
              <a:t>‹#›</a:t>
            </a:fld>
            <a:endParaRPr lang="en-US"/>
          </a:p>
        </p:txBody>
      </p:sp>
    </p:spTree>
    <p:extLst>
      <p:ext uri="{BB962C8B-B14F-4D97-AF65-F5344CB8AC3E}">
        <p14:creationId xmlns:p14="http://schemas.microsoft.com/office/powerpoint/2010/main" val="67303144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F81493-68B1-E24C-8892-2B2B00B239B9}"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61D1E9E-A963-F346-959D-F670E71FE21A}" type="slidenum">
              <a:rPr lang="en-US"/>
              <a:pPr>
                <a:defRPr/>
              </a:pPr>
              <a:t>‹#›</a:t>
            </a:fld>
            <a:endParaRPr lang="en-US"/>
          </a:p>
        </p:txBody>
      </p:sp>
    </p:spTree>
    <p:extLst>
      <p:ext uri="{BB962C8B-B14F-4D97-AF65-F5344CB8AC3E}">
        <p14:creationId xmlns:p14="http://schemas.microsoft.com/office/powerpoint/2010/main" val="413375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DE397598-0144-4E43-8037-DD9E027A6A2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6304282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ECD5DED-A448-1141-94DC-B5C59E7C9724}"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F2C2D60-2CD7-354C-BD62-9EF77D920C22}" type="slidenum">
              <a:rPr lang="en-US"/>
              <a:pPr>
                <a:defRPr/>
              </a:pPr>
              <a:t>‹#›</a:t>
            </a:fld>
            <a:endParaRPr lang="en-US"/>
          </a:p>
        </p:txBody>
      </p:sp>
    </p:spTree>
    <p:extLst>
      <p:ext uri="{BB962C8B-B14F-4D97-AF65-F5344CB8AC3E}">
        <p14:creationId xmlns:p14="http://schemas.microsoft.com/office/powerpoint/2010/main" val="30417280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2FBF8AA-D32B-B646-BBE5-F2F314516035}"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2932FCA-3637-E242-8275-A10D852A045B}" type="slidenum">
              <a:rPr lang="en-US"/>
              <a:pPr>
                <a:defRPr/>
              </a:pPr>
              <a:t>‹#›</a:t>
            </a:fld>
            <a:endParaRPr lang="en-US"/>
          </a:p>
        </p:txBody>
      </p:sp>
    </p:spTree>
    <p:extLst>
      <p:ext uri="{BB962C8B-B14F-4D97-AF65-F5344CB8AC3E}">
        <p14:creationId xmlns:p14="http://schemas.microsoft.com/office/powerpoint/2010/main" val="372407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85B767A-F936-2A45-A8C4-68D8AB989E21}"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8D2A5F1-19AD-254E-B954-88472307B9D2}" type="slidenum">
              <a:rPr lang="en-US"/>
              <a:pPr>
                <a:defRPr/>
              </a:pPr>
              <a:t>‹#›</a:t>
            </a:fld>
            <a:endParaRPr lang="en-US"/>
          </a:p>
        </p:txBody>
      </p:sp>
    </p:spTree>
    <p:extLst>
      <p:ext uri="{BB962C8B-B14F-4D97-AF65-F5344CB8AC3E}">
        <p14:creationId xmlns:p14="http://schemas.microsoft.com/office/powerpoint/2010/main" val="1550265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B7577E-EADA-9644-B679-A3CC4768BC18}"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B25D323B-39C2-A74A-B046-B44C0DFFC347}" type="slidenum">
              <a:rPr lang="en-US"/>
              <a:pPr>
                <a:defRPr/>
              </a:pPr>
              <a:t>‹#›</a:t>
            </a:fld>
            <a:endParaRPr lang="en-US"/>
          </a:p>
        </p:txBody>
      </p:sp>
    </p:spTree>
    <p:extLst>
      <p:ext uri="{BB962C8B-B14F-4D97-AF65-F5344CB8AC3E}">
        <p14:creationId xmlns:p14="http://schemas.microsoft.com/office/powerpoint/2010/main" val="32974218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CE342F4-6DEB-7C40-9847-C2229A29D1BD}"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4357B74-0F89-9A43-AF76-635AF09F148E}" type="slidenum">
              <a:rPr lang="en-US"/>
              <a:pPr>
                <a:defRPr/>
              </a:pPr>
              <a:t>‹#›</a:t>
            </a:fld>
            <a:endParaRPr lang="en-US"/>
          </a:p>
        </p:txBody>
      </p:sp>
    </p:spTree>
    <p:extLst>
      <p:ext uri="{BB962C8B-B14F-4D97-AF65-F5344CB8AC3E}">
        <p14:creationId xmlns:p14="http://schemas.microsoft.com/office/powerpoint/2010/main" val="17822280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F486DA-259D-E84F-8C2F-EC588259028E}"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42F1ACD-1B8B-C54C-B173-0DECC6DB3BE7}" type="slidenum">
              <a:rPr lang="en-US"/>
              <a:pPr>
                <a:defRPr/>
              </a:pPr>
              <a:t>‹#›</a:t>
            </a:fld>
            <a:endParaRPr lang="en-US"/>
          </a:p>
        </p:txBody>
      </p:sp>
    </p:spTree>
    <p:extLst>
      <p:ext uri="{BB962C8B-B14F-4D97-AF65-F5344CB8AC3E}">
        <p14:creationId xmlns:p14="http://schemas.microsoft.com/office/powerpoint/2010/main" val="5623189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21730EF-8628-D94E-A37E-CA00355AF9FD}"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49F1BCF-BF23-A941-92E7-044A389CADA9}" type="slidenum">
              <a:rPr lang="en-US"/>
              <a:pPr>
                <a:defRPr/>
              </a:pPr>
              <a:t>‹#›</a:t>
            </a:fld>
            <a:endParaRPr lang="en-US"/>
          </a:p>
        </p:txBody>
      </p:sp>
    </p:spTree>
    <p:extLst>
      <p:ext uri="{BB962C8B-B14F-4D97-AF65-F5344CB8AC3E}">
        <p14:creationId xmlns:p14="http://schemas.microsoft.com/office/powerpoint/2010/main" val="27900689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526D66D-D161-4044-A554-FA54C6747CA1}"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658E70F-B059-C541-B2F3-BE96B084D840}" type="slidenum">
              <a:rPr lang="en-US"/>
              <a:pPr>
                <a:defRPr/>
              </a:pPr>
              <a:t>‹#›</a:t>
            </a:fld>
            <a:endParaRPr lang="en-US"/>
          </a:p>
        </p:txBody>
      </p:sp>
    </p:spTree>
    <p:extLst>
      <p:ext uri="{BB962C8B-B14F-4D97-AF65-F5344CB8AC3E}">
        <p14:creationId xmlns:p14="http://schemas.microsoft.com/office/powerpoint/2010/main" val="8256694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45C8FE4-B5B8-3844-BDF7-3C080DC38E9E}"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DE8948-698E-A34E-B031-DCE00801CBA2}" type="slidenum">
              <a:rPr lang="en-US"/>
              <a:pPr>
                <a:defRPr/>
              </a:pPr>
              <a:t>‹#›</a:t>
            </a:fld>
            <a:endParaRPr lang="en-US"/>
          </a:p>
        </p:txBody>
      </p:sp>
    </p:spTree>
    <p:extLst>
      <p:ext uri="{BB962C8B-B14F-4D97-AF65-F5344CB8AC3E}">
        <p14:creationId xmlns:p14="http://schemas.microsoft.com/office/powerpoint/2010/main" val="35532867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CA180D6-18EA-0840-A8C2-338AE0A9FF90}"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9BC4E0-4B2D-CE49-9B7C-7B3677639E09}" type="slidenum">
              <a:rPr lang="en-US"/>
              <a:pPr>
                <a:defRPr/>
              </a:pPr>
              <a:t>‹#›</a:t>
            </a:fld>
            <a:endParaRPr lang="en-US"/>
          </a:p>
        </p:txBody>
      </p:sp>
    </p:spTree>
    <p:extLst>
      <p:ext uri="{BB962C8B-B14F-4D97-AF65-F5344CB8AC3E}">
        <p14:creationId xmlns:p14="http://schemas.microsoft.com/office/powerpoint/2010/main" val="4187664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3119B393-EAD4-8441-B3F1-7983867536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086621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C6076F8C-2FA9-F040-B2DC-284719B977E1}"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2F68FB-1AF4-8745-BF09-E737860D43CD}" type="slidenum">
              <a:rPr lang="en-US"/>
              <a:pPr>
                <a:defRPr/>
              </a:pPr>
              <a:t>‹#›</a:t>
            </a:fld>
            <a:endParaRPr lang="en-US"/>
          </a:p>
        </p:txBody>
      </p:sp>
    </p:spTree>
    <p:extLst>
      <p:ext uri="{BB962C8B-B14F-4D97-AF65-F5344CB8AC3E}">
        <p14:creationId xmlns:p14="http://schemas.microsoft.com/office/powerpoint/2010/main" val="26987906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F63EC9B-30DC-5A4F-8063-95B5F8359309}"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7DB29C9-045D-A847-9A77-8265AB687CF3}" type="slidenum">
              <a:rPr lang="en-US"/>
              <a:pPr>
                <a:defRPr/>
              </a:pPr>
              <a:t>‹#›</a:t>
            </a:fld>
            <a:endParaRPr lang="en-US"/>
          </a:p>
        </p:txBody>
      </p:sp>
    </p:spTree>
    <p:extLst>
      <p:ext uri="{BB962C8B-B14F-4D97-AF65-F5344CB8AC3E}">
        <p14:creationId xmlns:p14="http://schemas.microsoft.com/office/powerpoint/2010/main" val="7092163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EB1EA03-7BC3-304A-BA90-02D37B90FAF4}"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D10133F-43E9-2B47-9255-EBFD23C3BB6C}" type="slidenum">
              <a:rPr lang="en-US"/>
              <a:pPr>
                <a:defRPr/>
              </a:pPr>
              <a:t>‹#›</a:t>
            </a:fld>
            <a:endParaRPr lang="en-US"/>
          </a:p>
        </p:txBody>
      </p:sp>
    </p:spTree>
    <p:extLst>
      <p:ext uri="{BB962C8B-B14F-4D97-AF65-F5344CB8AC3E}">
        <p14:creationId xmlns:p14="http://schemas.microsoft.com/office/powerpoint/2010/main" val="22577319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84D66E-5D20-3E49-B50D-6C219141CA25}" type="datetimeFigureOut">
              <a:rPr lang="en-US"/>
              <a:pPr>
                <a:defRPr/>
              </a:pPr>
              <a:t>7/10/20</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C481CDF-5C8B-5B48-8AE3-C821CC66CABE}" type="slidenum">
              <a:rPr lang="en-US"/>
              <a:pPr>
                <a:defRPr/>
              </a:pPr>
              <a:t>‹#›</a:t>
            </a:fld>
            <a:endParaRPr lang="en-US"/>
          </a:p>
        </p:txBody>
      </p:sp>
    </p:spTree>
    <p:extLst>
      <p:ext uri="{BB962C8B-B14F-4D97-AF65-F5344CB8AC3E}">
        <p14:creationId xmlns:p14="http://schemas.microsoft.com/office/powerpoint/2010/main" val="23454774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D771B1-B479-2C4C-A074-BAC06E881A65}"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988E69C-952F-6547-9301-B6096118828F}" type="slidenum">
              <a:rPr lang="en-US"/>
              <a:pPr>
                <a:defRPr/>
              </a:pPr>
              <a:t>‹#›</a:t>
            </a:fld>
            <a:endParaRPr lang="en-US"/>
          </a:p>
        </p:txBody>
      </p:sp>
    </p:spTree>
    <p:extLst>
      <p:ext uri="{BB962C8B-B14F-4D97-AF65-F5344CB8AC3E}">
        <p14:creationId xmlns:p14="http://schemas.microsoft.com/office/powerpoint/2010/main" val="244595888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0A0CDFB-CE72-744D-A94A-6227A44AE285}"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331F4E6-4FE5-5F4B-A512-949AF5EB9FA9}" type="slidenum">
              <a:rPr lang="en-US"/>
              <a:pPr>
                <a:defRPr/>
              </a:pPr>
              <a:t>‹#›</a:t>
            </a:fld>
            <a:endParaRPr lang="en-US"/>
          </a:p>
        </p:txBody>
      </p:sp>
    </p:spTree>
    <p:extLst>
      <p:ext uri="{BB962C8B-B14F-4D97-AF65-F5344CB8AC3E}">
        <p14:creationId xmlns:p14="http://schemas.microsoft.com/office/powerpoint/2010/main" val="11339329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609273-F0EE-8646-886B-0553EF826ABE}"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2B646E-3958-C04F-8015-9065C4861123}" type="slidenum">
              <a:rPr lang="en-US"/>
              <a:pPr>
                <a:defRPr/>
              </a:pPr>
              <a:t>‹#›</a:t>
            </a:fld>
            <a:endParaRPr lang="en-US"/>
          </a:p>
        </p:txBody>
      </p:sp>
    </p:spTree>
    <p:extLst>
      <p:ext uri="{BB962C8B-B14F-4D97-AF65-F5344CB8AC3E}">
        <p14:creationId xmlns:p14="http://schemas.microsoft.com/office/powerpoint/2010/main" val="25379277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F11E65D-67B9-624D-84F1-4ACA9415B514}"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4D113C-E611-7F4D-904C-86DBD29E8995}" type="slidenum">
              <a:rPr lang="en-US"/>
              <a:pPr>
                <a:defRPr/>
              </a:pPr>
              <a:t>‹#›</a:t>
            </a:fld>
            <a:endParaRPr lang="en-US"/>
          </a:p>
        </p:txBody>
      </p:sp>
    </p:spTree>
    <p:extLst>
      <p:ext uri="{BB962C8B-B14F-4D97-AF65-F5344CB8AC3E}">
        <p14:creationId xmlns:p14="http://schemas.microsoft.com/office/powerpoint/2010/main" val="81206162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61433AD-5C96-1E4C-BAC9-099870BABCAF}" type="datetimeFigureOut">
              <a:rPr lang="en-US"/>
              <a:pPr>
                <a:defRPr/>
              </a:pPr>
              <a:t>7/10/20</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90C5093-EBE1-BC41-9A36-4FC494C8A000}" type="slidenum">
              <a:rPr lang="en-US"/>
              <a:pPr>
                <a:defRPr/>
              </a:pPr>
              <a:t>‹#›</a:t>
            </a:fld>
            <a:endParaRPr lang="en-US"/>
          </a:p>
        </p:txBody>
      </p:sp>
    </p:spTree>
    <p:extLst>
      <p:ext uri="{BB962C8B-B14F-4D97-AF65-F5344CB8AC3E}">
        <p14:creationId xmlns:p14="http://schemas.microsoft.com/office/powerpoint/2010/main" val="25989755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DF25C9F-6FE8-2C4D-B46E-D5923DBEB5EB}" type="datetimeFigureOut">
              <a:rPr lang="en-US"/>
              <a:pPr>
                <a:defRPr/>
              </a:pPr>
              <a:t>7/10/20</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5A6A110-EBAA-4E4E-A2EB-9DF60A668A92}" type="slidenum">
              <a:rPr lang="en-US"/>
              <a:pPr>
                <a:defRPr/>
              </a:pPr>
              <a:t>‹#›</a:t>
            </a:fld>
            <a:endParaRPr lang="en-US"/>
          </a:p>
        </p:txBody>
      </p:sp>
    </p:spTree>
    <p:extLst>
      <p:ext uri="{BB962C8B-B14F-4D97-AF65-F5344CB8AC3E}">
        <p14:creationId xmlns:p14="http://schemas.microsoft.com/office/powerpoint/2010/main" val="3718155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B10098E-D963-3746-A1D2-3A6E836DF07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4146568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C411B4B-AB27-D14F-AF3B-69C50C948BB3}" type="datetimeFigureOut">
              <a:rPr lang="en-US"/>
              <a:pPr>
                <a:defRPr/>
              </a:pPr>
              <a:t>7/10/20</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BE3A35-510B-2844-A70D-571F7AB21A69}" type="slidenum">
              <a:rPr lang="en-US"/>
              <a:pPr>
                <a:defRPr/>
              </a:pPr>
              <a:t>‹#›</a:t>
            </a:fld>
            <a:endParaRPr lang="en-US"/>
          </a:p>
        </p:txBody>
      </p:sp>
    </p:spTree>
    <p:extLst>
      <p:ext uri="{BB962C8B-B14F-4D97-AF65-F5344CB8AC3E}">
        <p14:creationId xmlns:p14="http://schemas.microsoft.com/office/powerpoint/2010/main" val="1888965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3EC0780-92EE-A64A-90BF-DE458CC02382}"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80A8E1F-DAC7-294B-963E-62DDBEA77066}" type="slidenum">
              <a:rPr lang="en-US"/>
              <a:pPr>
                <a:defRPr/>
              </a:pPr>
              <a:t>‹#›</a:t>
            </a:fld>
            <a:endParaRPr lang="en-US"/>
          </a:p>
        </p:txBody>
      </p:sp>
    </p:spTree>
    <p:extLst>
      <p:ext uri="{BB962C8B-B14F-4D97-AF65-F5344CB8AC3E}">
        <p14:creationId xmlns:p14="http://schemas.microsoft.com/office/powerpoint/2010/main" val="400291418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2E9703-1D15-F741-9290-8D01E10FEE75}" type="datetimeFigureOut">
              <a:rPr lang="en-US"/>
              <a:pPr>
                <a:defRPr/>
              </a:pPr>
              <a:t>7/10/20</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6435F8A-9715-8A4D-82AC-537CC2B92E96}" type="slidenum">
              <a:rPr lang="en-US"/>
              <a:pPr>
                <a:defRPr/>
              </a:pPr>
              <a:t>‹#›</a:t>
            </a:fld>
            <a:endParaRPr lang="en-US"/>
          </a:p>
        </p:txBody>
      </p:sp>
    </p:spTree>
    <p:extLst>
      <p:ext uri="{BB962C8B-B14F-4D97-AF65-F5344CB8AC3E}">
        <p14:creationId xmlns:p14="http://schemas.microsoft.com/office/powerpoint/2010/main" val="21225312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65C2B-BD79-EE4E-881D-F6D62AD1CC19}"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1F3D66-224C-4646-B87A-09E719A51BB8}" type="slidenum">
              <a:rPr lang="en-US"/>
              <a:pPr>
                <a:defRPr/>
              </a:pPr>
              <a:t>‹#›</a:t>
            </a:fld>
            <a:endParaRPr lang="en-US"/>
          </a:p>
        </p:txBody>
      </p:sp>
    </p:spTree>
    <p:extLst>
      <p:ext uri="{BB962C8B-B14F-4D97-AF65-F5344CB8AC3E}">
        <p14:creationId xmlns:p14="http://schemas.microsoft.com/office/powerpoint/2010/main" val="22548245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0E76CBA-15EC-624E-BB2F-B7AE353AC333}" type="datetimeFigureOut">
              <a:rPr lang="en-US"/>
              <a:pPr>
                <a:defRPr/>
              </a:pPr>
              <a:t>7/10/20</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630F7E9-8240-C148-8D49-270AFB809F1F}" type="slidenum">
              <a:rPr lang="en-US"/>
              <a:pPr>
                <a:defRPr/>
              </a:pPr>
              <a:t>‹#›</a:t>
            </a:fld>
            <a:endParaRPr lang="en-US"/>
          </a:p>
        </p:txBody>
      </p:sp>
    </p:spTree>
    <p:extLst>
      <p:ext uri="{BB962C8B-B14F-4D97-AF65-F5344CB8AC3E}">
        <p14:creationId xmlns:p14="http://schemas.microsoft.com/office/powerpoint/2010/main" val="36499233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2114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796F128-5904-E64C-A47B-76304AB76250}"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0477EB8-4B98-EF4A-AFA9-CB61DA45A9AB}" type="slidenum">
              <a:rPr lang="en-US"/>
              <a:pPr>
                <a:defRPr/>
              </a:pPr>
              <a:t>‹#›</a:t>
            </a:fld>
            <a:endParaRPr lang="en-US"/>
          </a:p>
        </p:txBody>
      </p:sp>
    </p:spTree>
    <p:extLst>
      <p:ext uri="{BB962C8B-B14F-4D97-AF65-F5344CB8AC3E}">
        <p14:creationId xmlns:p14="http://schemas.microsoft.com/office/powerpoint/2010/main" val="275617005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7EDA07-0ADE-144E-BA65-566D917FB427}"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DB67DF-9A78-9D49-9025-50C074F1AB97}" type="slidenum">
              <a:rPr lang="en-US"/>
              <a:pPr>
                <a:defRPr/>
              </a:pPr>
              <a:t>‹#›</a:t>
            </a:fld>
            <a:endParaRPr lang="en-US"/>
          </a:p>
        </p:txBody>
      </p:sp>
    </p:spTree>
    <p:extLst>
      <p:ext uri="{BB962C8B-B14F-4D97-AF65-F5344CB8AC3E}">
        <p14:creationId xmlns:p14="http://schemas.microsoft.com/office/powerpoint/2010/main" val="2097350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26BF108-8322-744B-8D57-9FB5C35FFEAB}"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1763218-091A-994E-ADB2-D3AEAE8FE1A4}" type="slidenum">
              <a:rPr lang="en-US"/>
              <a:pPr>
                <a:defRPr/>
              </a:pPr>
              <a:t>‹#›</a:t>
            </a:fld>
            <a:endParaRPr lang="en-US"/>
          </a:p>
        </p:txBody>
      </p:sp>
    </p:spTree>
    <p:extLst>
      <p:ext uri="{BB962C8B-B14F-4D97-AF65-F5344CB8AC3E}">
        <p14:creationId xmlns:p14="http://schemas.microsoft.com/office/powerpoint/2010/main" val="33083335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3F1AA01-40EA-AA4A-9090-F7DD3D284E34}"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573748F-68B8-A848-89DD-AFA37D5C2060}" type="slidenum">
              <a:rPr lang="en-US"/>
              <a:pPr>
                <a:defRPr/>
              </a:pPr>
              <a:t>‹#›</a:t>
            </a:fld>
            <a:endParaRPr lang="en-US"/>
          </a:p>
        </p:txBody>
      </p:sp>
    </p:spTree>
    <p:extLst>
      <p:ext uri="{BB962C8B-B14F-4D97-AF65-F5344CB8AC3E}">
        <p14:creationId xmlns:p14="http://schemas.microsoft.com/office/powerpoint/2010/main" val="1167972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98FDAB3-B714-8E4B-AB76-2FBCC319CED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459899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8BE33B2-D956-984E-AC67-A4CA668299E0}"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A505C2-4EF4-BD4B-8E41-E6DFC1D6FF1C}" type="slidenum">
              <a:rPr lang="en-US"/>
              <a:pPr>
                <a:defRPr/>
              </a:pPr>
              <a:t>‹#›</a:t>
            </a:fld>
            <a:endParaRPr lang="en-US"/>
          </a:p>
        </p:txBody>
      </p:sp>
    </p:spTree>
    <p:extLst>
      <p:ext uri="{BB962C8B-B14F-4D97-AF65-F5344CB8AC3E}">
        <p14:creationId xmlns:p14="http://schemas.microsoft.com/office/powerpoint/2010/main" val="29778597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CFC32FF-5D57-B74B-8681-6E6C66FCC1BE}" type="datetimeFigureOut">
              <a:rPr lang="en-US"/>
              <a:pPr>
                <a:defRPr/>
              </a:pPr>
              <a:t>7/10/20</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C26A88F-7EBA-6349-9874-4D39CED98FF4}" type="slidenum">
              <a:rPr lang="en-US"/>
              <a:pPr>
                <a:defRPr/>
              </a:pPr>
              <a:t>‹#›</a:t>
            </a:fld>
            <a:endParaRPr lang="en-US"/>
          </a:p>
        </p:txBody>
      </p:sp>
    </p:spTree>
    <p:extLst>
      <p:ext uri="{BB962C8B-B14F-4D97-AF65-F5344CB8AC3E}">
        <p14:creationId xmlns:p14="http://schemas.microsoft.com/office/powerpoint/2010/main" val="22868714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143E9AF-A52F-4A44-BD88-7FAE6EF225F0}" type="datetimeFigureOut">
              <a:rPr lang="en-US"/>
              <a:pPr>
                <a:defRPr/>
              </a:pPr>
              <a:t>7/10/20</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86D7FB-BB0E-964C-8103-9BAE7F76337F}" type="slidenum">
              <a:rPr lang="en-US"/>
              <a:pPr>
                <a:defRPr/>
              </a:pPr>
              <a:t>‹#›</a:t>
            </a:fld>
            <a:endParaRPr lang="en-US"/>
          </a:p>
        </p:txBody>
      </p:sp>
    </p:spTree>
    <p:extLst>
      <p:ext uri="{BB962C8B-B14F-4D97-AF65-F5344CB8AC3E}">
        <p14:creationId xmlns:p14="http://schemas.microsoft.com/office/powerpoint/2010/main" val="37216953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DA7BA1A-9572-8D4F-8635-C3B97A5B46DD}"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B7DAE16-36EB-A849-A46E-8AD640C0D353}" type="slidenum">
              <a:rPr lang="en-US"/>
              <a:pPr>
                <a:defRPr/>
              </a:pPr>
              <a:t>‹#›</a:t>
            </a:fld>
            <a:endParaRPr lang="en-US"/>
          </a:p>
        </p:txBody>
      </p:sp>
    </p:spTree>
    <p:extLst>
      <p:ext uri="{BB962C8B-B14F-4D97-AF65-F5344CB8AC3E}">
        <p14:creationId xmlns:p14="http://schemas.microsoft.com/office/powerpoint/2010/main" val="15941838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A78ACAB-7FC1-5D45-A750-E560A0E04169}" type="datetimeFigureOut">
              <a:rPr lang="en-US"/>
              <a:pPr>
                <a:defRPr/>
              </a:pPr>
              <a:t>7/10/20</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E6FD5CF-907E-7548-A2C5-D6D9F81AEACE}" type="slidenum">
              <a:rPr lang="en-US"/>
              <a:pPr>
                <a:defRPr/>
              </a:pPr>
              <a:t>‹#›</a:t>
            </a:fld>
            <a:endParaRPr lang="en-US"/>
          </a:p>
        </p:txBody>
      </p:sp>
    </p:spTree>
    <p:extLst>
      <p:ext uri="{BB962C8B-B14F-4D97-AF65-F5344CB8AC3E}">
        <p14:creationId xmlns:p14="http://schemas.microsoft.com/office/powerpoint/2010/main" val="3395319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9BCF8D7-B6CE-DC45-9715-8D70F923B938}"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ED6F40B-26AE-5C44-A221-B209F12B91CD}" type="slidenum">
              <a:rPr lang="en-US"/>
              <a:pPr>
                <a:defRPr/>
              </a:pPr>
              <a:t>‹#›</a:t>
            </a:fld>
            <a:endParaRPr lang="en-US"/>
          </a:p>
        </p:txBody>
      </p:sp>
    </p:spTree>
    <p:extLst>
      <p:ext uri="{BB962C8B-B14F-4D97-AF65-F5344CB8AC3E}">
        <p14:creationId xmlns:p14="http://schemas.microsoft.com/office/powerpoint/2010/main" val="22194736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C7D1F2-E421-4D49-8A7E-CD8AB07ED7D2}" type="datetimeFigureOut">
              <a:rPr lang="en-US"/>
              <a:pPr>
                <a:defRPr/>
              </a:pPr>
              <a:t>7/10/20</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15E5AA-D845-D841-BEF9-93C26CDC652D}" type="slidenum">
              <a:rPr lang="en-US"/>
              <a:pPr>
                <a:defRPr/>
              </a:pPr>
              <a:t>‹#›</a:t>
            </a:fld>
            <a:endParaRPr lang="en-US"/>
          </a:p>
        </p:txBody>
      </p:sp>
    </p:spTree>
    <p:extLst>
      <p:ext uri="{BB962C8B-B14F-4D97-AF65-F5344CB8AC3E}">
        <p14:creationId xmlns:p14="http://schemas.microsoft.com/office/powerpoint/2010/main" val="273346514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57673F-65D6-CC4C-AC70-DD2CC4D673FD}" type="datetimeFigureOut">
              <a:rPr lang="en-US"/>
              <a:pPr>
                <a:defRPr/>
              </a:pPr>
              <a:t>7/10/20</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F503AB2-588B-8048-A16C-144D9723F198}" type="slidenum">
              <a:rPr lang="en-US"/>
              <a:pPr>
                <a:defRPr/>
              </a:pPr>
              <a:t>‹#›</a:t>
            </a:fld>
            <a:endParaRPr lang="en-US"/>
          </a:p>
        </p:txBody>
      </p:sp>
    </p:spTree>
    <p:extLst>
      <p:ext uri="{BB962C8B-B14F-4D97-AF65-F5344CB8AC3E}">
        <p14:creationId xmlns:p14="http://schemas.microsoft.com/office/powerpoint/2010/main" val="10457373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C6D31A-E14D-D142-96A8-D44DD0749869}" type="datetimeFigureOut">
              <a:rPr lang="en-US"/>
              <a:pPr>
                <a:defRPr/>
              </a:pPr>
              <a:t>7/10/20</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86B91BE-88FD-2C41-A47F-4C9C70573DE8}" type="slidenum">
              <a:rPr lang="en-US"/>
              <a:pPr>
                <a:defRPr/>
              </a:pPr>
              <a:t>‹#›</a:t>
            </a:fld>
            <a:endParaRPr lang="en-US"/>
          </a:p>
        </p:txBody>
      </p:sp>
    </p:spTree>
    <p:extLst>
      <p:ext uri="{BB962C8B-B14F-4D97-AF65-F5344CB8AC3E}">
        <p14:creationId xmlns:p14="http://schemas.microsoft.com/office/powerpoint/2010/main" val="21031244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491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8"/>
          <p:cNvSpPr>
            <a:spLocks noGrp="1"/>
          </p:cNvSpPr>
          <p:nvPr>
            <p:ph type="sldNum" sz="quarter" idx="10"/>
          </p:nvPr>
        </p:nvSpPr>
        <p:spPr>
          <a:ln/>
        </p:spPr>
        <p:txBody>
          <a:bodyPr/>
          <a:lstStyle>
            <a:lvl1pPr>
              <a:defRPr/>
            </a:lvl1pPr>
          </a:lstStyle>
          <a:p>
            <a:pPr>
              <a:defRPr/>
            </a:pPr>
            <a:fld id="{3579E075-5FF8-3C41-AC11-BBCD1FAE46F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156810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06281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0135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8838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45522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5569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0559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4138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15258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04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076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AC4F2D42-B555-7347-8779-F17FF581BA9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12008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9559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3989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7297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9354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7824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4007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2301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6207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31004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59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ED6C15D7-F87E-2348-A95A-AB28D7E89D3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5607044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241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1849892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30969015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322091187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2676140738"/>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315315787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92136828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333972663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210608021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19859561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8"/>
          <p:cNvSpPr>
            <a:spLocks noGrp="1"/>
          </p:cNvSpPr>
          <p:nvPr>
            <p:ph type="sldNum" sz="quarter" idx="10"/>
          </p:nvPr>
        </p:nvSpPr>
        <p:spPr>
          <a:ln/>
        </p:spPr>
        <p:txBody>
          <a:bodyPr/>
          <a:lstStyle>
            <a:lvl1pPr>
              <a:defRPr/>
            </a:lvl1pPr>
          </a:lstStyle>
          <a:p>
            <a:pPr>
              <a:defRPr/>
            </a:pPr>
            <a:fld id="{2331581E-018B-1640-8F5A-4A44097823B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6290436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2819068050"/>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9419718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4701295"/>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8187536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729821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9863343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3219161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204519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30595785"/>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8749672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8"/>
          <p:cNvSpPr>
            <a:spLocks noGrp="1"/>
          </p:cNvSpPr>
          <p:nvPr>
            <p:ph type="sldNum" sz="quarter" idx="10"/>
          </p:nvPr>
        </p:nvSpPr>
        <p:spPr>
          <a:ln/>
        </p:spPr>
        <p:txBody>
          <a:bodyPr/>
          <a:lstStyle>
            <a:lvl1pPr>
              <a:defRPr/>
            </a:lvl1pPr>
          </a:lstStyle>
          <a:p>
            <a:pPr>
              <a:defRPr/>
            </a:pPr>
            <a:fld id="{B171D8BC-C446-824C-9D8C-D377668F93D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6060202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8030576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8227365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8995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311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6308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9616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1932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00950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31194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730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7664E99-2755-6A4B-9C57-743C24EC6E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53941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38"/>
          <p:cNvSpPr>
            <a:spLocks noGrp="1"/>
          </p:cNvSpPr>
          <p:nvPr>
            <p:ph type="sldNum" sz="quarter" idx="10"/>
          </p:nvPr>
        </p:nvSpPr>
        <p:spPr>
          <a:ln/>
        </p:spPr>
        <p:txBody>
          <a:bodyPr/>
          <a:lstStyle>
            <a:lvl1pPr>
              <a:defRPr/>
            </a:lvl1pPr>
          </a:lstStyle>
          <a:p>
            <a:pPr>
              <a:defRPr/>
            </a:pPr>
            <a:fld id="{5AEF05D1-2E81-404A-A2AB-FEAB0633392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0514445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85070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89675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022186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72523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241436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34780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368691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91560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5521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506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20B29C21-7A86-8746-B8C2-4A64498EBC8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759460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3589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257446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07802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49554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969344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180490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454885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806706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340572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775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81A7515C-F167-DA49-99ED-AC4F1E61025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9708397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907813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55673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07389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98153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9441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269698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181213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37386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146666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3635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90C1596C-748F-3C46-A582-935F56F021F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4812557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51040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63209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59093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8529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943831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32919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398340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28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85417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1534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16FF3F8C-8C30-5F4C-91B6-64925581B5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8395477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33732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46629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48663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20456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77497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047768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50086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42536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8026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9462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D561CA94-CECE-7C4B-A435-3F64A9FEA59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13023428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141663796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393387932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6722255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66868420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33398797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275728659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195526106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62668597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13165839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94994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p:cNvSpPr>
          <p:nvPr>
            <p:ph type="sldNum" sz="quarter" idx="10"/>
          </p:nvPr>
        </p:nvSpPr>
        <p:spPr>
          <a:ln/>
        </p:spPr>
        <p:txBody>
          <a:bodyPr/>
          <a:lstStyle>
            <a:lvl1pPr>
              <a:defRPr/>
            </a:lvl1pPr>
          </a:lstStyle>
          <a:p>
            <a:pPr>
              <a:defRPr/>
            </a:pPr>
            <a:fld id="{86FF2205-F7CC-7B4C-8D45-B697F9A6326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6669882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187468429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07585773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6313187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387856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75641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3765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325751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5297724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435463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42419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EA779D8C-EE9E-8E4A-B212-21DAF83ECEE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694313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3419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036419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73291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149431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0360395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74353297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253841325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75570545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375973325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3754940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E1589880-DC57-9745-A138-83700D3964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36459856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94131347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18987664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129976491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98563315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133405120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375986610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265900103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144978115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688799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0296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p:cNvSpPr>
          <p:nvPr>
            <p:ph type="sldNum" sz="quarter" idx="10"/>
          </p:nvPr>
        </p:nvSpPr>
        <p:spPr>
          <a:ln/>
        </p:spPr>
        <p:txBody>
          <a:bodyPr/>
          <a:lstStyle>
            <a:lvl1pPr>
              <a:defRPr/>
            </a:lvl1pPr>
          </a:lstStyle>
          <a:p>
            <a:pPr>
              <a:defRPr/>
            </a:pPr>
            <a:fld id="{73AA74B4-EB9C-A64A-B6CA-0AF26C34062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8488968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19517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740005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409785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007780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196691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7792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720422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580023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8669293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14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9122EAB2-FA3A-254F-9B71-D065B47B9C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3637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p:cNvSpPr>
          <p:nvPr>
            <p:ph type="sldNum" sz="quarter" idx="10"/>
          </p:nvPr>
        </p:nvSpPr>
        <p:spPr>
          <a:ln/>
        </p:spPr>
        <p:txBody>
          <a:bodyPr/>
          <a:lstStyle>
            <a:lvl1pPr>
              <a:defRPr/>
            </a:lvl1pPr>
          </a:lstStyle>
          <a:p>
            <a:pPr>
              <a:defRPr/>
            </a:pPr>
            <a:fld id="{C4A4D67E-2237-164F-A620-342C1902412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25091059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80118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440605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794793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13876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811481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28322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74209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093764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54764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5656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5"/>
          <p:cNvSpPr>
            <a:spLocks noGrp="1"/>
          </p:cNvSpPr>
          <p:nvPr>
            <p:ph type="sldNum" sz="quarter" idx="10"/>
          </p:nvPr>
        </p:nvSpPr>
        <p:spPr>
          <a:ln/>
        </p:spPr>
        <p:txBody>
          <a:bodyPr/>
          <a:lstStyle>
            <a:lvl1pPr>
              <a:defRPr/>
            </a:lvl1pPr>
          </a:lstStyle>
          <a:p>
            <a:pPr>
              <a:defRPr/>
            </a:pPr>
            <a:fld id="{C834D69C-A95E-A74F-B4C2-28BC6CFC19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8767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369758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054994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EFD6885F-C26C-C649-8D48-3628B6304D6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9567079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6098487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50EBF541-4477-8D44-887F-A38245B7C07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4773287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5922BA75-AE01-304E-BE0E-F7BAF7F990E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0450858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88FCDE2E-7353-9B48-B446-38EB5B65688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9694012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625908C5-D960-E24B-9419-44EFAC2F088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85319065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37880D00-5516-784E-B55C-3EAA1EA3315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9124048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A0ADAD28-4E07-5741-9EA4-E37E9C6FDC2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667027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B245686A-5E06-6141-84E1-F196C43C929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211375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FA74608-92CC-724F-8A42-1B8BC461CCC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57652018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43C20CC-8166-C74B-87A0-E1FF99FCB36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8847453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53C381F-0BCB-4140-A50A-88A84D5BE67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3339995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439103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22175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107101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478861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39175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697552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0065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38299F9B-9C15-A14A-B01D-F5D750327DA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432877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86298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77711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86448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966420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841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979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38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27415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7/10/20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694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7/10/20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609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962CD763-071D-874C-988C-AEDEA0C7924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6377773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431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2036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355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663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207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91654112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93706897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9736903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80568946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291800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2004A7C6-A65F-5943-B1F0-7F20DB61586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6950645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23245489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40883003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89446835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53785707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04739290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231346573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32559820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65317656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13781915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53233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p:cNvSpPr>
          <p:nvPr>
            <p:ph type="sldNum" sz="quarter" idx="10"/>
          </p:nvPr>
        </p:nvSpPr>
        <p:spPr>
          <a:ln/>
        </p:spPr>
        <p:txBody>
          <a:bodyPr/>
          <a:lstStyle>
            <a:lvl1pPr>
              <a:defRPr/>
            </a:lvl1pPr>
          </a:lstStyle>
          <a:p>
            <a:pPr>
              <a:defRPr/>
            </a:pPr>
            <a:fld id="{E5D1BE27-A8A3-B742-AA12-7958A577DDE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43795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7979605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885332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4648525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5075640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689063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4394442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424871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4896481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640352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9865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lgn="just">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cs typeface="Times New Roman Bold" charset="0"/>
              </a:defRPr>
            </a:lvl1pPr>
          </a:lstStyle>
          <a:p>
            <a:pPr>
              <a:defRPr/>
            </a:pPr>
            <a:fld id="{3324E336-C69A-C445-BD74-D58A20D8E9BE}" type="slidenum">
              <a:rPr lang="en-US"/>
              <a:pPr>
                <a:defRPr/>
              </a:pPr>
              <a:t>‹#›</a:t>
            </a:fld>
            <a:endParaRPr lang="en-US"/>
          </a:p>
        </p:txBody>
      </p:sp>
    </p:spTree>
    <p:extLst>
      <p:ext uri="{BB962C8B-B14F-4D97-AF65-F5344CB8AC3E}">
        <p14:creationId xmlns:p14="http://schemas.microsoft.com/office/powerpoint/2010/main" val="321163253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47735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8839807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4646325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3536124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332168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045903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070664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0974808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78671537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7/10/20</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03665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34CE5B60-0D6F-3540-B229-BE880DF367B4}" type="slidenum">
              <a:rPr lang="en-US"/>
              <a:pPr>
                <a:defRPr/>
              </a:pPr>
              <a:t>‹#›</a:t>
            </a:fld>
            <a:endParaRPr lang="en-US"/>
          </a:p>
        </p:txBody>
      </p:sp>
    </p:spTree>
    <p:extLst>
      <p:ext uri="{BB962C8B-B14F-4D97-AF65-F5344CB8AC3E}">
        <p14:creationId xmlns:p14="http://schemas.microsoft.com/office/powerpoint/2010/main" val="113047505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60315545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43755419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89685960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94029439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5926119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26998769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57586491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93954169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60819807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20855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51151263-331C-2B4F-8F38-B89924636D48}" type="slidenum">
              <a:rPr lang="en-US"/>
              <a:pPr>
                <a:defRPr/>
              </a:pPr>
              <a:t>‹#›</a:t>
            </a:fld>
            <a:endParaRPr lang="en-US"/>
          </a:p>
        </p:txBody>
      </p:sp>
    </p:spTree>
    <p:extLst>
      <p:ext uri="{BB962C8B-B14F-4D97-AF65-F5344CB8AC3E}">
        <p14:creationId xmlns:p14="http://schemas.microsoft.com/office/powerpoint/2010/main" val="95028619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05316789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8D79-229A-474E-B0FE-FC88AC3F6A45}"/>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C7DC056-7D3B-B14F-A609-1CEB312A89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9A927C4-837F-0947-8787-37380DDD83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192132-60D1-454A-8B3A-71CF15947A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657D4D-35D3-9A4C-A056-8B4A88B4FFA2}"/>
              </a:ext>
            </a:extLst>
          </p:cNvPr>
          <p:cNvSpPr>
            <a:spLocks noGrp="1"/>
          </p:cNvSpPr>
          <p:nvPr>
            <p:ph type="sldNum" sz="quarter" idx="12"/>
          </p:nvPr>
        </p:nvSpPr>
        <p:spPr/>
        <p:txBody>
          <a:bodyPr/>
          <a:lstStyle>
            <a:lvl1pPr>
              <a:defRPr/>
            </a:lvl1pPr>
          </a:lstStyle>
          <a:p>
            <a:fld id="{D00F7842-ED36-BD40-93EE-DC9CBD52675C}" type="slidenum">
              <a:rPr lang="en-US" altLang="en-US"/>
              <a:pPr/>
              <a:t>‹#›</a:t>
            </a:fld>
            <a:endParaRPr lang="en-US" altLang="en-US"/>
          </a:p>
        </p:txBody>
      </p:sp>
    </p:spTree>
    <p:extLst>
      <p:ext uri="{BB962C8B-B14F-4D97-AF65-F5344CB8AC3E}">
        <p14:creationId xmlns:p14="http://schemas.microsoft.com/office/powerpoint/2010/main" val="400950299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80CC-FED4-8840-B32F-C4113FF91E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3DFAF8-0D93-B540-869D-A54CF6F860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EBFBCB-6793-7F45-8B40-D9A9BBAD4E8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6D76E3-CE85-8345-9740-FD434A9673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35C703-2746-1443-90B4-558F4905F5CA}"/>
              </a:ext>
            </a:extLst>
          </p:cNvPr>
          <p:cNvSpPr>
            <a:spLocks noGrp="1"/>
          </p:cNvSpPr>
          <p:nvPr>
            <p:ph type="sldNum" sz="quarter" idx="12"/>
          </p:nvPr>
        </p:nvSpPr>
        <p:spPr/>
        <p:txBody>
          <a:bodyPr/>
          <a:lstStyle>
            <a:lvl1pPr>
              <a:defRPr/>
            </a:lvl1pPr>
          </a:lstStyle>
          <a:p>
            <a:fld id="{BE3F8950-6754-A84C-9762-E5B7AD3AB36B}" type="slidenum">
              <a:rPr lang="en-US" altLang="en-US"/>
              <a:pPr/>
              <a:t>‹#›</a:t>
            </a:fld>
            <a:endParaRPr lang="en-US" altLang="en-US"/>
          </a:p>
        </p:txBody>
      </p:sp>
    </p:spTree>
    <p:extLst>
      <p:ext uri="{BB962C8B-B14F-4D97-AF65-F5344CB8AC3E}">
        <p14:creationId xmlns:p14="http://schemas.microsoft.com/office/powerpoint/2010/main" val="269998213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0EBE-475B-9A4A-8CE5-59603A5FA79E}"/>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7FCB047-8A43-F245-B49A-784EF372050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3B18066D-FEBE-594F-9699-B8599987A2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14B920-7E5A-9F45-9926-180E50274A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D7B9D1-A7FB-2A4D-A223-EC853D07CF52}"/>
              </a:ext>
            </a:extLst>
          </p:cNvPr>
          <p:cNvSpPr>
            <a:spLocks noGrp="1"/>
          </p:cNvSpPr>
          <p:nvPr>
            <p:ph type="sldNum" sz="quarter" idx="12"/>
          </p:nvPr>
        </p:nvSpPr>
        <p:spPr/>
        <p:txBody>
          <a:bodyPr/>
          <a:lstStyle>
            <a:lvl1pPr>
              <a:defRPr/>
            </a:lvl1pPr>
          </a:lstStyle>
          <a:p>
            <a:fld id="{D4CD60F4-11F6-AC45-A055-8DDEC7F51694}" type="slidenum">
              <a:rPr lang="en-US" altLang="en-US"/>
              <a:pPr/>
              <a:t>‹#›</a:t>
            </a:fld>
            <a:endParaRPr lang="en-US" altLang="en-US"/>
          </a:p>
        </p:txBody>
      </p:sp>
    </p:spTree>
    <p:extLst>
      <p:ext uri="{BB962C8B-B14F-4D97-AF65-F5344CB8AC3E}">
        <p14:creationId xmlns:p14="http://schemas.microsoft.com/office/powerpoint/2010/main" val="376717128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0050-3028-ED45-B73E-A0BB52FD08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065CA7-12FD-6E4D-87F5-D93F581A81D8}"/>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2C81F0-6BDC-F049-943F-03F118B054AC}"/>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4A7BB9-9A31-AB4C-B3D8-2C468FB450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E3313A-E899-D143-B0A3-2FC84C914AF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C2716-8CD0-3048-8072-723B4709C25C}"/>
              </a:ext>
            </a:extLst>
          </p:cNvPr>
          <p:cNvSpPr>
            <a:spLocks noGrp="1"/>
          </p:cNvSpPr>
          <p:nvPr>
            <p:ph type="sldNum" sz="quarter" idx="12"/>
          </p:nvPr>
        </p:nvSpPr>
        <p:spPr/>
        <p:txBody>
          <a:bodyPr/>
          <a:lstStyle>
            <a:lvl1pPr>
              <a:defRPr/>
            </a:lvl1pPr>
          </a:lstStyle>
          <a:p>
            <a:fld id="{39F3B8EC-FD98-2046-94CD-AE70D067D21D}" type="slidenum">
              <a:rPr lang="en-US" altLang="en-US"/>
              <a:pPr/>
              <a:t>‹#›</a:t>
            </a:fld>
            <a:endParaRPr lang="en-US" altLang="en-US"/>
          </a:p>
        </p:txBody>
      </p:sp>
    </p:spTree>
    <p:extLst>
      <p:ext uri="{BB962C8B-B14F-4D97-AF65-F5344CB8AC3E}">
        <p14:creationId xmlns:p14="http://schemas.microsoft.com/office/powerpoint/2010/main" val="165223163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D2C3-A901-624A-88EB-ED6BC0F19572}"/>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9D6EF9-8838-B542-AD38-4BD49773E76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8512A5-FB8A-DC4D-A849-B6AA987C3A23}"/>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F821F7-035C-4D4F-84DC-B5A0EB6642A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B35459-4AC8-5C41-9D46-C93E12C388D8}"/>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3EAE470-81BB-3743-A5E8-A1AE4024B37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88CD6AC-C61F-EE4A-853D-E14DF2E260D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CDC2FF9-BF2D-AC44-B562-DA5F1ECE646E}"/>
              </a:ext>
            </a:extLst>
          </p:cNvPr>
          <p:cNvSpPr>
            <a:spLocks noGrp="1"/>
          </p:cNvSpPr>
          <p:nvPr>
            <p:ph type="sldNum" sz="quarter" idx="12"/>
          </p:nvPr>
        </p:nvSpPr>
        <p:spPr/>
        <p:txBody>
          <a:bodyPr/>
          <a:lstStyle>
            <a:lvl1pPr>
              <a:defRPr/>
            </a:lvl1pPr>
          </a:lstStyle>
          <a:p>
            <a:fld id="{F0195445-D1BC-D24E-87DE-846823D8878B}" type="slidenum">
              <a:rPr lang="en-US" altLang="en-US"/>
              <a:pPr/>
              <a:t>‹#›</a:t>
            </a:fld>
            <a:endParaRPr lang="en-US" altLang="en-US"/>
          </a:p>
        </p:txBody>
      </p:sp>
    </p:spTree>
    <p:extLst>
      <p:ext uri="{BB962C8B-B14F-4D97-AF65-F5344CB8AC3E}">
        <p14:creationId xmlns:p14="http://schemas.microsoft.com/office/powerpoint/2010/main" val="138127507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9CA7-07C7-4545-88E9-A08DF404677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F2A59A-BE21-104E-88EF-A20035E99D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135E79D-3E2C-CC4E-B885-549B43DD03A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E4017AF-043B-734A-A00E-8C992318CBAC}"/>
              </a:ext>
            </a:extLst>
          </p:cNvPr>
          <p:cNvSpPr>
            <a:spLocks noGrp="1"/>
          </p:cNvSpPr>
          <p:nvPr>
            <p:ph type="sldNum" sz="quarter" idx="12"/>
          </p:nvPr>
        </p:nvSpPr>
        <p:spPr/>
        <p:txBody>
          <a:bodyPr/>
          <a:lstStyle>
            <a:lvl1pPr>
              <a:defRPr/>
            </a:lvl1pPr>
          </a:lstStyle>
          <a:p>
            <a:fld id="{27303CFB-6B1E-C44E-9A7A-5E4A6EF78704}" type="slidenum">
              <a:rPr lang="en-US" altLang="en-US"/>
              <a:pPr/>
              <a:t>‹#›</a:t>
            </a:fld>
            <a:endParaRPr lang="en-US" altLang="en-US"/>
          </a:p>
        </p:txBody>
      </p:sp>
    </p:spTree>
    <p:extLst>
      <p:ext uri="{BB962C8B-B14F-4D97-AF65-F5344CB8AC3E}">
        <p14:creationId xmlns:p14="http://schemas.microsoft.com/office/powerpoint/2010/main" val="256533882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98BAD-F80D-104C-87D0-21CB602A570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B1EF22F-0BC5-3442-82C7-A2EEE3577D6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AECB5BC-31A7-504D-BDB7-5A88810CCFCA}"/>
              </a:ext>
            </a:extLst>
          </p:cNvPr>
          <p:cNvSpPr>
            <a:spLocks noGrp="1"/>
          </p:cNvSpPr>
          <p:nvPr>
            <p:ph type="sldNum" sz="quarter" idx="12"/>
          </p:nvPr>
        </p:nvSpPr>
        <p:spPr/>
        <p:txBody>
          <a:bodyPr/>
          <a:lstStyle>
            <a:lvl1pPr>
              <a:defRPr/>
            </a:lvl1pPr>
          </a:lstStyle>
          <a:p>
            <a:fld id="{7E2E80A5-84AF-ED4E-98C1-2B431AF98388}" type="slidenum">
              <a:rPr lang="en-US" altLang="en-US"/>
              <a:pPr/>
              <a:t>‹#›</a:t>
            </a:fld>
            <a:endParaRPr lang="en-US" altLang="en-US"/>
          </a:p>
        </p:txBody>
      </p:sp>
    </p:spTree>
    <p:extLst>
      <p:ext uri="{BB962C8B-B14F-4D97-AF65-F5344CB8AC3E}">
        <p14:creationId xmlns:p14="http://schemas.microsoft.com/office/powerpoint/2010/main" val="105158277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66A3-1FB1-A242-A90F-E31725510F1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52CE97-83AA-0845-AABC-63E273887B3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909340-B487-DD42-870A-A114688124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26FF5B-A701-F444-99D3-A51BB5E585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657EEAA-0FB9-0E4E-BDDA-787A9840D9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485C11-51BD-EA43-8786-F84421EF6150}"/>
              </a:ext>
            </a:extLst>
          </p:cNvPr>
          <p:cNvSpPr>
            <a:spLocks noGrp="1"/>
          </p:cNvSpPr>
          <p:nvPr>
            <p:ph type="sldNum" sz="quarter" idx="12"/>
          </p:nvPr>
        </p:nvSpPr>
        <p:spPr/>
        <p:txBody>
          <a:bodyPr/>
          <a:lstStyle>
            <a:lvl1pPr>
              <a:defRPr/>
            </a:lvl1pPr>
          </a:lstStyle>
          <a:p>
            <a:fld id="{6FB22696-AD0B-7A45-85AB-C1D15A9A1D43}" type="slidenum">
              <a:rPr lang="en-US" altLang="en-US"/>
              <a:pPr/>
              <a:t>‹#›</a:t>
            </a:fld>
            <a:endParaRPr lang="en-US" altLang="en-US"/>
          </a:p>
        </p:txBody>
      </p:sp>
    </p:spTree>
    <p:extLst>
      <p:ext uri="{BB962C8B-B14F-4D97-AF65-F5344CB8AC3E}">
        <p14:creationId xmlns:p14="http://schemas.microsoft.com/office/powerpoint/2010/main" val="317042721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B4F7-AD72-3649-B81B-765EE4273C5B}"/>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71D063-D277-5748-8522-5DA9DE45BBD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3763B1-E090-7C42-94F8-E58187C113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30FEFC-356F-994E-B0A3-C9D21B8C29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6A17A58-B77F-CF41-A9C1-9C6C365E525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0C20F1-4573-2F42-9C4B-C32A80FE0E5F}"/>
              </a:ext>
            </a:extLst>
          </p:cNvPr>
          <p:cNvSpPr>
            <a:spLocks noGrp="1"/>
          </p:cNvSpPr>
          <p:nvPr>
            <p:ph type="sldNum" sz="quarter" idx="12"/>
          </p:nvPr>
        </p:nvSpPr>
        <p:spPr/>
        <p:txBody>
          <a:bodyPr/>
          <a:lstStyle>
            <a:lvl1pPr>
              <a:defRPr/>
            </a:lvl1pPr>
          </a:lstStyle>
          <a:p>
            <a:fld id="{2731D7F8-41B4-EA49-961B-BBD7EB80E08F}" type="slidenum">
              <a:rPr lang="en-US" altLang="en-US"/>
              <a:pPr/>
              <a:t>‹#›</a:t>
            </a:fld>
            <a:endParaRPr lang="en-US" altLang="en-US"/>
          </a:p>
        </p:txBody>
      </p:sp>
    </p:spTree>
    <p:extLst>
      <p:ext uri="{BB962C8B-B14F-4D97-AF65-F5344CB8AC3E}">
        <p14:creationId xmlns:p14="http://schemas.microsoft.com/office/powerpoint/2010/main" val="8977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B9F6EE70-33CE-A84E-B46E-4B1578A9B67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582814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438A463D-A56D-124D-B462-7DCDC30AE01F}" type="slidenum">
              <a:rPr lang="en-US"/>
              <a:pPr>
                <a:defRPr/>
              </a:pPr>
              <a:t>‹#›</a:t>
            </a:fld>
            <a:endParaRPr lang="en-US"/>
          </a:p>
        </p:txBody>
      </p:sp>
    </p:spTree>
    <p:extLst>
      <p:ext uri="{BB962C8B-B14F-4D97-AF65-F5344CB8AC3E}">
        <p14:creationId xmlns:p14="http://schemas.microsoft.com/office/powerpoint/2010/main" val="380407799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62FB-A748-7E4A-A885-214E071A4AB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B9DE78-A79A-7143-ABF4-A44C1EF126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6F6B4A-D7A6-9045-B8C2-C6F46CBB52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6F64488-9DE6-AD4D-B3B6-D647F4C342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202B91-643B-324F-B96B-25920C2F8A79}"/>
              </a:ext>
            </a:extLst>
          </p:cNvPr>
          <p:cNvSpPr>
            <a:spLocks noGrp="1"/>
          </p:cNvSpPr>
          <p:nvPr>
            <p:ph type="sldNum" sz="quarter" idx="12"/>
          </p:nvPr>
        </p:nvSpPr>
        <p:spPr/>
        <p:txBody>
          <a:bodyPr/>
          <a:lstStyle>
            <a:lvl1pPr>
              <a:defRPr/>
            </a:lvl1pPr>
          </a:lstStyle>
          <a:p>
            <a:fld id="{4D3ACD6E-2590-E44A-9BA9-1C3F0F797EDD}" type="slidenum">
              <a:rPr lang="en-US" altLang="en-US"/>
              <a:pPr/>
              <a:t>‹#›</a:t>
            </a:fld>
            <a:endParaRPr lang="en-US" altLang="en-US"/>
          </a:p>
        </p:txBody>
      </p:sp>
    </p:spTree>
    <p:extLst>
      <p:ext uri="{BB962C8B-B14F-4D97-AF65-F5344CB8AC3E}">
        <p14:creationId xmlns:p14="http://schemas.microsoft.com/office/powerpoint/2010/main" val="163380194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AADDBF-9776-8F4C-B861-D2BF41BF6F14}"/>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CBB4E9-E4C1-8647-B026-C77D87FCF0A1}"/>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3CB58E-515D-CB4C-9C65-7D81D90525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967145-840C-C043-BEEB-94E886873C0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216E87-A63E-3F4B-B50F-4A02E0B1A1F1}"/>
              </a:ext>
            </a:extLst>
          </p:cNvPr>
          <p:cNvSpPr>
            <a:spLocks noGrp="1"/>
          </p:cNvSpPr>
          <p:nvPr>
            <p:ph type="sldNum" sz="quarter" idx="12"/>
          </p:nvPr>
        </p:nvSpPr>
        <p:spPr/>
        <p:txBody>
          <a:bodyPr/>
          <a:lstStyle>
            <a:lvl1pPr>
              <a:defRPr/>
            </a:lvl1pPr>
          </a:lstStyle>
          <a:p>
            <a:fld id="{004D1935-1767-834E-9753-2762DB16E2BF}" type="slidenum">
              <a:rPr lang="en-US" altLang="en-US"/>
              <a:pPr/>
              <a:t>‹#›</a:t>
            </a:fld>
            <a:endParaRPr lang="en-US" altLang="en-US"/>
          </a:p>
        </p:txBody>
      </p:sp>
    </p:spTree>
    <p:extLst>
      <p:ext uri="{BB962C8B-B14F-4D97-AF65-F5344CB8AC3E}">
        <p14:creationId xmlns:p14="http://schemas.microsoft.com/office/powerpoint/2010/main" val="271121122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404317553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144993696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59038553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95615989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90164904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106586207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104683147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1707794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just">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cs typeface="Times New Roman Bold" charset="0"/>
              </a:defRPr>
            </a:lvl1pPr>
          </a:lstStyle>
          <a:p>
            <a:pPr>
              <a:defRPr/>
            </a:pPr>
            <a:fld id="{980E7BBA-D916-8C4F-A9D1-10D367D547C5}" type="slidenum">
              <a:rPr lang="en-US"/>
              <a:pPr>
                <a:defRPr/>
              </a:pPr>
              <a:t>‹#›</a:t>
            </a:fld>
            <a:endParaRPr lang="en-US"/>
          </a:p>
        </p:txBody>
      </p:sp>
    </p:spTree>
    <p:extLst>
      <p:ext uri="{BB962C8B-B14F-4D97-AF65-F5344CB8AC3E}">
        <p14:creationId xmlns:p14="http://schemas.microsoft.com/office/powerpoint/2010/main" val="821215187"/>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8902122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52636539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498057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59729129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245888903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73041915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310836336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6798927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312646309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967752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just">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cs typeface="Times New Roman Bold" charset="0"/>
              </a:defRPr>
            </a:lvl1pPr>
          </a:lstStyle>
          <a:p>
            <a:pPr>
              <a:defRPr/>
            </a:pPr>
            <a:fld id="{3F920C6F-2207-254D-9DB9-9FF67A6E9CD5}" type="slidenum">
              <a:rPr lang="en-US"/>
              <a:pPr>
                <a:defRPr/>
              </a:pPr>
              <a:t>‹#›</a:t>
            </a:fld>
            <a:endParaRPr lang="en-US"/>
          </a:p>
        </p:txBody>
      </p:sp>
    </p:spTree>
    <p:extLst>
      <p:ext uri="{BB962C8B-B14F-4D97-AF65-F5344CB8AC3E}">
        <p14:creationId xmlns:p14="http://schemas.microsoft.com/office/powerpoint/2010/main" val="2865563969"/>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70402464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134735782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43987329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96290205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87134124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131579057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109852465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340869764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69743934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279941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just">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cs typeface="Times New Roman Bold" charset="0"/>
              </a:defRPr>
            </a:lvl1pPr>
          </a:lstStyle>
          <a:p>
            <a:pPr>
              <a:defRPr/>
            </a:pPr>
            <a:fld id="{F0C64D4E-3F0A-4B45-875D-DE0955936C02}" type="slidenum">
              <a:rPr lang="en-US"/>
              <a:pPr>
                <a:defRPr/>
              </a:pPr>
              <a:t>‹#›</a:t>
            </a:fld>
            <a:endParaRPr lang="en-US"/>
          </a:p>
        </p:txBody>
      </p:sp>
    </p:spTree>
    <p:extLst>
      <p:ext uri="{BB962C8B-B14F-4D97-AF65-F5344CB8AC3E}">
        <p14:creationId xmlns:p14="http://schemas.microsoft.com/office/powerpoint/2010/main" val="24366198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148821666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173191430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924780515"/>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167714004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4288601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168714584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3708088343"/>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AFA6A03-A925-504B-A9FF-FB3A0A4DB364}" type="slidenum">
              <a:rPr lang="en-US"/>
              <a:pPr>
                <a:defRPr/>
              </a:pPr>
              <a:t>‹#›</a:t>
            </a:fld>
            <a:endParaRPr lang="en-US"/>
          </a:p>
        </p:txBody>
      </p:sp>
    </p:spTree>
    <p:extLst>
      <p:ext uri="{BB962C8B-B14F-4D97-AF65-F5344CB8AC3E}">
        <p14:creationId xmlns:p14="http://schemas.microsoft.com/office/powerpoint/2010/main" val="402206193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069E828-8EAB-E645-BCBA-1624B1BD30EE}" type="slidenum">
              <a:rPr lang="en-US"/>
              <a:pPr>
                <a:defRPr/>
              </a:pPr>
              <a:t>‹#›</a:t>
            </a:fld>
            <a:endParaRPr lang="en-US"/>
          </a:p>
        </p:txBody>
      </p:sp>
    </p:spTree>
    <p:extLst>
      <p:ext uri="{BB962C8B-B14F-4D97-AF65-F5344CB8AC3E}">
        <p14:creationId xmlns:p14="http://schemas.microsoft.com/office/powerpoint/2010/main" val="171742638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0F46B10-B771-004F-A4EE-1B94E5C8576B}" type="slidenum">
              <a:rPr lang="en-US"/>
              <a:pPr>
                <a:defRPr/>
              </a:pPr>
              <a:t>‹#›</a:t>
            </a:fld>
            <a:endParaRPr lang="en-US"/>
          </a:p>
        </p:txBody>
      </p:sp>
    </p:spTree>
    <p:extLst>
      <p:ext uri="{BB962C8B-B14F-4D97-AF65-F5344CB8AC3E}">
        <p14:creationId xmlns:p14="http://schemas.microsoft.com/office/powerpoint/2010/main" val="3969008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B50AAAC9-817E-D244-9CA1-503F327ECCB8}" type="slidenum">
              <a:rPr lang="en-US"/>
              <a:pPr>
                <a:defRPr/>
              </a:pPr>
              <a:t>‹#›</a:t>
            </a:fld>
            <a:endParaRPr lang="en-US"/>
          </a:p>
        </p:txBody>
      </p:sp>
    </p:spTree>
    <p:extLst>
      <p:ext uri="{BB962C8B-B14F-4D97-AF65-F5344CB8AC3E}">
        <p14:creationId xmlns:p14="http://schemas.microsoft.com/office/powerpoint/2010/main" val="331561424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4B7DD95-6607-0D48-88A1-F1DD844FF4FA}" type="slidenum">
              <a:rPr lang="en-US"/>
              <a:pPr>
                <a:defRPr/>
              </a:pPr>
              <a:t>‹#›</a:t>
            </a:fld>
            <a:endParaRPr lang="en-US"/>
          </a:p>
        </p:txBody>
      </p:sp>
    </p:spTree>
    <p:extLst>
      <p:ext uri="{BB962C8B-B14F-4D97-AF65-F5344CB8AC3E}">
        <p14:creationId xmlns:p14="http://schemas.microsoft.com/office/powerpoint/2010/main" val="113685515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80A64A3-442B-3241-B136-0828AB24FDA6}" type="slidenum">
              <a:rPr lang="en-US"/>
              <a:pPr>
                <a:defRPr/>
              </a:pPr>
              <a:t>‹#›</a:t>
            </a:fld>
            <a:endParaRPr lang="en-US"/>
          </a:p>
        </p:txBody>
      </p:sp>
    </p:spTree>
    <p:extLst>
      <p:ext uri="{BB962C8B-B14F-4D97-AF65-F5344CB8AC3E}">
        <p14:creationId xmlns:p14="http://schemas.microsoft.com/office/powerpoint/2010/main" val="4288211822"/>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02DC9C5-8697-E74D-877E-4E3EBE3B1D90}" type="slidenum">
              <a:rPr lang="en-US"/>
              <a:pPr>
                <a:defRPr/>
              </a:pPr>
              <a:t>‹#›</a:t>
            </a:fld>
            <a:endParaRPr lang="en-US"/>
          </a:p>
        </p:txBody>
      </p:sp>
    </p:spTree>
    <p:extLst>
      <p:ext uri="{BB962C8B-B14F-4D97-AF65-F5344CB8AC3E}">
        <p14:creationId xmlns:p14="http://schemas.microsoft.com/office/powerpoint/2010/main" val="1752986310"/>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5810E2-A05D-3544-8141-9E82DB25BB52}" type="slidenum">
              <a:rPr lang="en-US"/>
              <a:pPr>
                <a:defRPr/>
              </a:pPr>
              <a:t>‹#›</a:t>
            </a:fld>
            <a:endParaRPr lang="en-US"/>
          </a:p>
        </p:txBody>
      </p:sp>
    </p:spTree>
    <p:extLst>
      <p:ext uri="{BB962C8B-B14F-4D97-AF65-F5344CB8AC3E}">
        <p14:creationId xmlns:p14="http://schemas.microsoft.com/office/powerpoint/2010/main" val="22599420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EFA603-5076-134A-BCF2-4E846EE35351}" type="slidenum">
              <a:rPr lang="en-US"/>
              <a:pPr>
                <a:defRPr/>
              </a:pPr>
              <a:t>‹#›</a:t>
            </a:fld>
            <a:endParaRPr lang="en-US"/>
          </a:p>
        </p:txBody>
      </p:sp>
    </p:spTree>
    <p:extLst>
      <p:ext uri="{BB962C8B-B14F-4D97-AF65-F5344CB8AC3E}">
        <p14:creationId xmlns:p14="http://schemas.microsoft.com/office/powerpoint/2010/main" val="315077540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ECFDFBF-43B2-D042-818B-D349C1E6C68F}" type="slidenum">
              <a:rPr lang="en-US"/>
              <a:pPr>
                <a:defRPr/>
              </a:pPr>
              <a:t>‹#›</a:t>
            </a:fld>
            <a:endParaRPr lang="en-US"/>
          </a:p>
        </p:txBody>
      </p:sp>
    </p:spTree>
    <p:extLst>
      <p:ext uri="{BB962C8B-B14F-4D97-AF65-F5344CB8AC3E}">
        <p14:creationId xmlns:p14="http://schemas.microsoft.com/office/powerpoint/2010/main" val="293168211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DCF7791-1E2E-5F4A-9C2C-8CFC81A1A01D}" type="slidenum">
              <a:rPr lang="en-US"/>
              <a:pPr>
                <a:defRPr/>
              </a:pPr>
              <a:t>‹#›</a:t>
            </a:fld>
            <a:endParaRPr lang="en-US"/>
          </a:p>
        </p:txBody>
      </p:sp>
    </p:spTree>
    <p:extLst>
      <p:ext uri="{BB962C8B-B14F-4D97-AF65-F5344CB8AC3E}">
        <p14:creationId xmlns:p14="http://schemas.microsoft.com/office/powerpoint/2010/main" val="416856373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4D94C30-3658-0C49-B212-5C9CD76AAF46}" type="slidenum">
              <a:rPr lang="en-US"/>
              <a:pPr>
                <a:defRPr/>
              </a:pPr>
              <a:t>‹#›</a:t>
            </a:fld>
            <a:endParaRPr lang="en-US"/>
          </a:p>
        </p:txBody>
      </p:sp>
    </p:spTree>
    <p:extLst>
      <p:ext uri="{BB962C8B-B14F-4D97-AF65-F5344CB8AC3E}">
        <p14:creationId xmlns:p14="http://schemas.microsoft.com/office/powerpoint/2010/main" val="27739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1482412"/>
      </p:ext>
    </p:extLst>
  </p:cSld>
  <p:clrMapOvr>
    <a:masterClrMapping/>
  </p:clrMapOvr>
  <p:transition spd="med">
    <p:randomBar dir="vert"/>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45727769"/>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67931637-7080-DB4F-94EF-AAA5922BB10F}" type="slidenum">
              <a:rPr lang="en-US"/>
              <a:pPr>
                <a:defRPr/>
              </a:pPr>
              <a:t>‹#›</a:t>
            </a:fld>
            <a:endParaRPr lang="en-US"/>
          </a:p>
        </p:txBody>
      </p:sp>
    </p:spTree>
    <p:extLst>
      <p:ext uri="{BB962C8B-B14F-4D97-AF65-F5344CB8AC3E}">
        <p14:creationId xmlns:p14="http://schemas.microsoft.com/office/powerpoint/2010/main" val="411995428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1267729431"/>
      </p:ext>
    </p:extLst>
  </p:cSld>
  <p:clrMapOvr>
    <a:masterClrMapping/>
  </p:clrMapOvr>
  <p:transition spd="med">
    <p:randomBar dir="vert"/>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545888608"/>
      </p:ext>
    </p:extLst>
  </p:cSld>
  <p:clrMapOvr>
    <a:masterClrMapping/>
  </p:clrMapOvr>
  <p:transition spd="med">
    <p:randomBar dir="vert"/>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03790668"/>
      </p:ext>
    </p:extLst>
  </p:cSld>
  <p:clrMapOvr>
    <a:masterClrMapping/>
  </p:clrMapOvr>
  <p:transition spd="med">
    <p:randomBar dir="vert"/>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133433665"/>
      </p:ext>
    </p:extLst>
  </p:cSld>
  <p:clrMapOvr>
    <a:masterClrMapping/>
  </p:clrMapOvr>
  <p:transition spd="med">
    <p:randomBar dir="vert"/>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550976221"/>
      </p:ext>
    </p:extLst>
  </p:cSld>
  <p:clrMapOvr>
    <a:masterClrMapping/>
  </p:clrMapOvr>
  <p:transition spd="med">
    <p:randomBar dir="vert"/>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218507908"/>
      </p:ext>
    </p:extLst>
  </p:cSld>
  <p:clrMapOvr>
    <a:masterClrMapping/>
  </p:clrMapOvr>
  <p:transition spd="med">
    <p:randomBar dir="vert"/>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57779590"/>
      </p:ext>
    </p:extLst>
  </p:cSld>
  <p:clrMapOvr>
    <a:masterClrMapping/>
  </p:clrMapOvr>
  <p:transition spd="med">
    <p:randomBar dir="vert"/>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623431733"/>
      </p:ext>
    </p:extLst>
  </p:cSld>
  <p:clrMapOvr>
    <a:masterClrMapping/>
  </p:clrMapOvr>
  <p:transition spd="med">
    <p:randomBar dir="vert"/>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761987882"/>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9DB1C601-87A5-5F4B-ADA1-35C6B5CAA2BA}" type="slidenum">
              <a:rPr lang="en-US"/>
              <a:pPr>
                <a:defRPr/>
              </a:pPr>
              <a:t>‹#›</a:t>
            </a:fld>
            <a:endParaRPr lang="en-US"/>
          </a:p>
        </p:txBody>
      </p:sp>
    </p:spTree>
    <p:extLst>
      <p:ext uri="{BB962C8B-B14F-4D97-AF65-F5344CB8AC3E}">
        <p14:creationId xmlns:p14="http://schemas.microsoft.com/office/powerpoint/2010/main" val="1906476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DCD9DBB3-F2CE-7A4E-B4F3-FCF17A27BE75}" type="slidenum">
              <a:rPr lang="en-US"/>
              <a:pPr>
                <a:defRPr/>
              </a:pPr>
              <a:t>‹#›</a:t>
            </a:fld>
            <a:endParaRPr lang="en-US"/>
          </a:p>
        </p:txBody>
      </p:sp>
    </p:spTree>
    <p:extLst>
      <p:ext uri="{BB962C8B-B14F-4D97-AF65-F5344CB8AC3E}">
        <p14:creationId xmlns:p14="http://schemas.microsoft.com/office/powerpoint/2010/main" val="3832428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960CFBA1-42C7-D842-9311-C1ED32CC563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15725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AE6631F-5118-554A-A26D-FB64D5808B3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05492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28B5D4E-E2AC-4A49-9B3A-626BFD5AE6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25931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8F4643D9-AB53-2048-B792-FF8382CCA0E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820330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21C69467-7456-B94D-BA16-143A789F5EB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886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B5CFBAD7-18C9-4742-BBE8-A39647D5524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69501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A015F681-3151-2644-87FE-672575FF94C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332452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BB740E2A-CE2C-D047-AB1E-8164DBC3B40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900233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70CCA188-A7A7-C244-8CF2-72135F0DECA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29768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D82D60CF-A098-C448-BF68-FDE4E956C6C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09079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D795804-66A0-3441-84B8-9EA183004F62}"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7879919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6AA7A8-A1D9-144A-A24A-F2CD196AD7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701120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4DC5D042-4C1A-764B-938D-93BA4D299A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0519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71D60A98-DC92-7C40-A2C4-05085B805D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257830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D68864E5-6247-0649-BB01-867FE897BDC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84937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A9DF1DE3-C084-784F-86E5-589BDB13163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359740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1A7433E-B180-CA4B-AB2A-ED53A9E0FB0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539136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8447077-1941-B041-BC1A-CEA7A5C84D9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37536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82323B-44BC-1D4F-9626-07EB40D1A037}"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433776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11832EB-0609-094F-A02E-D638865B37F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632560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A63FEE5-1419-304E-B38C-528BCAF35C7B}"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770897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A88FA98-8DFF-EF41-95D2-89A556DB56B5}"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54896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CE11203-475F-1F4B-AC3F-DC41017FDC2E}"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6541735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EA9FD2E-5FF9-BF4A-8873-B708BFDD13CC}"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42182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3.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4.xml"/><Relationship Id="rId1"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7.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9.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8.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28.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9.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4.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theme" Target="../theme/theme38.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theme" Target="../theme/theme42.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slideLayout" Target="../slideLayouts/slideLayout504.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45.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46.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47.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8.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slideLayout" Target="../slideLayouts/slideLayout587.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2.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slideLayout" Target="../slideLayouts/slideLayout611.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4.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5.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6.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52.xml"/><Relationship Id="rId13" Type="http://schemas.openxmlformats.org/officeDocument/2006/relationships/slideLayout" Target="../slideLayouts/slideLayout657.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slideLayout" Target="../slideLayouts/slideLayout656.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5" Type="http://schemas.openxmlformats.org/officeDocument/2006/relationships/theme" Target="../theme/theme57.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 Id="rId14" Type="http://schemas.openxmlformats.org/officeDocument/2006/relationships/slideLayout" Target="../slideLayouts/slideLayout65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66.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theme" Target="../theme/theme58.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76.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theme" Target="../theme/theme59.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87.xml"/><Relationship Id="rId3" Type="http://schemas.openxmlformats.org/officeDocument/2006/relationships/slideLayout" Target="../slideLayouts/slideLayout682.xml"/><Relationship Id="rId7" Type="http://schemas.openxmlformats.org/officeDocument/2006/relationships/slideLayout" Target="../slideLayouts/slideLayout686.xml"/><Relationship Id="rId12" Type="http://schemas.openxmlformats.org/officeDocument/2006/relationships/theme" Target="../theme/theme60.xml"/><Relationship Id="rId2" Type="http://schemas.openxmlformats.org/officeDocument/2006/relationships/slideLayout" Target="../slideLayouts/slideLayout681.xml"/><Relationship Id="rId1" Type="http://schemas.openxmlformats.org/officeDocument/2006/relationships/slideLayout" Target="../slideLayouts/slideLayout680.xml"/><Relationship Id="rId6" Type="http://schemas.openxmlformats.org/officeDocument/2006/relationships/slideLayout" Target="../slideLayouts/slideLayout685.xml"/><Relationship Id="rId11" Type="http://schemas.openxmlformats.org/officeDocument/2006/relationships/slideLayout" Target="../slideLayouts/slideLayout690.xml"/><Relationship Id="rId5" Type="http://schemas.openxmlformats.org/officeDocument/2006/relationships/slideLayout" Target="../slideLayouts/slideLayout684.xml"/><Relationship Id="rId10" Type="http://schemas.openxmlformats.org/officeDocument/2006/relationships/slideLayout" Target="../slideLayouts/slideLayout689.xml"/><Relationship Id="rId4" Type="http://schemas.openxmlformats.org/officeDocument/2006/relationships/slideLayout" Target="../slideLayouts/slideLayout683.xml"/><Relationship Id="rId9" Type="http://schemas.openxmlformats.org/officeDocument/2006/relationships/slideLayout" Target="../slideLayouts/slideLayout68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98.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theme" Target="../theme/theme61.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09.xml"/><Relationship Id="rId3" Type="http://schemas.openxmlformats.org/officeDocument/2006/relationships/slideLayout" Target="../slideLayouts/slideLayout704.xml"/><Relationship Id="rId7" Type="http://schemas.openxmlformats.org/officeDocument/2006/relationships/slideLayout" Target="../slideLayouts/slideLayout708.xml"/><Relationship Id="rId12" Type="http://schemas.openxmlformats.org/officeDocument/2006/relationships/theme" Target="../theme/theme62.xml"/><Relationship Id="rId2" Type="http://schemas.openxmlformats.org/officeDocument/2006/relationships/slideLayout" Target="../slideLayouts/slideLayout703.xml"/><Relationship Id="rId1" Type="http://schemas.openxmlformats.org/officeDocument/2006/relationships/slideLayout" Target="../slideLayouts/slideLayout702.xml"/><Relationship Id="rId6" Type="http://schemas.openxmlformats.org/officeDocument/2006/relationships/slideLayout" Target="../slideLayouts/slideLayout707.xml"/><Relationship Id="rId11" Type="http://schemas.openxmlformats.org/officeDocument/2006/relationships/slideLayout" Target="../slideLayouts/slideLayout712.xml"/><Relationship Id="rId5" Type="http://schemas.openxmlformats.org/officeDocument/2006/relationships/slideLayout" Target="../slideLayouts/slideLayout706.xml"/><Relationship Id="rId10" Type="http://schemas.openxmlformats.org/officeDocument/2006/relationships/slideLayout" Target="../slideLayouts/slideLayout711.xml"/><Relationship Id="rId4" Type="http://schemas.openxmlformats.org/officeDocument/2006/relationships/slideLayout" Target="../slideLayouts/slideLayout705.xml"/><Relationship Id="rId9" Type="http://schemas.openxmlformats.org/officeDocument/2006/relationships/slideLayout" Target="../slideLayouts/slideLayout71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20.xml"/><Relationship Id="rId13" Type="http://schemas.openxmlformats.org/officeDocument/2006/relationships/slideLayout" Target="../slideLayouts/slideLayout725.xml"/><Relationship Id="rId3" Type="http://schemas.openxmlformats.org/officeDocument/2006/relationships/slideLayout" Target="../slideLayouts/slideLayout715.xml"/><Relationship Id="rId7" Type="http://schemas.openxmlformats.org/officeDocument/2006/relationships/slideLayout" Target="../slideLayouts/slideLayout719.xml"/><Relationship Id="rId12" Type="http://schemas.openxmlformats.org/officeDocument/2006/relationships/slideLayout" Target="../slideLayouts/slideLayout724.xml"/><Relationship Id="rId2" Type="http://schemas.openxmlformats.org/officeDocument/2006/relationships/slideLayout" Target="../slideLayouts/slideLayout714.xml"/><Relationship Id="rId1" Type="http://schemas.openxmlformats.org/officeDocument/2006/relationships/slideLayout" Target="../slideLayouts/slideLayout713.xml"/><Relationship Id="rId6" Type="http://schemas.openxmlformats.org/officeDocument/2006/relationships/slideLayout" Target="../slideLayouts/slideLayout718.xml"/><Relationship Id="rId11" Type="http://schemas.openxmlformats.org/officeDocument/2006/relationships/slideLayout" Target="../slideLayouts/slideLayout723.xml"/><Relationship Id="rId5" Type="http://schemas.openxmlformats.org/officeDocument/2006/relationships/slideLayout" Target="../slideLayouts/slideLayout717.xml"/><Relationship Id="rId10" Type="http://schemas.openxmlformats.org/officeDocument/2006/relationships/slideLayout" Target="../slideLayouts/slideLayout722.xml"/><Relationship Id="rId4" Type="http://schemas.openxmlformats.org/officeDocument/2006/relationships/slideLayout" Target="../slideLayouts/slideLayout716.xml"/><Relationship Id="rId9" Type="http://schemas.openxmlformats.org/officeDocument/2006/relationships/slideLayout" Target="../slideLayouts/slideLayout721.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33.xml"/><Relationship Id="rId3" Type="http://schemas.openxmlformats.org/officeDocument/2006/relationships/slideLayout" Target="../slideLayouts/slideLayout728.xml"/><Relationship Id="rId7" Type="http://schemas.openxmlformats.org/officeDocument/2006/relationships/slideLayout" Target="../slideLayouts/slideLayout732.xml"/><Relationship Id="rId12" Type="http://schemas.openxmlformats.org/officeDocument/2006/relationships/theme" Target="../theme/theme64.xml"/><Relationship Id="rId2" Type="http://schemas.openxmlformats.org/officeDocument/2006/relationships/slideLayout" Target="../slideLayouts/slideLayout727.xml"/><Relationship Id="rId1" Type="http://schemas.openxmlformats.org/officeDocument/2006/relationships/slideLayout" Target="../slideLayouts/slideLayout726.xml"/><Relationship Id="rId6" Type="http://schemas.openxmlformats.org/officeDocument/2006/relationships/slideLayout" Target="../slideLayouts/slideLayout731.xml"/><Relationship Id="rId11" Type="http://schemas.openxmlformats.org/officeDocument/2006/relationships/slideLayout" Target="../slideLayouts/slideLayout736.xml"/><Relationship Id="rId5" Type="http://schemas.openxmlformats.org/officeDocument/2006/relationships/slideLayout" Target="../slideLayouts/slideLayout730.xml"/><Relationship Id="rId10" Type="http://schemas.openxmlformats.org/officeDocument/2006/relationships/slideLayout" Target="../slideLayouts/slideLayout735.xml"/><Relationship Id="rId4" Type="http://schemas.openxmlformats.org/officeDocument/2006/relationships/slideLayout" Target="../slideLayouts/slideLayout729.xml"/><Relationship Id="rId9" Type="http://schemas.openxmlformats.org/officeDocument/2006/relationships/slideLayout" Target="../slideLayouts/slideLayout73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image" Target="../media/image10.png"/><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theme" Target="../theme/theme65.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5" Type="http://schemas.openxmlformats.org/officeDocument/2006/relationships/image" Target="../media/image12.png"/><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image" Target="../media/image1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55.xml"/><Relationship Id="rId3" Type="http://schemas.openxmlformats.org/officeDocument/2006/relationships/slideLayout" Target="../slideLayouts/slideLayout750.xml"/><Relationship Id="rId7" Type="http://schemas.openxmlformats.org/officeDocument/2006/relationships/slideLayout" Target="../slideLayouts/slideLayout754.xml"/><Relationship Id="rId12" Type="http://schemas.openxmlformats.org/officeDocument/2006/relationships/theme" Target="../theme/theme66.xml"/><Relationship Id="rId2" Type="http://schemas.openxmlformats.org/officeDocument/2006/relationships/slideLayout" Target="../slideLayouts/slideLayout749.xml"/><Relationship Id="rId1" Type="http://schemas.openxmlformats.org/officeDocument/2006/relationships/slideLayout" Target="../slideLayouts/slideLayout748.xml"/><Relationship Id="rId6" Type="http://schemas.openxmlformats.org/officeDocument/2006/relationships/slideLayout" Target="../slideLayouts/slideLayout753.xml"/><Relationship Id="rId11" Type="http://schemas.openxmlformats.org/officeDocument/2006/relationships/slideLayout" Target="../slideLayouts/slideLayout758.xml"/><Relationship Id="rId5" Type="http://schemas.openxmlformats.org/officeDocument/2006/relationships/slideLayout" Target="../slideLayouts/slideLayout752.xml"/><Relationship Id="rId10" Type="http://schemas.openxmlformats.org/officeDocument/2006/relationships/slideLayout" Target="../slideLayouts/slideLayout757.xml"/><Relationship Id="rId4" Type="http://schemas.openxmlformats.org/officeDocument/2006/relationships/slideLayout" Target="../slideLayouts/slideLayout751.xml"/><Relationship Id="rId9" Type="http://schemas.openxmlformats.org/officeDocument/2006/relationships/slideLayout" Target="../slideLayouts/slideLayout7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3.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0D9FC88-C811-EA44-994A-AEDBD91C6D39}"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8D0C52CC-293C-2E47-8C06-AE5DB4EED4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Times New Roman" charset="0"/>
              </a:defRPr>
            </a:lvl1pPr>
          </a:lstStyle>
          <a:p>
            <a:pPr>
              <a:defRPr/>
            </a:pPr>
            <a:fld id="{EB6B51DB-F8B7-0E4E-B89F-D67565500F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32" r:id="rId1"/>
    <p:sldLayoutId id="2147488533" r:id="rId2"/>
    <p:sldLayoutId id="2147488534" r:id="rId3"/>
    <p:sldLayoutId id="2147488535" r:id="rId4"/>
    <p:sldLayoutId id="2147488536" r:id="rId5"/>
    <p:sldLayoutId id="2147488537" r:id="rId6"/>
    <p:sldLayoutId id="2147488538" r:id="rId7"/>
    <p:sldLayoutId id="2147488539" r:id="rId8"/>
    <p:sldLayoutId id="2147488540" r:id="rId9"/>
    <p:sldLayoutId id="2147488541" r:id="rId10"/>
    <p:sldLayoutId id="2147488542" r:id="rId11"/>
    <p:sldLayoutId id="2147488543" r:id="rId12"/>
    <p:sldLayoutId id="21474885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166914"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166919"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166931"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FDCCE12-89C2-AB4D-9422-6B1EADEA543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545" r:id="rId1"/>
    <p:sldLayoutId id="2147488546" r:id="rId2"/>
    <p:sldLayoutId id="2147488547" r:id="rId3"/>
    <p:sldLayoutId id="2147488548" r:id="rId4"/>
    <p:sldLayoutId id="2147488549" r:id="rId5"/>
    <p:sldLayoutId id="2147488550" r:id="rId6"/>
    <p:sldLayoutId id="2147488551" r:id="rId7"/>
    <p:sldLayoutId id="2147488552" r:id="rId8"/>
    <p:sldLayoutId id="2147488553" r:id="rId9"/>
    <p:sldLayoutId id="2147488554" r:id="rId10"/>
    <p:sldLayoutId id="214748855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79202" name="Group 2"/>
          <p:cNvGrpSpPr>
            <a:grpSpLocks/>
          </p:cNvGrpSpPr>
          <p:nvPr/>
        </p:nvGrpSpPr>
        <p:grpSpPr bwMode="auto">
          <a:xfrm>
            <a:off x="1588" y="0"/>
            <a:ext cx="9148762" cy="6851650"/>
            <a:chOff x="1" y="0"/>
            <a:chExt cx="5763" cy="4316"/>
          </a:xfrm>
        </p:grpSpPr>
        <p:sp>
          <p:nvSpPr>
            <p:cNvPr id="4505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179211" name="Group 6"/>
            <p:cNvGrpSpPr>
              <a:grpSpLocks/>
            </p:cNvGrpSpPr>
            <p:nvPr/>
          </p:nvGrpSpPr>
          <p:grpSpPr bwMode="auto">
            <a:xfrm>
              <a:off x="288" y="0"/>
              <a:ext cx="5098" cy="4316"/>
              <a:chOff x="288" y="0"/>
              <a:chExt cx="5098" cy="4316"/>
            </a:xfrm>
          </p:grpSpPr>
          <p:sp>
            <p:nvSpPr>
              <p:cNvPr id="4506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4507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5"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6"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8"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9"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9223" name="Group 31"/>
            <p:cNvGrpSpPr>
              <a:grpSpLocks/>
            </p:cNvGrpSpPr>
            <p:nvPr/>
          </p:nvGrpSpPr>
          <p:grpSpPr bwMode="auto">
            <a:xfrm>
              <a:off x="1" y="392"/>
              <a:ext cx="5758" cy="1571"/>
              <a:chOff x="1" y="392"/>
              <a:chExt cx="5758" cy="1571"/>
            </a:xfrm>
          </p:grpSpPr>
          <p:sp>
            <p:nvSpPr>
              <p:cNvPr id="17922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3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922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9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9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b="0">
                <a:solidFill>
                  <a:srgbClr val="FFFFFF"/>
                </a:solidFill>
                <a:effectLst>
                  <a:outerShdw blurRad="38100" dist="38100" dir="2700000" algn="tl">
                    <a:srgbClr val="000000"/>
                  </a:outerShdw>
                </a:effectLst>
                <a:latin typeface="Verdana" charset="0"/>
                <a:cs typeface="Times New Roman" charset="0"/>
              </a:defRPr>
            </a:lvl1pPr>
          </a:lstStyle>
          <a:p>
            <a:pPr>
              <a:defRPr/>
            </a:pPr>
            <a:fld id="{FC57CDCA-ADD6-1144-B083-3ED8CDC5E391}" type="slidenum">
              <a:rPr lang="en-US"/>
              <a:pPr>
                <a:defRPr/>
              </a:pPr>
              <a:t>‹#›</a:t>
            </a:fld>
            <a:endParaRPr lang="en-US"/>
          </a:p>
        </p:txBody>
      </p:sp>
      <p:sp>
        <p:nvSpPr>
          <p:cNvPr id="450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56" r:id="rId1"/>
    <p:sldLayoutId id="2147488557" r:id="rId2"/>
    <p:sldLayoutId id="2147488558" r:id="rId3"/>
    <p:sldLayoutId id="2147488559" r:id="rId4"/>
    <p:sldLayoutId id="2147488560" r:id="rId5"/>
    <p:sldLayoutId id="2147488561" r:id="rId6"/>
    <p:sldLayoutId id="2147488562" r:id="rId7"/>
    <p:sldLayoutId id="2147488563" r:id="rId8"/>
    <p:sldLayoutId id="2147488564" r:id="rId9"/>
    <p:sldLayoutId id="2147488565" r:id="rId10"/>
    <p:sldLayoutId id="2147488566" r:id="rId11"/>
    <p:sldLayoutId id="2147488567" r:id="rId12"/>
    <p:sldLayoutId id="214748856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C2F5951-844C-294F-BAA9-2A00876BF48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9DD3F0DC-26AB-E146-AFA9-D9477EFE6C2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80" r:id="rId1"/>
    <p:sldLayoutId id="2147488581" r:id="rId2"/>
    <p:sldLayoutId id="2147488582" r:id="rId3"/>
    <p:sldLayoutId id="2147488583" r:id="rId4"/>
    <p:sldLayoutId id="2147488584" r:id="rId5"/>
    <p:sldLayoutId id="2147488585" r:id="rId6"/>
    <p:sldLayoutId id="2147488586" r:id="rId7"/>
    <p:sldLayoutId id="2147488587" r:id="rId8"/>
    <p:sldLayoutId id="2147488588" r:id="rId9"/>
    <p:sldLayoutId id="2147488589" r:id="rId10"/>
    <p:sldLayoutId id="214748859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1812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2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3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8135" name="Group 31"/>
            <p:cNvGrpSpPr>
              <a:grpSpLocks/>
            </p:cNvGrpSpPr>
            <p:nvPr/>
          </p:nvGrpSpPr>
          <p:grpSpPr bwMode="auto">
            <a:xfrm>
              <a:off x="1" y="392"/>
              <a:ext cx="5758" cy="1571"/>
              <a:chOff x="1" y="392"/>
              <a:chExt cx="5758" cy="1571"/>
            </a:xfrm>
          </p:grpSpPr>
          <p:sp>
            <p:nvSpPr>
              <p:cNvPr id="21813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813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A078709A-7C90-3A48-80EB-BE5EFCD17D8C}"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91" r:id="rId1"/>
    <p:sldLayoutId id="2147488592" r:id="rId2"/>
    <p:sldLayoutId id="2147488593" r:id="rId3"/>
    <p:sldLayoutId id="2147488594" r:id="rId4"/>
    <p:sldLayoutId id="2147488595" r:id="rId5"/>
    <p:sldLayoutId id="2147488596" r:id="rId6"/>
    <p:sldLayoutId id="2147488597" r:id="rId7"/>
    <p:sldLayoutId id="2147488598" r:id="rId8"/>
    <p:sldLayoutId id="2147488599" r:id="rId9"/>
    <p:sldLayoutId id="2147488600" r:id="rId10"/>
    <p:sldLayoutId id="2147488601" r:id="rId11"/>
    <p:sldLayoutId id="2147488602" r:id="rId12"/>
    <p:sldLayoutId id="214748860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2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Arial" charset="0"/>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Arial" charset="0"/>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Arial" charset="0"/>
                <a:ea typeface="Osaka" charset="0"/>
                <a:cs typeface="Osaka" charset="0"/>
              </a:defRPr>
            </a:lvl1pPr>
          </a:lstStyle>
          <a:p>
            <a:pPr>
              <a:defRPr/>
            </a:pPr>
            <a:fld id="{23E835E4-81DC-3442-83A8-2CF29884B9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04" r:id="rId1"/>
    <p:sldLayoutId id="2147488605" r:id="rId2"/>
    <p:sldLayoutId id="2147488606" r:id="rId3"/>
    <p:sldLayoutId id="2147488607" r:id="rId4"/>
    <p:sldLayoutId id="2147488608" r:id="rId5"/>
    <p:sldLayoutId id="2147488609" r:id="rId6"/>
    <p:sldLayoutId id="2147488610" r:id="rId7"/>
    <p:sldLayoutId id="2147488611" r:id="rId8"/>
    <p:sldLayoutId id="2147488612" r:id="rId9"/>
    <p:sldLayoutId id="2147488613" r:id="rId10"/>
    <p:sldLayoutId id="21474886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447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4759" name="Group 31"/>
            <p:cNvGrpSpPr>
              <a:grpSpLocks/>
            </p:cNvGrpSpPr>
            <p:nvPr/>
          </p:nvGrpSpPr>
          <p:grpSpPr bwMode="auto">
            <a:xfrm>
              <a:off x="1" y="392"/>
              <a:ext cx="5758" cy="1571"/>
              <a:chOff x="1" y="392"/>
              <a:chExt cx="5758" cy="1571"/>
            </a:xfrm>
          </p:grpSpPr>
          <p:sp>
            <p:nvSpPr>
              <p:cNvPr id="2447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47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66E6CA93-0556-3F49-87DE-8BCFEE581B2E}"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5" r:id="rId1"/>
    <p:sldLayoutId id="2147488459" r:id="rId2"/>
    <p:sldLayoutId id="2147488460" r:id="rId3"/>
    <p:sldLayoutId id="2147488461" r:id="rId4"/>
    <p:sldLayoutId id="2147488462" r:id="rId5"/>
    <p:sldLayoutId id="2147488463" r:id="rId6"/>
    <p:sldLayoutId id="2147488464" r:id="rId7"/>
    <p:sldLayoutId id="2147488465" r:id="rId8"/>
    <p:sldLayoutId id="2147488466" r:id="rId9"/>
    <p:sldLayoutId id="2147488467" r:id="rId10"/>
    <p:sldLayoutId id="2147488468" r:id="rId11"/>
    <p:sldLayoutId id="2147488469" r:id="rId12"/>
    <p:sldLayoutId id="214748847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25908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8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8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9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9095" name="Group 31"/>
            <p:cNvGrpSpPr>
              <a:grpSpLocks/>
            </p:cNvGrpSpPr>
            <p:nvPr/>
          </p:nvGrpSpPr>
          <p:grpSpPr bwMode="auto">
            <a:xfrm>
              <a:off x="1" y="392"/>
              <a:ext cx="5758" cy="1571"/>
              <a:chOff x="1" y="392"/>
              <a:chExt cx="5758" cy="1571"/>
            </a:xfrm>
          </p:grpSpPr>
          <p:sp>
            <p:nvSpPr>
              <p:cNvPr id="25909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909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7528BEA6-A72B-574D-BC1F-A38A47625791}"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6" r:id="rId1"/>
    <p:sldLayoutId id="2147488617" r:id="rId2"/>
    <p:sldLayoutId id="2147488618" r:id="rId3"/>
    <p:sldLayoutId id="2147488619" r:id="rId4"/>
    <p:sldLayoutId id="2147488620" r:id="rId5"/>
    <p:sldLayoutId id="2147488621" r:id="rId6"/>
    <p:sldLayoutId id="2147488622" r:id="rId7"/>
    <p:sldLayoutId id="2147488623" r:id="rId8"/>
    <p:sldLayoutId id="2147488624" r:id="rId9"/>
    <p:sldLayoutId id="2147488625" r:id="rId10"/>
    <p:sldLayoutId id="2147488626" r:id="rId11"/>
    <p:sldLayoutId id="2147488627" r:id="rId12"/>
    <p:sldLayoutId id="214748862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76487507-D368-D541-A470-0C17B8921D2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AD47BA4-0F26-4142-9256-AA3729438A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29" r:id="rId1"/>
    <p:sldLayoutId id="2147488630" r:id="rId2"/>
    <p:sldLayoutId id="2147488631" r:id="rId3"/>
    <p:sldLayoutId id="2147488632" r:id="rId4"/>
    <p:sldLayoutId id="2147488633" r:id="rId5"/>
    <p:sldLayoutId id="2147488634" r:id="rId6"/>
    <p:sldLayoutId id="2147488635" r:id="rId7"/>
    <p:sldLayoutId id="2147488636" r:id="rId8"/>
    <p:sldLayoutId id="2147488637" r:id="rId9"/>
    <p:sldLayoutId id="2147488638" r:id="rId10"/>
    <p:sldLayoutId id="21474886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A9FEE67D-9C8A-1C41-B09F-E3D374845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64" r:id="rId1"/>
    <p:sldLayoutId id="2147488665" r:id="rId2"/>
    <p:sldLayoutId id="2147488666" r:id="rId3"/>
    <p:sldLayoutId id="2147488667" r:id="rId4"/>
    <p:sldLayoutId id="2147488668" r:id="rId5"/>
    <p:sldLayoutId id="2147488669" r:id="rId6"/>
    <p:sldLayoutId id="2147488670" r:id="rId7"/>
    <p:sldLayoutId id="2147488671" r:id="rId8"/>
    <p:sldLayoutId id="2147488672" r:id="rId9"/>
    <p:sldLayoutId id="2147488673" r:id="rId10"/>
    <p:sldLayoutId id="21474886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a:solidFill>
                  <a:prstClr val="black">
                    <a:tint val="75000"/>
                  </a:prstClr>
                </a:solidFill>
                <a:latin typeface="Calibri"/>
                <a:ea typeface="+mn-ea"/>
                <a:cs typeface="+mn-cs"/>
              </a:defRPr>
            </a:lvl1pPr>
          </a:lstStyle>
          <a:p>
            <a:pPr>
              <a:defRPr/>
            </a:pPr>
            <a:fld id="{D10F2618-77F4-F249-9F07-1465060B238A}"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a:solidFill>
                  <a:prstClr val="black">
                    <a:tint val="75000"/>
                  </a:prstClr>
                </a:solidFill>
                <a:latin typeface="Calibri"/>
                <a:ea typeface="+mn-ea"/>
                <a:cs typeface="+mn-cs"/>
              </a:defRPr>
            </a:lvl1pPr>
          </a:lstStyle>
          <a:p>
            <a:pPr>
              <a:defRPr/>
            </a:pPr>
            <a:fld id="{DD09BBDB-5115-7A4C-8213-39B1ADCEF6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 id="2147488697" r:id="rId12"/>
    <p:sldLayoutId id="214748869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589AEB0C-E187-4640-98D9-2985B1ADAAEE}"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0F775190-C54D-9A4D-843A-65CE9D815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63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400" smtClean="0">
                <a:solidFill>
                  <a:srgbClr val="898989"/>
                </a:solidFill>
                <a:latin typeface="Calibri" charset="0"/>
                <a:cs typeface="Times New Roman" charset="0"/>
              </a:defRPr>
            </a:lvl1pPr>
          </a:lstStyle>
          <a:p>
            <a:pPr>
              <a:defRPr/>
            </a:pPr>
            <a:fld id="{97C5DD90-15BB-7E45-9501-8195C2CB0558}"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Times New Roman"/>
                <a:cs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smtClean="0">
                <a:solidFill>
                  <a:srgbClr val="898989"/>
                </a:solidFill>
                <a:latin typeface="Calibri" charset="0"/>
                <a:cs typeface="Times New Roman" charset="0"/>
              </a:defRPr>
            </a:lvl1pPr>
          </a:lstStyle>
          <a:p>
            <a:pPr>
              <a:defRPr/>
            </a:pPr>
            <a:fld id="{679CE9C6-90D4-A64B-884A-70F9C5AD5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fld id="{4F160CC2-C3FB-2E45-8276-698C2DD32834}" type="datetimeFigureOut">
              <a:rPr lang="en-US"/>
              <a:pPr>
                <a:defRPr/>
              </a:pPr>
              <a:t>7/10/20</a:t>
            </a:fld>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prstClr val="black">
                    <a:tint val="75000"/>
                  </a:prstClr>
                </a:solidFill>
                <a:latin typeface="Calibri"/>
                <a:ea typeface="+mn-ea"/>
                <a:cs typeface="+mn-cs"/>
              </a:defRPr>
            </a:lvl1pPr>
          </a:lstStyle>
          <a:p>
            <a:pPr>
              <a:defRPr/>
            </a:pPr>
            <a:fld id="{C6129CC8-05D0-244A-803E-0E4522B8D4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2" r:id="rId1"/>
    <p:sldLayoutId id="2147488713" r:id="rId2"/>
    <p:sldLayoutId id="2147488714" r:id="rId3"/>
    <p:sldLayoutId id="2147488715" r:id="rId4"/>
    <p:sldLayoutId id="2147488716" r:id="rId5"/>
    <p:sldLayoutId id="2147488717" r:id="rId6"/>
    <p:sldLayoutId id="2147488718" r:id="rId7"/>
    <p:sldLayoutId id="2147488719" r:id="rId8"/>
    <p:sldLayoutId id="2147488720" r:id="rId9"/>
    <p:sldLayoutId id="2147488721" r:id="rId10"/>
    <p:sldLayoutId id="2147488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7/10/20</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90146"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390147"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1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D78B0366-738A-7041-ACC4-655FD057D3B5}"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D1AE1AE0-0914-8149-92EB-E00C8C08B8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34" r:id="rId1"/>
    <p:sldLayoutId id="2147488735" r:id="rId2"/>
    <p:sldLayoutId id="2147488736" r:id="rId3"/>
    <p:sldLayoutId id="2147488737" r:id="rId4"/>
    <p:sldLayoutId id="2147488738" r:id="rId5"/>
    <p:sldLayoutId id="2147488739" r:id="rId6"/>
    <p:sldLayoutId id="2147488740" r:id="rId7"/>
    <p:sldLayoutId id="2147488741" r:id="rId8"/>
    <p:sldLayoutId id="2147488742" r:id="rId9"/>
    <p:sldLayoutId id="2147488743" r:id="rId10"/>
    <p:sldLayoutId id="2147488744" r:id="rId11"/>
    <p:sldLayoutId id="214748874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323E2FC9-8206-244F-BE86-8161F6C3ACE1}"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1C12F35-1AAD-6A48-B276-7AA0394205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46" r:id="rId1"/>
    <p:sldLayoutId id="2147488747" r:id="rId2"/>
    <p:sldLayoutId id="2147488748" r:id="rId3"/>
    <p:sldLayoutId id="2147488749" r:id="rId4"/>
    <p:sldLayoutId id="2147488750" r:id="rId5"/>
    <p:sldLayoutId id="2147488751" r:id="rId6"/>
    <p:sldLayoutId id="2147488752" r:id="rId7"/>
    <p:sldLayoutId id="2147488753" r:id="rId8"/>
    <p:sldLayoutId id="2147488754" r:id="rId9"/>
    <p:sldLayoutId id="2147488755" r:id="rId10"/>
    <p:sldLayoutId id="2147488756" r:id="rId11"/>
    <p:sldLayoutId id="2147488757"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25602"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25607"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25619"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B90B405-0483-E84C-ACAA-C6D8F2E303A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7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BDB4774-A51E-874A-A953-6C8908A8C14C}"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8051514-1D5E-7145-AAF3-EDA31F08C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58" r:id="rId1"/>
    <p:sldLayoutId id="2147488759" r:id="rId2"/>
    <p:sldLayoutId id="2147488760" r:id="rId3"/>
    <p:sldLayoutId id="2147488761" r:id="rId4"/>
    <p:sldLayoutId id="2147488762" r:id="rId5"/>
    <p:sldLayoutId id="2147488763" r:id="rId6"/>
    <p:sldLayoutId id="2147488764" r:id="rId7"/>
    <p:sldLayoutId id="2147488765" r:id="rId8"/>
    <p:sldLayoutId id="2147488766" r:id="rId9"/>
    <p:sldLayoutId id="2147488767" r:id="rId10"/>
    <p:sldLayoutId id="2147488768" r:id="rId11"/>
    <p:sldLayoutId id="2147488769" r:id="rId12"/>
    <p:sldLayoutId id="2147488770"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E8AA7BE8-4B31-624B-B5F0-66E792BE6FC3}" type="datetimeFigureOut">
              <a:rPr lang="en-US"/>
              <a:pPr>
                <a:defRPr/>
              </a:pPr>
              <a:t>7/10/20</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F7B17331-0D52-924E-B88C-EE69D7D73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71" r:id="rId1"/>
    <p:sldLayoutId id="2147488772" r:id="rId2"/>
    <p:sldLayoutId id="2147488773" r:id="rId3"/>
    <p:sldLayoutId id="2147488774" r:id="rId4"/>
    <p:sldLayoutId id="2147488775" r:id="rId5"/>
    <p:sldLayoutId id="2147488776" r:id="rId6"/>
    <p:sldLayoutId id="2147488777" r:id="rId7"/>
    <p:sldLayoutId id="2147488778" r:id="rId8"/>
    <p:sldLayoutId id="2147488779" r:id="rId9"/>
    <p:sldLayoutId id="2147488780" r:id="rId10"/>
    <p:sldLayoutId id="2147488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6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4512842-3207-424F-A7BA-8F717D698758}" type="datetimeFigureOut">
              <a:rPr lang="en-US"/>
              <a:pPr>
                <a:defRPr/>
              </a:pPr>
              <a:t>7/10/20</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B8813AD8-F166-D44D-8275-A9404F6B63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82" r:id="rId1"/>
    <p:sldLayoutId id="2147488783" r:id="rId2"/>
    <p:sldLayoutId id="2147488784" r:id="rId3"/>
    <p:sldLayoutId id="2147488785" r:id="rId4"/>
    <p:sldLayoutId id="2147488786" r:id="rId5"/>
    <p:sldLayoutId id="2147488787" r:id="rId6"/>
    <p:sldLayoutId id="2147488788" r:id="rId7"/>
    <p:sldLayoutId id="2147488789" r:id="rId8"/>
    <p:sldLayoutId id="2147488790" r:id="rId9"/>
    <p:sldLayoutId id="2147488791" r:id="rId10"/>
    <p:sldLayoutId id="214748879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0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0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49DF1218-5BC5-B145-B013-05B76BBB8353}"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C414FB31-DECE-DF40-9C1D-821AC8F8C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 id="2147488804"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1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1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2D4A39F3-7A5A-D24F-BECA-40616E41E203}"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61176143-A1BF-7B4E-9D3E-ADAC7E90B4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 id="2147488816"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8358C120-9E6C-EC41-8AF0-884DDFA7C133}"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68D5741F-1849-4F46-BCF5-201B4E020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 id="2147488829"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0D18CA5-3C5D-E941-A8D5-2F3E89975C48}" type="datetimeFigureOut">
              <a:rPr lang="en-US"/>
              <a:pPr>
                <a:defRPr/>
              </a:pPr>
              <a:t>7/10/20</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C4C599FD-F526-7541-AF35-174E92492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4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FB9B7F84-FA6B-B844-A0D9-A34E10FF6E3C}"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9F5A730E-D122-CB43-8409-2F2E263956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41" r:id="rId1"/>
    <p:sldLayoutId id="2147488842" r:id="rId2"/>
    <p:sldLayoutId id="2147488843" r:id="rId3"/>
    <p:sldLayoutId id="2147488844" r:id="rId4"/>
    <p:sldLayoutId id="2147488845" r:id="rId5"/>
    <p:sldLayoutId id="2147488846" r:id="rId6"/>
    <p:sldLayoutId id="2147488847" r:id="rId7"/>
    <p:sldLayoutId id="2147488848" r:id="rId8"/>
    <p:sldLayoutId id="2147488849" r:id="rId9"/>
    <p:sldLayoutId id="2147488850" r:id="rId10"/>
    <p:sldLayoutId id="2147488851" r:id="rId11"/>
    <p:sldLayoutId id="2147488852" r:id="rId12"/>
    <p:sldLayoutId id="2147488853"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974771D9-E114-6F42-9B97-10F87B39B5FA}" type="datetimeFigureOut">
              <a:rPr lang="en-US"/>
              <a:pPr>
                <a:defRPr/>
              </a:pPr>
              <a:t>7/10/20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0F5DF43-84B4-F34D-B732-A62DAFB084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 id="2147488865"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6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AAFDD6BC-6E06-244B-B7F0-4DC07F92FB7B}" type="datetimeFigureOut">
              <a:rPr lang="en-US"/>
              <a:pPr>
                <a:defRPr/>
              </a:pPr>
              <a:t>7/10/20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C30ACD57-7915-A242-811F-907AD3BD10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 id="2147488877" r:id="rId12"/>
    <p:sldLayoutId id="214748887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72390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spcBef>
                <a:spcPts val="800"/>
              </a:spcBef>
              <a:defRPr>
                <a:cs typeface="Times New Roman Bold" charset="0"/>
              </a:defRPr>
            </a:lvl1pPr>
          </a:lstStyle>
          <a:p>
            <a:pPr>
              <a:defRPr/>
            </a:pPr>
            <a:fld id="{6086AE77-E1EB-C64E-80AD-7B1BD0D593F3}"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813594031"/>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2046818116"/>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 id="2147488926" r:id="rId9"/>
    <p:sldLayoutId id="2147488927" r:id="rId10"/>
    <p:sldLayoutId id="21474889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7C187A0D-E349-2E4D-A666-B57BB3F95689}" type="slidenum">
              <a:rPr lang="en-US"/>
              <a:pPr hangingPunct="1">
                <a:defRPr/>
              </a:pPr>
              <a:t>‹#›</a:t>
            </a:fld>
            <a:endParaRPr lang="en-US"/>
          </a:p>
        </p:txBody>
      </p:sp>
    </p:spTree>
    <p:extLst>
      <p:ext uri="{BB962C8B-B14F-4D97-AF65-F5344CB8AC3E}">
        <p14:creationId xmlns:p14="http://schemas.microsoft.com/office/powerpoint/2010/main" val="2783588590"/>
      </p:ext>
    </p:extLst>
  </p:cSld>
  <p:clrMap bg1="dk2" tx1="lt1" bg2="dk1" tx2="lt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900081784"/>
      </p:ext>
    </p:extLst>
  </p:cSld>
  <p:clrMap bg1="dk2" tx1="lt1" bg2="dk1" tx2="lt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lgn="l">
              <a:defRPr/>
            </a:pPr>
            <a:endParaRPr lang="en-US">
              <a:solidFill>
                <a:srgbClr val="FFFFFF"/>
              </a:solidFill>
            </a:endParaRPr>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solidFill>
                <a:srgbClr val="FFFFFF"/>
              </a:solidFill>
            </a:endParaRPr>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solidFill>
                  <a:srgbClr val="FFFFFF"/>
                </a:solidFill>
              </a:rPr>
              <a:pPr>
                <a:defRPr/>
              </a:pPr>
              <a:t>‹#›</a:t>
            </a:fld>
            <a:endParaRPr lang="en-US">
              <a:solidFill>
                <a:srgbClr val="FFFFFF"/>
              </a:solidFill>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718281"/>
      </p:ext>
    </p:extLst>
  </p:cSld>
  <p:clrMap bg1="dk2" tx1="lt1" bg2="dk1" tx2="lt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 id="214748899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38107478"/>
      </p:ext>
    </p:extLst>
  </p:cSld>
  <p:clrMap bg1="lt1" tx1="dk1" bg2="lt2" tx2="dk2" accent1="accent1" accent2="accent2" accent3="accent3" accent4="accent4" accent5="accent5" accent6="accent6" hlink="hlink" folHlink="folHlink"/>
  <p:sldLayoutIdLst>
    <p:sldLayoutId id="2147489005" r:id="rId1"/>
    <p:sldLayoutId id="2147489006" r:id="rId2"/>
    <p:sldLayoutId id="2147489007" r:id="rId3"/>
    <p:sldLayoutId id="2147489008" r:id="rId4"/>
    <p:sldLayoutId id="2147489009" r:id="rId5"/>
    <p:sldLayoutId id="2147489010" r:id="rId6"/>
    <p:sldLayoutId id="2147489011" r:id="rId7"/>
    <p:sldLayoutId id="2147489012" r:id="rId8"/>
    <p:sldLayoutId id="2147489013" r:id="rId9"/>
    <p:sldLayoutId id="2147489014" r:id="rId10"/>
    <p:sldLayoutId id="21474890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5597090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29876857"/>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23616861"/>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3505397335"/>
      </p:ext>
    </p:extLst>
  </p:cSld>
  <p:clrMap bg1="lt1" tx1="dk1" bg2="lt2" tx2="dk2" accent1="accent1" accent2="accent2" accent3="accent3" accent4="accent4" accent5="accent5" accent6="accent6" hlink="hlink" folHlink="folHlink"/>
  <p:sldLayoutIdLst>
    <p:sldLayoutId id="2147489053" r:id="rId1"/>
    <p:sldLayoutId id="2147489054" r:id="rId2"/>
    <p:sldLayoutId id="2147489055" r:id="rId3"/>
    <p:sldLayoutId id="2147489056" r:id="rId4"/>
    <p:sldLayoutId id="2147489057" r:id="rId5"/>
    <p:sldLayoutId id="2147489058" r:id="rId6"/>
    <p:sldLayoutId id="2147489059" r:id="rId7"/>
    <p:sldLayoutId id="2147489060" r:id="rId8"/>
    <p:sldLayoutId id="2147489061" r:id="rId9"/>
    <p:sldLayoutId id="2147489062" r:id="rId10"/>
    <p:sldLayoutId id="2147489063" r:id="rId11"/>
    <p:sldLayoutId id="2147489064" r:id="rId12"/>
    <p:sldLayoutId id="2147489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1588" y="0"/>
            <a:ext cx="9148762" cy="6851650"/>
            <a:chOff x="0" y="0"/>
            <a:chExt cx="9148763" cy="6851650"/>
          </a:xfrm>
        </p:grpSpPr>
        <p:sp>
          <p:nvSpPr>
            <p:cNvPr id="6146"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7"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8"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50183" name="Group 5"/>
            <p:cNvGrpSpPr>
              <a:grpSpLocks/>
            </p:cNvGrpSpPr>
            <p:nvPr/>
          </p:nvGrpSpPr>
          <p:grpSpPr bwMode="auto">
            <a:xfrm>
              <a:off x="455612" y="0"/>
              <a:ext cx="8093076" cy="6851650"/>
              <a:chOff x="0" y="0"/>
              <a:chExt cx="8093076" cy="6851650"/>
            </a:xfrm>
          </p:grpSpPr>
          <p:sp>
            <p:nvSpPr>
              <p:cNvPr id="6150"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1"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2"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3"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4"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5"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6"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7"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8"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9"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0"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1"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2"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6163"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4"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5"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6"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7"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8"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9"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0"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1"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2"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3"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50195" name="Group 30"/>
            <p:cNvGrpSpPr>
              <a:grpSpLocks/>
            </p:cNvGrpSpPr>
            <p:nvPr/>
          </p:nvGrpSpPr>
          <p:grpSpPr bwMode="auto">
            <a:xfrm>
              <a:off x="0" y="622300"/>
              <a:ext cx="9140826" cy="2493963"/>
              <a:chOff x="0" y="0"/>
              <a:chExt cx="9140826" cy="2493963"/>
            </a:xfrm>
          </p:grpSpPr>
          <p:sp>
            <p:nvSpPr>
              <p:cNvPr id="6175"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6"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7"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8"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9"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0"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81"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2"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E937AEF-6138-C849-AD65-8F5B990CB0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2106446"/>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 id="21474890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539634"/>
      </p:ext>
    </p:extLst>
  </p:cSld>
  <p:clrMap bg1="dk2" tx1="lt1" bg2="dk1" tx2="lt2" accent1="accent1" accent2="accent2" accent3="accent3" accent4="accent4" accent5="accent5" accent6="accent6" hlink="hlink" folHlink="folHlink"/>
  <p:sldLayoutIdLst>
    <p:sldLayoutId id="2147489081" r:id="rId1"/>
    <p:sldLayoutId id="2147489082" r:id="rId2"/>
    <p:sldLayoutId id="2147489083" r:id="rId3"/>
    <p:sldLayoutId id="2147489084" r:id="rId4"/>
    <p:sldLayoutId id="2147489085" r:id="rId5"/>
    <p:sldLayoutId id="2147489086" r:id="rId6"/>
    <p:sldLayoutId id="2147489087" r:id="rId7"/>
    <p:sldLayoutId id="2147489088" r:id="rId8"/>
    <p:sldLayoutId id="2147489089" r:id="rId9"/>
    <p:sldLayoutId id="2147489090" r:id="rId10"/>
    <p:sldLayoutId id="2147489091" r:id="rId11"/>
    <p:sldLayoutId id="2147489092" r:id="rId12"/>
    <p:sldLayoutId id="214748909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7/10/20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74753156"/>
      </p:ext>
    </p:extLst>
  </p:cSld>
  <p:clrMap bg1="lt1" tx1="dk1" bg2="lt2" tx2="dk2" accent1="accent1" accent2="accent2" accent3="accent3" accent4="accent4" accent5="accent5" accent6="accent6" hlink="hlink" folHlink="folHlink"/>
  <p:sldLayoutIdLst>
    <p:sldLayoutId id="2147489095" r:id="rId1"/>
    <p:sldLayoutId id="2147489096" r:id="rId2"/>
    <p:sldLayoutId id="2147489097" r:id="rId3"/>
    <p:sldLayoutId id="2147489098" r:id="rId4"/>
    <p:sldLayoutId id="2147489099" r:id="rId5"/>
    <p:sldLayoutId id="2147489100" r:id="rId6"/>
    <p:sldLayoutId id="2147489101" r:id="rId7"/>
    <p:sldLayoutId id="2147489102" r:id="rId8"/>
    <p:sldLayoutId id="2147489103" r:id="rId9"/>
    <p:sldLayoutId id="2147489104" r:id="rId10"/>
    <p:sldLayoutId id="21474891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sym typeface="Times New Roman Bold" charset="0"/>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sym typeface="Times New Roman Bold" charset="0"/>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sym typeface="Times New Roman Bold" charset="0"/>
            </a:endParaRPr>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sym typeface="Times New Roman Bold" charset="0"/>
            </a:endParaRPr>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defTabSz="914400" fontAlgn="base">
              <a:spcBef>
                <a:spcPct val="0"/>
              </a:spcBef>
              <a:spcAft>
                <a:spcPct val="0"/>
              </a:spcAft>
              <a:defRPr/>
            </a:pPr>
            <a:fld id="{598790FB-3665-C347-A2D8-866FAB60B49D}" type="slidenum">
              <a:rPr lang="en-US">
                <a:solidFill>
                  <a:srgbClr val="FFFFFF"/>
                </a:solidFill>
                <a:ea typeface="ＭＳ Ｐゴシック" charset="0"/>
                <a:sym typeface="Times New Roman Bold" charset="0"/>
              </a:rPr>
              <a:pPr defTabSz="914400" fontAlgn="base">
                <a:spcBef>
                  <a:spcPct val="0"/>
                </a:spcBef>
                <a:spcAft>
                  <a:spcPct val="0"/>
                </a:spcAft>
                <a:defRPr/>
              </a:pPr>
              <a:t>‹#›</a:t>
            </a:fld>
            <a:endParaRPr lang="en-US">
              <a:solidFill>
                <a:srgbClr val="FFFFFF"/>
              </a:solidFill>
              <a:ea typeface="ＭＳ Ｐゴシック" charset="0"/>
              <a:sym typeface="Times New Roman Bold"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648807"/>
      </p:ext>
    </p:extLst>
  </p:cSld>
  <p:clrMap bg1="dk2" tx1="lt1" bg2="dk1" tx2="lt2" accent1="accent1" accent2="accent2" accent3="accent3" accent4="accent4" accent5="accent5" accent6="accent6" hlink="hlink" folHlink="folHlink"/>
  <p:sldLayoutIdLst>
    <p:sldLayoutId id="2147489107" r:id="rId1"/>
    <p:sldLayoutId id="2147489108" r:id="rId2"/>
    <p:sldLayoutId id="2147489109" r:id="rId3"/>
    <p:sldLayoutId id="2147489110" r:id="rId4"/>
    <p:sldLayoutId id="2147489111" r:id="rId5"/>
    <p:sldLayoutId id="2147489112" r:id="rId6"/>
    <p:sldLayoutId id="2147489113" r:id="rId7"/>
    <p:sldLayoutId id="2147489114" r:id="rId8"/>
    <p:sldLayoutId id="2147489115" r:id="rId9"/>
    <p:sldLayoutId id="2147489116" r:id="rId10"/>
    <p:sldLayoutId id="2147489117" r:id="rId11"/>
    <p:sldLayoutId id="2147489118" r:id="rId12"/>
    <p:sldLayoutId id="214748911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8193" name="Rectangle 1"/>
          <p:cNvSpPr>
            <a:spLocks noGrp="1"/>
          </p:cNvSpPr>
          <p:nvPr>
            <p:ph type="sldNum" sz="quarter" idx="2"/>
          </p:nvPr>
        </p:nvSpPr>
        <p:spPr bwMode="auto">
          <a:xfrm>
            <a:off x="65532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fontAlgn="base" hangingPunct="0">
              <a:spcBef>
                <a:spcPct val="0"/>
              </a:spcBef>
              <a:spcAft>
                <a:spcPct val="0"/>
              </a:spcAft>
              <a:defRPr/>
            </a:pPr>
            <a:fld id="{B2EF6FF9-6340-954F-951C-304CDA50AF19}" type="slidenum">
              <a:rPr lang="en-US" sz="2800">
                <a:solidFill>
                  <a:srgbClr val="000000"/>
                </a:solidFill>
                <a:latin typeface="Times New Roman Bold" charset="0"/>
                <a:sym typeface="Times New Roman Bold" charset="0"/>
              </a:rPr>
              <a:pPr fontAlgn="base" hangingPunct="0">
                <a:spcBef>
                  <a:spcPct val="0"/>
                </a:spcBef>
                <a:spcAft>
                  <a:spcPct val="0"/>
                </a:spcAft>
                <a:defRPr/>
              </a:pPr>
              <a:t>‹#›</a:t>
            </a:fld>
            <a:endParaRPr lang="en-US" sz="1400">
              <a:solidFill>
                <a:srgbClr val="000000"/>
              </a:solidFill>
              <a:latin typeface="Times New Roman" charset="0"/>
              <a:cs typeface="Times New Roman" charset="0"/>
              <a:sym typeface="Times New Roman" charset="0"/>
            </a:endParaRPr>
          </a:p>
        </p:txBody>
      </p:sp>
    </p:spTree>
    <p:extLst>
      <p:ext uri="{BB962C8B-B14F-4D97-AF65-F5344CB8AC3E}">
        <p14:creationId xmlns:p14="http://schemas.microsoft.com/office/powerpoint/2010/main" val="2264047261"/>
      </p:ext>
    </p:extLst>
  </p:cSld>
  <p:clrMap bg1="lt1" tx1="dk1" bg2="lt2" tx2="dk2" accent1="accent1" accent2="accent2" accent3="accent3" accent4="accent4" accent5="accent5" accent6="accent6" hlink="hlink" folHlink="folHlink"/>
  <p:sldLayoutIdLst>
    <p:sldLayoutId id="2147489121" r:id="rId1"/>
    <p:sldLayoutId id="2147489122" r:id="rId2"/>
    <p:sldLayoutId id="2147489123" r:id="rId3"/>
    <p:sldLayoutId id="2147489124" r:id="rId4"/>
    <p:sldLayoutId id="2147489125" r:id="rId5"/>
    <p:sldLayoutId id="2147489126" r:id="rId6"/>
    <p:sldLayoutId id="2147489127" r:id="rId7"/>
    <p:sldLayoutId id="2147489128" r:id="rId8"/>
    <p:sldLayoutId id="2147489129" r:id="rId9"/>
    <p:sldLayoutId id="2147489130" r:id="rId10"/>
    <p:sldLayoutId id="214748913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636433"/>
      </p:ext>
    </p:extLst>
  </p:cSld>
  <p:clrMap bg1="lt1" tx1="dk1" bg2="lt2" tx2="dk2" accent1="accent1" accent2="accent2" accent3="accent3" accent4="accent4" accent5="accent5" accent6="accent6" hlink="hlink" folHlink="folHlink"/>
  <p:sldLayoutIdLst>
    <p:sldLayoutId id="2147489133" r:id="rId1"/>
    <p:sldLayoutId id="2147489134" r:id="rId2"/>
    <p:sldLayoutId id="2147489135" r:id="rId3"/>
    <p:sldLayoutId id="2147489136" r:id="rId4"/>
    <p:sldLayoutId id="2147489137" r:id="rId5"/>
    <p:sldLayoutId id="2147489138" r:id="rId6"/>
    <p:sldLayoutId id="2147489139" r:id="rId7"/>
    <p:sldLayoutId id="2147489140" r:id="rId8"/>
    <p:sldLayoutId id="2147489141" r:id="rId9"/>
    <p:sldLayoutId id="2147489142" r:id="rId10"/>
    <p:sldLayoutId id="21474891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7/10/20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942981638"/>
      </p:ext>
    </p:extLst>
  </p:cSld>
  <p:clrMap bg1="lt1" tx1="dk1" bg2="lt2" tx2="dk2" accent1="accent1" accent2="accent2" accent3="accent3" accent4="accent4" accent5="accent5" accent6="accent6" hlink="hlink" folHlink="folHlink"/>
  <p:sldLayoutIdLst>
    <p:sldLayoutId id="2147489145" r:id="rId1"/>
    <p:sldLayoutId id="2147489146" r:id="rId2"/>
    <p:sldLayoutId id="2147489147" r:id="rId3"/>
    <p:sldLayoutId id="2147489148" r:id="rId4"/>
    <p:sldLayoutId id="2147489149" r:id="rId5"/>
    <p:sldLayoutId id="2147489150" r:id="rId6"/>
    <p:sldLayoutId id="2147489151" r:id="rId7"/>
    <p:sldLayoutId id="2147489152" r:id="rId8"/>
    <p:sldLayoutId id="2147489153" r:id="rId9"/>
    <p:sldLayoutId id="2147489154" r:id="rId10"/>
    <p:sldLayoutId id="21474891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853196128"/>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 id="2147489181" r:id="rId13"/>
    <p:sldLayoutId id="214748918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579981120"/>
      </p:ext>
    </p:extLst>
  </p:cSld>
  <p:clrMap bg1="dk2" tx1="lt1" bg2="dk1" tx2="lt2" accent1="accent1" accent2="accent2" accent3="accent3" accent4="accent4" accent5="accent5" accent6="accent6" hlink="hlink" folHlink="folHlink"/>
  <p:sldLayoutIdLst>
    <p:sldLayoutId id="2147489184" r:id="rId1"/>
    <p:sldLayoutId id="2147489185" r:id="rId2"/>
    <p:sldLayoutId id="2147489186" r:id="rId3"/>
    <p:sldLayoutId id="2147489187" r:id="rId4"/>
    <p:sldLayoutId id="2147489188" r:id="rId5"/>
    <p:sldLayoutId id="2147489189" r:id="rId6"/>
    <p:sldLayoutId id="2147489190" r:id="rId7"/>
    <p:sldLayoutId id="2147489191" r:id="rId8"/>
    <p:sldLayoutId id="2147489192" r:id="rId9"/>
    <p:sldLayoutId id="214748919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7/10/20</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108017098"/>
      </p:ext>
    </p:extLst>
  </p:cSld>
  <p:clrMap bg1="dk1" tx1="lt1" bg2="dk2" tx2="lt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A1842F8E-B23C-454B-8313-F01D0917A37C}"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27" r:id="rId1"/>
    <p:sldLayoutId id="2147488428" r:id="rId2"/>
    <p:sldLayoutId id="2147488429" r:id="rId3"/>
    <p:sldLayoutId id="2147488430" r:id="rId4"/>
    <p:sldLayoutId id="2147488431" r:id="rId5"/>
    <p:sldLayoutId id="2147488432" r:id="rId6"/>
    <p:sldLayoutId id="2147488433" r:id="rId7"/>
    <p:sldLayoutId id="2147488434" r:id="rId8"/>
    <p:sldLayoutId id="2147488435" r:id="rId9"/>
    <p:sldLayoutId id="2147488436" r:id="rId10"/>
    <p:sldLayoutId id="214748843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77708475"/>
      </p:ext>
    </p:extLst>
  </p:cSld>
  <p:clrMap bg1="lt1" tx1="dk1" bg2="lt2" tx2="dk2" accent1="accent1" accent2="accent2" accent3="accent3" accent4="accent4" accent5="accent5" accent6="accent6" hlink="hlink" folHlink="folHlink"/>
  <p:sldLayoutIdLst>
    <p:sldLayoutId id="2147489207" r:id="rId1"/>
    <p:sldLayoutId id="2147489208" r:id="rId2"/>
    <p:sldLayoutId id="2147489209" r:id="rId3"/>
    <p:sldLayoutId id="2147489210" r:id="rId4"/>
    <p:sldLayoutId id="2147489211" r:id="rId5"/>
    <p:sldLayoutId id="2147489212" r:id="rId6"/>
    <p:sldLayoutId id="2147489213" r:id="rId7"/>
    <p:sldLayoutId id="2147489214" r:id="rId8"/>
    <p:sldLayoutId id="2147489215" r:id="rId9"/>
    <p:sldLayoutId id="2147489216" r:id="rId10"/>
    <p:sldLayoutId id="214748921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5B10FF-5891-2747-A2EB-B8CD6AA288B6}"/>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D2CA39C-20D2-2B40-A0AB-031B29579D5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6C591F-CF82-C942-BC5A-24139BB0834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6577DF7D-4505-1548-BE1F-296D5AC9DC2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562E1B77-9D69-E342-A9B6-7C0229BADAF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4868706E-A7A6-F24F-85E3-0C3A7B9B4C83}" type="slidenum">
              <a:rPr lang="en-US" altLang="en-US"/>
              <a:pPr/>
              <a:t>‹#›</a:t>
            </a:fld>
            <a:endParaRPr lang="en-US" altLang="en-US"/>
          </a:p>
        </p:txBody>
      </p:sp>
    </p:spTree>
    <p:extLst>
      <p:ext uri="{BB962C8B-B14F-4D97-AF65-F5344CB8AC3E}">
        <p14:creationId xmlns:p14="http://schemas.microsoft.com/office/powerpoint/2010/main" val="3153295472"/>
      </p:ext>
    </p:extLst>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8936072"/>
      </p:ext>
    </p:extLst>
  </p:cSld>
  <p:clrMap bg1="lt1" tx1="dk1" bg2="lt2" tx2="dk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205147149"/>
      </p:ext>
    </p:extLst>
  </p:cSld>
  <p:clrMap bg1="lt1" tx1="dk1" bg2="lt2" tx2="dk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 id="2147489254" r:id="rId12"/>
    <p:sldLayoutId id="214748925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810820428"/>
      </p:ext>
    </p:extLst>
  </p:cSld>
  <p:clrMap bg1="lt1" tx1="dk1" bg2="lt2" tx2="dk2" accent1="accent1" accent2="accent2" accent3="accent3" accent4="accent4" accent5="accent5" accent6="accent6" hlink="hlink" folHlink="folHlink"/>
  <p:sldLayoutIdLst>
    <p:sldLayoutId id="2147489257" r:id="rId1"/>
    <p:sldLayoutId id="2147489258" r:id="rId2"/>
    <p:sldLayoutId id="2147489259" r:id="rId3"/>
    <p:sldLayoutId id="2147489260" r:id="rId4"/>
    <p:sldLayoutId id="2147489261" r:id="rId5"/>
    <p:sldLayoutId id="2147489262" r:id="rId6"/>
    <p:sldLayoutId id="2147489263" r:id="rId7"/>
    <p:sldLayoutId id="2147489264" r:id="rId8"/>
    <p:sldLayoutId id="2147489265" r:id="rId9"/>
    <p:sldLayoutId id="2147489266" r:id="rId10"/>
    <p:sldLayoutId id="21474892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1"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66573"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74"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6"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8"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0"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3"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66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75486954-C798-7847-9494-593801F604EA}" type="slidenum">
              <a:rPr lang="en-US"/>
              <a:pPr>
                <a:defRPr/>
              </a:pPr>
              <a:t>‹#›</a:t>
            </a:fld>
            <a:endParaRPr lang="en-US"/>
          </a:p>
        </p:txBody>
      </p:sp>
    </p:spTree>
    <p:extLst>
      <p:ext uri="{BB962C8B-B14F-4D97-AF65-F5344CB8AC3E}">
        <p14:creationId xmlns:p14="http://schemas.microsoft.com/office/powerpoint/2010/main" val="974744662"/>
      </p:ext>
    </p:extLst>
  </p:cSld>
  <p:clrMap bg1="dk2" tx1="lt1" bg2="dk1" tx2="lt2" accent1="accent1" accent2="accent2" accent3="accent3" accent4="accent4" accent5="accent5" accent6="accent6" hlink="hlink" folHlink="folHlink"/>
  <p:sldLayoutIdLst>
    <p:sldLayoutId id="2147489269" r:id="rId1"/>
    <p:sldLayoutId id="2147489270" r:id="rId2"/>
    <p:sldLayoutId id="2147489271" r:id="rId3"/>
    <p:sldLayoutId id="2147489272" r:id="rId4"/>
    <p:sldLayoutId id="2147489273" r:id="rId5"/>
    <p:sldLayoutId id="2147489274" r:id="rId6"/>
    <p:sldLayoutId id="2147489275" r:id="rId7"/>
    <p:sldLayoutId id="2147489276" r:id="rId8"/>
    <p:sldLayoutId id="2147489277" r:id="rId9"/>
    <p:sldLayoutId id="2147489278" r:id="rId10"/>
    <p:sldLayoutId id="21474892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903887922"/>
      </p:ext>
    </p:extLst>
  </p:cSld>
  <p:clrMap bg1="lt1" tx1="dk1" bg2="lt2" tx2="dk2" accent1="accent1" accent2="accent2" accent3="accent3" accent4="accent4" accent5="accent5" accent6="accent6" hlink="hlink" folHlink="folHlink"/>
  <p:sldLayoutIdLst>
    <p:sldLayoutId id="2147489281" r:id="rId1"/>
    <p:sldLayoutId id="2147489282" r:id="rId2"/>
    <p:sldLayoutId id="2147489283" r:id="rId3"/>
    <p:sldLayoutId id="2147489284" r:id="rId4"/>
    <p:sldLayoutId id="2147489285" r:id="rId5"/>
    <p:sldLayoutId id="2147489286" r:id="rId6"/>
    <p:sldLayoutId id="2147489287" r:id="rId7"/>
    <p:sldLayoutId id="2147489288" r:id="rId8"/>
    <p:sldLayoutId id="2147489289" r:id="rId9"/>
    <p:sldLayoutId id="2147489290" r:id="rId10"/>
    <p:sldLayoutId id="21474892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sp>
        <p:nvSpPr>
          <p:cNvPr id="101379"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1380"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3"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3B2BF52-7BE0-8F45-970F-B4017431C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113675"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79"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0"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82"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3"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3687" name="Group 31"/>
            <p:cNvGrpSpPr>
              <a:grpSpLocks/>
            </p:cNvGrpSpPr>
            <p:nvPr/>
          </p:nvGrpSpPr>
          <p:grpSpPr bwMode="auto">
            <a:xfrm>
              <a:off x="1" y="392"/>
              <a:ext cx="5758" cy="1571"/>
              <a:chOff x="1" y="392"/>
              <a:chExt cx="5758" cy="1571"/>
            </a:xfrm>
          </p:grpSpPr>
          <p:sp>
            <p:nvSpPr>
              <p:cNvPr id="11369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68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6C03FC89-E3EE-D04B-A683-A93512DA1D12}"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07" r:id="rId1"/>
    <p:sldLayoutId id="2147488508" r:id="rId2"/>
    <p:sldLayoutId id="2147488509" r:id="rId3"/>
    <p:sldLayoutId id="2147488510" r:id="rId4"/>
    <p:sldLayoutId id="2147488511" r:id="rId5"/>
    <p:sldLayoutId id="2147488512" r:id="rId6"/>
    <p:sldLayoutId id="2147488513" r:id="rId7"/>
    <p:sldLayoutId id="2147488514" r:id="rId8"/>
    <p:sldLayoutId id="2147488515" r:id="rId9"/>
    <p:sldLayoutId id="2147488516" r:id="rId10"/>
    <p:sldLayoutId id="2147488517" r:id="rId11"/>
    <p:sldLayoutId id="2147488518" r:id="rId12"/>
    <p:sldLayoutId id="214748851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sp>
        <p:nvSpPr>
          <p:cNvPr id="1280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8004"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cs typeface="Times New Roman Bold" charset="0"/>
              </a:defRPr>
            </a:lvl1pPr>
          </a:lstStyle>
          <a:p>
            <a:pPr>
              <a:defRPr/>
            </a:pPr>
            <a:fld id="{F70443BD-ACA7-D944-9961-99ECE23C7F54}" type="slidenum">
              <a:rPr lang="en-US"/>
              <a:pPr>
                <a:defRPr/>
              </a:pPr>
              <a:t>‹#›</a:t>
            </a:fld>
            <a:endParaRPr lang="en-US">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20"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9.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3.xml"/><Relationship Id="rId1" Type="http://schemas.openxmlformats.org/officeDocument/2006/relationships/themeOverride" Target="../theme/themeOverride45.xml"/><Relationship Id="rId5" Type="http://schemas.openxmlformats.org/officeDocument/2006/relationships/image" Target="../media/image99.jpeg"/><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75.xml"/><Relationship Id="rId1" Type="http://schemas.openxmlformats.org/officeDocument/2006/relationships/themeOverride" Target="../theme/themeOverride4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4.xml"/><Relationship Id="rId1" Type="http://schemas.openxmlformats.org/officeDocument/2006/relationships/themeOverride" Target="../theme/themeOverride47.xml"/><Relationship Id="rId4"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5.xml"/><Relationship Id="rId1" Type="http://schemas.openxmlformats.org/officeDocument/2006/relationships/themeOverride" Target="../theme/themeOverride48.xml"/><Relationship Id="rId6" Type="http://schemas.openxmlformats.org/officeDocument/2006/relationships/image" Target="../media/image99.jpeg"/><Relationship Id="rId5" Type="http://schemas.openxmlformats.org/officeDocument/2006/relationships/image" Target="../media/image105.jpeg"/><Relationship Id="rId4" Type="http://schemas.openxmlformats.org/officeDocument/2006/relationships/notesSlide" Target="../notesSlides/notesSlide5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6.xml"/><Relationship Id="rId1" Type="http://schemas.openxmlformats.org/officeDocument/2006/relationships/themeOverride" Target="../theme/themeOverride49.xml"/><Relationship Id="rId5" Type="http://schemas.openxmlformats.org/officeDocument/2006/relationships/image" Target="../media/image106.jpeg"/><Relationship Id="rId4" Type="http://schemas.openxmlformats.org/officeDocument/2006/relationships/notesSlide" Target="../notesSlides/notesSlide5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75.xml"/><Relationship Id="rId1" Type="http://schemas.openxmlformats.org/officeDocument/2006/relationships/themeOverride" Target="../theme/themeOverride50.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7.xml"/><Relationship Id="rId1" Type="http://schemas.openxmlformats.org/officeDocument/2006/relationships/themeOverride" Target="../theme/themeOverride51.xml"/><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56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0.xml"/><Relationship Id="rId1" Type="http://schemas.openxmlformats.org/officeDocument/2006/relationships/slideLayout" Target="../slideLayouts/slideLayout645.xml"/></Relationships>
</file>

<file path=ppt/slides/_rels/slide1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64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4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6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4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64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6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9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64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75.xml"/><Relationship Id="rId1" Type="http://schemas.openxmlformats.org/officeDocument/2006/relationships/themeOverride" Target="../theme/themeOverride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576.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522.xml"/><Relationship Id="rId1" Type="http://schemas.openxmlformats.org/officeDocument/2006/relationships/themeOverride" Target="../theme/themeOverride5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6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6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6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6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82.xml"/><Relationship Id="rId1" Type="http://schemas.openxmlformats.org/officeDocument/2006/relationships/themeOverride" Target="../theme/themeOverride54.xml"/><Relationship Id="rId5" Type="http://schemas.openxmlformats.org/officeDocument/2006/relationships/image" Target="../media/image121.png"/><Relationship Id="rId4" Type="http://schemas.openxmlformats.org/officeDocument/2006/relationships/image" Target="../media/image120.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01.xml"/><Relationship Id="rId1" Type="http://schemas.openxmlformats.org/officeDocument/2006/relationships/themeOverride" Target="../theme/themeOverride55.xml"/><Relationship Id="rId5" Type="http://schemas.openxmlformats.org/officeDocument/2006/relationships/image" Target="../media/image122.png"/><Relationship Id="rId4" Type="http://schemas.openxmlformats.org/officeDocument/2006/relationships/image" Target="../media/image8.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1.xml"/><Relationship Id="rId1" Type="http://schemas.openxmlformats.org/officeDocument/2006/relationships/themeOverride" Target="../theme/themeOverride56.xml"/><Relationship Id="rId4" Type="http://schemas.openxmlformats.org/officeDocument/2006/relationships/image" Target="../media/image123.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1.xml"/><Relationship Id="rId1" Type="http://schemas.openxmlformats.org/officeDocument/2006/relationships/themeOverride" Target="../theme/themeOverride5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79.xml"/><Relationship Id="rId7" Type="http://schemas.openxmlformats.org/officeDocument/2006/relationships/image" Target="../media/image129.png"/><Relationship Id="rId2" Type="http://schemas.openxmlformats.org/officeDocument/2006/relationships/slideLayout" Target="../slideLayouts/slideLayout281.xml"/><Relationship Id="rId1" Type="http://schemas.openxmlformats.org/officeDocument/2006/relationships/themeOverride" Target="../theme/themeOverride5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48.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30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6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645.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708.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708.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708.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6.xml"/><Relationship Id="rId1" Type="http://schemas.openxmlformats.org/officeDocument/2006/relationships/slideLayout" Target="../slideLayouts/slideLayout708.xml"/></Relationships>
</file>

<file path=ppt/slides/_rels/slide1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7.xml"/><Relationship Id="rId1" Type="http://schemas.openxmlformats.org/officeDocument/2006/relationships/slideLayout" Target="../slideLayouts/slideLayout7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8.xml"/><Relationship Id="rId1" Type="http://schemas.openxmlformats.org/officeDocument/2006/relationships/slideLayout" Target="../slideLayouts/slideLayout7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6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6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4.xml"/><Relationship Id="rId4" Type="http://schemas.openxmlformats.org/officeDocument/2006/relationships/image" Target="../media/image14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45.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5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6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2.xml"/><Relationship Id="rId1" Type="http://schemas.openxmlformats.org/officeDocument/2006/relationships/slideLayout" Target="../slideLayouts/slideLayout1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6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6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4.xml"/><Relationship Id="rId1" Type="http://schemas.openxmlformats.org/officeDocument/2006/relationships/slideLayout" Target="../slideLayouts/slideLayout73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4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5.xml"/><Relationship Id="rId1" Type="http://schemas.openxmlformats.org/officeDocument/2006/relationships/slideLayout" Target="../slideLayouts/slideLayout6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6.xml"/><Relationship Id="rId1" Type="http://schemas.openxmlformats.org/officeDocument/2006/relationships/slideLayout" Target="../slideLayouts/slideLayout64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6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6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9.xml"/><Relationship Id="rId1" Type="http://schemas.openxmlformats.org/officeDocument/2006/relationships/slideLayout" Target="../slideLayouts/slideLayout3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23.xml"/></Relationships>
</file>

<file path=ppt/slides/_rels/slide1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0.xml"/><Relationship Id="rId1" Type="http://schemas.openxmlformats.org/officeDocument/2006/relationships/slideLayout" Target="../slideLayouts/slideLayout56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6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6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44.xml"/><Relationship Id="rId1" Type="http://schemas.openxmlformats.org/officeDocument/2006/relationships/themeOverride" Target="../theme/themeOverride59.xml"/><Relationship Id="rId4" Type="http://schemas.openxmlformats.org/officeDocument/2006/relationships/image" Target="../media/image157.png"/></Relationships>
</file>

<file path=ppt/slides/_rels/slide1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4.xml"/><Relationship Id="rId1" Type="http://schemas.openxmlformats.org/officeDocument/2006/relationships/slideLayout" Target="../slideLayouts/slideLayout31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28.xml"/><Relationship Id="rId1" Type="http://schemas.openxmlformats.org/officeDocument/2006/relationships/themeOverride" Target="../theme/themeOverride60.xml"/><Relationship Id="rId4" Type="http://schemas.openxmlformats.org/officeDocument/2006/relationships/image" Target="../media/image159.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41.xml"/><Relationship Id="rId1" Type="http://schemas.openxmlformats.org/officeDocument/2006/relationships/themeOverride" Target="../theme/themeOverride61.xml"/><Relationship Id="rId4" Type="http://schemas.openxmlformats.org/officeDocument/2006/relationships/image" Target="../media/image160.png"/></Relationships>
</file>

<file path=ppt/slides/_rels/slide18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slide" Target="slide91.xml"/><Relationship Id="rId1" Type="http://schemas.openxmlformats.org/officeDocument/2006/relationships/slideLayout" Target="../slideLayouts/slideLayout12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52.xml"/><Relationship Id="rId1" Type="http://schemas.openxmlformats.org/officeDocument/2006/relationships/themeOverride" Target="../theme/themeOverride62.xml"/><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49.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8.xml"/><Relationship Id="rId1" Type="http://schemas.openxmlformats.org/officeDocument/2006/relationships/slideLayout" Target="../slideLayouts/slideLayout3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notesSlide" Target="../notesSlides/notesSlide109.xml"/><Relationship Id="rId1" Type="http://schemas.openxmlformats.org/officeDocument/2006/relationships/slideLayout" Target="../slideLayouts/slideLayout149.xml"/><Relationship Id="rId4" Type="http://schemas.openxmlformats.org/officeDocument/2006/relationships/slide" Target="slide5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87.xml"/><Relationship Id="rId1" Type="http://schemas.openxmlformats.org/officeDocument/2006/relationships/themeOverride" Target="../theme/themeOverride63.xml"/><Relationship Id="rId4" Type="http://schemas.openxmlformats.org/officeDocument/2006/relationships/image" Target="../media/image164.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00.xml"/><Relationship Id="rId1" Type="http://schemas.openxmlformats.org/officeDocument/2006/relationships/themeOverride" Target="../theme/themeOverride64.xml"/><Relationship Id="rId4" Type="http://schemas.openxmlformats.org/officeDocument/2006/relationships/image" Target="../media/image165.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11.xml"/><Relationship Id="rId1" Type="http://schemas.openxmlformats.org/officeDocument/2006/relationships/themeOverride" Target="../theme/themeOverride65.xml"/><Relationship Id="rId4" Type="http://schemas.openxmlformats.org/officeDocument/2006/relationships/image" Target="../media/image166.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87.xml"/><Relationship Id="rId1" Type="http://schemas.openxmlformats.org/officeDocument/2006/relationships/themeOverride" Target="../theme/themeOverride66.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75.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87.xml"/><Relationship Id="rId1" Type="http://schemas.openxmlformats.org/officeDocument/2006/relationships/themeOverride" Target="../theme/themeOverride67.xml"/><Relationship Id="rId4" Type="http://schemas.openxmlformats.org/officeDocument/2006/relationships/image" Target="../media/image169.png"/></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5.xml"/><Relationship Id="rId1" Type="http://schemas.openxmlformats.org/officeDocument/2006/relationships/slideLayout" Target="../slideLayouts/slideLayout375.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87.xml"/><Relationship Id="rId1" Type="http://schemas.openxmlformats.org/officeDocument/2006/relationships/themeOverride" Target="../theme/themeOverride68.xml"/><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6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87.xml"/><Relationship Id="rId1" Type="http://schemas.openxmlformats.org/officeDocument/2006/relationships/themeOverride" Target="../theme/themeOverride69.xml"/><Relationship Id="rId4" Type="http://schemas.openxmlformats.org/officeDocument/2006/relationships/image" Target="../media/image171.png"/></Relationships>
</file>

<file path=ppt/slides/_rels/slide202.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49.xml"/></Relationships>
</file>

<file path=ppt/slides/_rels/slide20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49.xml"/></Relationships>
</file>

<file path=ppt/slides/_rels/slide204.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49.xml"/></Relationships>
</file>

<file path=ppt/slides/_rels/slide20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49.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87.xml"/><Relationship Id="rId1" Type="http://schemas.openxmlformats.org/officeDocument/2006/relationships/themeOverride" Target="../theme/themeOverride70.xml"/><Relationship Id="rId4" Type="http://schemas.openxmlformats.org/officeDocument/2006/relationships/image" Target="../media/image173.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87.xml"/><Relationship Id="rId1" Type="http://schemas.openxmlformats.org/officeDocument/2006/relationships/themeOverride" Target="../theme/themeOverride71.xml"/><Relationship Id="rId4" Type="http://schemas.openxmlformats.org/officeDocument/2006/relationships/image" Target="../media/image174.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87.xml"/><Relationship Id="rId1" Type="http://schemas.openxmlformats.org/officeDocument/2006/relationships/themeOverride" Target="../theme/themeOverride72.xml"/><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4.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49.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87.xml"/><Relationship Id="rId1" Type="http://schemas.openxmlformats.org/officeDocument/2006/relationships/themeOverride" Target="../theme/themeOverride73.xml"/><Relationship Id="rId4" Type="http://schemas.openxmlformats.org/officeDocument/2006/relationships/image" Target="../media/image177.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87.xml"/><Relationship Id="rId1" Type="http://schemas.openxmlformats.org/officeDocument/2006/relationships/themeOverride" Target="../theme/themeOverride74.xml"/><Relationship Id="rId4" Type="http://schemas.openxmlformats.org/officeDocument/2006/relationships/image" Target="../media/image178.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87.xml"/><Relationship Id="rId1" Type="http://schemas.openxmlformats.org/officeDocument/2006/relationships/themeOverride" Target="../theme/themeOverride75.xml"/><Relationship Id="rId4" Type="http://schemas.openxmlformats.org/officeDocument/2006/relationships/image" Target="../media/image179.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87.xml"/><Relationship Id="rId1" Type="http://schemas.openxmlformats.org/officeDocument/2006/relationships/themeOverride" Target="../theme/themeOverride76.xml"/><Relationship Id="rId4" Type="http://schemas.openxmlformats.org/officeDocument/2006/relationships/image" Target="../media/image180.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87.xml"/><Relationship Id="rId1" Type="http://schemas.openxmlformats.org/officeDocument/2006/relationships/themeOverride" Target="../theme/themeOverride77.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87.xml"/><Relationship Id="rId1" Type="http://schemas.openxmlformats.org/officeDocument/2006/relationships/themeOverride" Target="../theme/themeOverride78.xml"/><Relationship Id="rId4" Type="http://schemas.openxmlformats.org/officeDocument/2006/relationships/image" Target="../media/image173.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87.xml"/><Relationship Id="rId1" Type="http://schemas.openxmlformats.org/officeDocument/2006/relationships/themeOverride" Target="../theme/themeOverride79.xml"/><Relationship Id="rId4" Type="http://schemas.openxmlformats.org/officeDocument/2006/relationships/image" Target="../media/image181.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87.xml"/><Relationship Id="rId1" Type="http://schemas.openxmlformats.org/officeDocument/2006/relationships/themeOverride" Target="../theme/themeOverride80.xml"/><Relationship Id="rId4" Type="http://schemas.openxmlformats.org/officeDocument/2006/relationships/image" Target="../media/image182.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87.xml"/><Relationship Id="rId1" Type="http://schemas.openxmlformats.org/officeDocument/2006/relationships/themeOverride" Target="../theme/themeOverride81.xml"/><Relationship Id="rId4" Type="http://schemas.openxmlformats.org/officeDocument/2006/relationships/image" Target="../media/image18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4.xml"/><Relationship Id="rId1" Type="http://schemas.openxmlformats.org/officeDocument/2006/relationships/themeOverride" Target="../theme/themeOverride4.xml"/><Relationship Id="rId4" Type="http://schemas.openxmlformats.org/officeDocument/2006/relationships/image" Target="../media/image27.pn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87.xml"/><Relationship Id="rId1" Type="http://schemas.openxmlformats.org/officeDocument/2006/relationships/themeOverride" Target="../theme/themeOverride82.xml"/><Relationship Id="rId4" Type="http://schemas.openxmlformats.org/officeDocument/2006/relationships/image" Target="../media/image184.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87.xml"/><Relationship Id="rId1" Type="http://schemas.openxmlformats.org/officeDocument/2006/relationships/themeOverride" Target="../theme/themeOverride83.xml"/><Relationship Id="rId4" Type="http://schemas.openxmlformats.org/officeDocument/2006/relationships/image" Target="../media/image18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87.xml"/><Relationship Id="rId1" Type="http://schemas.openxmlformats.org/officeDocument/2006/relationships/themeOverride" Target="../theme/themeOverride84.xml"/><Relationship Id="rId4" Type="http://schemas.openxmlformats.org/officeDocument/2006/relationships/image" Target="../media/image186.pn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387.xml"/><Relationship Id="rId1" Type="http://schemas.openxmlformats.org/officeDocument/2006/relationships/themeOverride" Target="../theme/themeOverride85.xml"/><Relationship Id="rId4" Type="http://schemas.openxmlformats.org/officeDocument/2006/relationships/image" Target="../media/image187.png"/></Relationships>
</file>

<file path=ppt/slides/_rels/slide22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6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186.xml"/></Relationships>
</file>

<file path=ppt/slides/_rels/slide22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6.xml"/><Relationship Id="rId1" Type="http://schemas.openxmlformats.org/officeDocument/2006/relationships/slideLayout" Target="../slideLayouts/slideLayout424.xml"/></Relationships>
</file>

<file path=ppt/slides/_rels/slide22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7.xml"/><Relationship Id="rId1" Type="http://schemas.openxmlformats.org/officeDocument/2006/relationships/slideLayout" Target="../slideLayouts/slideLayout4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8.xml"/><Relationship Id="rId1" Type="http://schemas.openxmlformats.org/officeDocument/2006/relationships/slideLayout" Target="../slideLayouts/slideLayout4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4.xml"/><Relationship Id="rId1" Type="http://schemas.openxmlformats.org/officeDocument/2006/relationships/themeOverride" Target="../theme/themeOverride5.xml"/><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9.xml"/><Relationship Id="rId1" Type="http://schemas.openxmlformats.org/officeDocument/2006/relationships/slideLayout" Target="../slideLayouts/slideLayout424.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436.xml"/><Relationship Id="rId1" Type="http://schemas.openxmlformats.org/officeDocument/2006/relationships/themeOverride" Target="../theme/themeOverride86.xml"/><Relationship Id="rId4" Type="http://schemas.openxmlformats.org/officeDocument/2006/relationships/image" Target="../media/image194.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436.xml"/><Relationship Id="rId1" Type="http://schemas.openxmlformats.org/officeDocument/2006/relationships/themeOverride" Target="../theme/themeOverride87.xml"/><Relationship Id="rId4" Type="http://schemas.openxmlformats.org/officeDocument/2006/relationships/image" Target="../media/image159.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36.xml"/><Relationship Id="rId1" Type="http://schemas.openxmlformats.org/officeDocument/2006/relationships/themeOverride" Target="../theme/themeOverride88.xml"/><Relationship Id="rId4" Type="http://schemas.openxmlformats.org/officeDocument/2006/relationships/image" Target="../media/image171.png"/></Relationships>
</file>

<file path=ppt/slides/_rels/slide23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3.xml"/><Relationship Id="rId1" Type="http://schemas.openxmlformats.org/officeDocument/2006/relationships/slideLayout" Target="../slideLayouts/slideLayout4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2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3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173.xml"/><Relationship Id="rId1" Type="http://schemas.openxmlformats.org/officeDocument/2006/relationships/themeOverride" Target="../theme/themeOverride89.xml"/></Relationships>
</file>

<file path=ppt/slides/_rels/slide2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197.xml"/><Relationship Id="rId1" Type="http://schemas.openxmlformats.org/officeDocument/2006/relationships/themeOverride" Target="../theme/themeOverride90.xml"/><Relationship Id="rId4" Type="http://schemas.openxmlformats.org/officeDocument/2006/relationships/image" Target="../media/image199.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4.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62.xml"/></Relationships>
</file>

<file path=ppt/slides/_rels/slide2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5.xml"/><Relationship Id="rId1" Type="http://schemas.openxmlformats.org/officeDocument/2006/relationships/slideLayout" Target="../slideLayouts/slideLayout645.xml"/></Relationships>
</file>

<file path=ppt/slides/_rels/slide2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6.xml"/><Relationship Id="rId1" Type="http://schemas.openxmlformats.org/officeDocument/2006/relationships/slideLayout" Target="../slideLayouts/slideLayout623.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7.xml"/><Relationship Id="rId1" Type="http://schemas.openxmlformats.org/officeDocument/2006/relationships/slideLayout" Target="../slideLayouts/slideLayout64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62.xml"/></Relationships>
</file>

<file path=ppt/slides/_rels/slide2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75.xml"/><Relationship Id="rId1" Type="http://schemas.openxmlformats.org/officeDocument/2006/relationships/themeOverride" Target="../theme/themeOverride91.xml"/></Relationships>
</file>

<file path=ppt/slides/_rels/slide2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645.xml"/></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92.xml"/></Relationships>
</file>

<file path=ppt/slides/_rels/slide2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75.xml"/><Relationship Id="rId1" Type="http://schemas.openxmlformats.org/officeDocument/2006/relationships/themeOverride" Target="../theme/themeOverride9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4.xml"/><Relationship Id="rId1" Type="http://schemas.openxmlformats.org/officeDocument/2006/relationships/themeOverride" Target="../theme/themeOverride7.xml"/><Relationship Id="rId4" Type="http://schemas.openxmlformats.org/officeDocument/2006/relationships/image" Target="../media/image30.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45.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62.xml"/></Relationships>
</file>

<file path=ppt/slides/_rels/slide25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2.xml"/><Relationship Id="rId1" Type="http://schemas.openxmlformats.org/officeDocument/2006/relationships/slideLayout" Target="../slideLayouts/slideLayout645.xml"/></Relationships>
</file>

<file path=ppt/slides/_rels/slide25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3.xml"/><Relationship Id="rId1" Type="http://schemas.openxmlformats.org/officeDocument/2006/relationships/slideLayout" Target="../slideLayouts/slideLayout645.xml"/></Relationships>
</file>

<file path=ppt/slides/_rels/slide25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 Target="slide45.xml"/><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4.xml"/><Relationship Id="rId1" Type="http://schemas.openxmlformats.org/officeDocument/2006/relationships/slideLayout" Target="../slideLayouts/slideLayout562.xml"/></Relationships>
</file>

<file path=ppt/slides/_rels/slide2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5.xml"/><Relationship Id="rId1" Type="http://schemas.openxmlformats.org/officeDocument/2006/relationships/slideLayout" Target="../slideLayouts/slideLayout56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4.xml"/><Relationship Id="rId1" Type="http://schemas.openxmlformats.org/officeDocument/2006/relationships/themeOverride" Target="../theme/themeOverride8.xml"/><Relationship Id="rId4" Type="http://schemas.openxmlformats.org/officeDocument/2006/relationships/image" Target="../media/image31.png"/></Relationships>
</file>

<file path=ppt/slides/_rels/slide2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56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8.xml"/><Relationship Id="rId1" Type="http://schemas.openxmlformats.org/officeDocument/2006/relationships/slideLayout" Target="../slideLayouts/slideLayout562.xml"/></Relationships>
</file>

<file path=ppt/slides/_rels/slide26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9.xml"/><Relationship Id="rId1" Type="http://schemas.openxmlformats.org/officeDocument/2006/relationships/slideLayout" Target="../slideLayouts/slideLayout562.xml"/></Relationships>
</file>

<file path=ppt/slides/_rels/slide2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0.xml"/><Relationship Id="rId1" Type="http://schemas.openxmlformats.org/officeDocument/2006/relationships/slideLayout" Target="../slideLayouts/slideLayout623.xml"/></Relationships>
</file>

<file path=ppt/slides/_rels/slide26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61.xml"/><Relationship Id="rId1" Type="http://schemas.openxmlformats.org/officeDocument/2006/relationships/slideLayout" Target="../slideLayouts/slideLayout424.xml"/></Relationships>
</file>

<file path=ppt/slides/_rels/slide26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2.xml"/><Relationship Id="rId1" Type="http://schemas.openxmlformats.org/officeDocument/2006/relationships/slideLayout" Target="../slideLayouts/slideLayout424.xml"/></Relationships>
</file>

<file path=ppt/slides/_rels/slide2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3.xml"/><Relationship Id="rId1" Type="http://schemas.openxmlformats.org/officeDocument/2006/relationships/slideLayout" Target="../slideLayouts/slideLayout549.xml"/></Relationships>
</file>

<file path=ppt/slides/_rels/slide26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6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23.xml"/></Relationships>
</file>

<file path=ppt/slides/_rels/slide26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5.xml"/><Relationship Id="rId1" Type="http://schemas.openxmlformats.org/officeDocument/2006/relationships/slideLayout" Target="../slideLayouts/slideLayout680.xml"/><Relationship Id="rId4" Type="http://schemas.openxmlformats.org/officeDocument/2006/relationships/image" Target="../media/image2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4.xml"/><Relationship Id="rId1" Type="http://schemas.openxmlformats.org/officeDocument/2006/relationships/themeOverride" Target="../theme/themeOverride9.xml"/><Relationship Id="rId4" Type="http://schemas.openxmlformats.org/officeDocument/2006/relationships/image" Target="../media/image32.png"/></Relationships>
</file>

<file path=ppt/slides/_rels/slide270.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notesSlide" Target="../notesSlides/notesSlide166.xml"/><Relationship Id="rId1" Type="http://schemas.openxmlformats.org/officeDocument/2006/relationships/slideLayout" Target="../slideLayouts/slideLayout221.xml"/></Relationships>
</file>

<file path=ppt/slides/_rels/slide271.xml.rels><?xml version="1.0" encoding="UTF-8" standalone="yes"?>
<Relationships xmlns="http://schemas.openxmlformats.org/package/2006/relationships"><Relationship Id="rId3" Type="http://schemas.openxmlformats.org/officeDocument/2006/relationships/image" Target="../media/image216.gif"/><Relationship Id="rId2" Type="http://schemas.openxmlformats.org/officeDocument/2006/relationships/notesSlide" Target="../notesSlides/notesSlide167.xml"/><Relationship Id="rId1" Type="http://schemas.openxmlformats.org/officeDocument/2006/relationships/slideLayout" Target="../slideLayouts/slideLayout20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85.xml"/></Relationships>
</file>

<file path=ppt/slides/_rels/slide27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8.xml"/><Relationship Id="rId1" Type="http://schemas.openxmlformats.org/officeDocument/2006/relationships/slideLayout" Target="../slideLayouts/slideLayout491.xml"/><Relationship Id="rId4" Type="http://schemas.openxmlformats.org/officeDocument/2006/relationships/image" Target="../media/image2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4.xml"/><Relationship Id="rId1" Type="http://schemas.openxmlformats.org/officeDocument/2006/relationships/themeOverride" Target="../theme/themeOverride10.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4.xml"/><Relationship Id="rId1" Type="http://schemas.openxmlformats.org/officeDocument/2006/relationships/themeOverride" Target="../theme/themeOverride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6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4.xml"/><Relationship Id="rId1" Type="http://schemas.openxmlformats.org/officeDocument/2006/relationships/themeOverride" Target="../theme/themeOverride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4.xml"/><Relationship Id="rId1" Type="http://schemas.openxmlformats.org/officeDocument/2006/relationships/themeOverride" Target="../theme/themeOverride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4.xml"/><Relationship Id="rId1" Type="http://schemas.openxmlformats.org/officeDocument/2006/relationships/themeOverride" Target="../theme/themeOverride1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562.xml"/></Relationships>
</file>

<file path=ppt/slides/_rels/slide34.xml.rels><?xml version="1.0" encoding="UTF-8" standalone="yes"?>
<Relationships xmlns="http://schemas.openxmlformats.org/package/2006/relationships"><Relationship Id="rId8" Type="http://schemas.openxmlformats.org/officeDocument/2006/relationships/hyperlink" Target="https://religionnews.com/2019/06/28/in-a-first-evangelical-covenant-church-expels-minneapolis-congregation/?fbclid=IwAR1nMZvIv-Zr6vHcUDlw2EcXcAt2VtR1cc432J-VRXf4T5voBwsRCJ20hhM" TargetMode="External"/><Relationship Id="rId13" Type="http://schemas.openxmlformats.org/officeDocument/2006/relationships/hyperlink" Target="https://www.nowtheendbegins.com/hillsong-church-affirms-full-pro-lgbtq-position-hold-one-world-religion-conference-featuring-a-roman-catholic-mass/?fbclid=IwAR0yAsNxv-u3xkQY8vf92il4fbVuYiVh9RPDT034W-LPsH4OXjIKO6qwNwU" TargetMode="External"/><Relationship Id="rId18" Type="http://schemas.openxmlformats.org/officeDocument/2006/relationships/hyperlink" Target="https://reformationcharlotte.org/2019/05/09/prosperity-gospel-plantation-owner-paula-white-claims-god-told-her-to-accept-title-of-apostle/" TargetMode="External"/><Relationship Id="rId3" Type="http://schemas.openxmlformats.org/officeDocument/2006/relationships/image" Target="../media/image38.jpeg"/><Relationship Id="rId7" Type="http://schemas.openxmlformats.org/officeDocument/2006/relationships/hyperlink" Target="https://flagandcross.com/ohio-school-to-remove-ten-commandments-plaque-on-display-for-almost-100-years-after-atheist-group-whines/" TargetMode="External"/><Relationship Id="rId12" Type="http://schemas.openxmlformats.org/officeDocument/2006/relationships/hyperlink" Target="https://www.ucc.org/news_united_church_of_christ_clergy_hold_service_of_blessing_at_planned_parenthood_06232019#.XRJhLaWy5ul.facebook" TargetMode="External"/><Relationship Id="rId17" Type="http://schemas.openxmlformats.org/officeDocument/2006/relationships/hyperlink" Target="https://www.insideedition.com/investigation-shows-televangelists-living-lavish-lifestyles-52662" TargetMode="External"/><Relationship Id="rId2" Type="http://schemas.openxmlformats.org/officeDocument/2006/relationships/notesSlide" Target="../notesSlides/notesSlide26.xml"/><Relationship Id="rId16" Type="http://schemas.openxmlformats.org/officeDocument/2006/relationships/hyperlink" Target="http://anglican.ink/2019/05/15/durham-church-offers-to-cover-crosses-while-hosting-muslim-prayers/" TargetMode="External"/><Relationship Id="rId20" Type="http://schemas.openxmlformats.org/officeDocument/2006/relationships/image" Target="../media/image40.png"/><Relationship Id="rId1" Type="http://schemas.openxmlformats.org/officeDocument/2006/relationships/slideLayout" Target="../slideLayouts/slideLayout562.xml"/><Relationship Id="rId6" Type="http://schemas.openxmlformats.org/officeDocument/2006/relationships/hyperlink" Target="https://www.lifenews.com/2019/07/11/christian-and-jewish-clergy-bless-abortion-clinic-claim-god-is-present-in-this-space/" TargetMode="External"/><Relationship Id="rId11" Type="http://schemas.openxmlformats.org/officeDocument/2006/relationships/hyperlink" Target="https://reformationcharlotte.org/2019/06/26/joel-osteen-celebrates-lgbtq-pride-at-lady-gaga-event/" TargetMode="External"/><Relationship Id="rId5" Type="http://schemas.openxmlformats.org/officeDocument/2006/relationships/hyperlink" Target="https://www.firesidechat.news/2019/08/22/first-lesbian-bishop-orders-church-crosses-replaced-with-islamic-symbols-to-make-them-feel-more-at-ease.html" TargetMode="External"/><Relationship Id="rId15" Type="http://schemas.openxmlformats.org/officeDocument/2006/relationships/hyperlink" Target="https://www.nowtheendbegins.com/chrislams-rick-warren-partnering-with-mosques-to-teach-that-god-and-allah-are-the-same/" TargetMode="External"/><Relationship Id="rId10" Type="http://schemas.openxmlformats.org/officeDocument/2006/relationships/hyperlink" Target="https://www1.cbn.com/cbnnews/us/2019/june/largest-us-presbyterian-denomination-to-ordain-first-non-binary-person-as-minister" TargetMode="External"/><Relationship Id="rId19" Type="http://schemas.openxmlformats.org/officeDocument/2006/relationships/hyperlink" Target="https://christiannews.net/2019/05/08/spain-10-million-live-in-towns-without-evangelical-presence/" TargetMode="External"/><Relationship Id="rId4" Type="http://schemas.openxmlformats.org/officeDocument/2006/relationships/image" Target="../media/image39.png"/><Relationship Id="rId9" Type="http://schemas.openxmlformats.org/officeDocument/2006/relationships/hyperlink" Target="https://amp.dailycaller.com/2019/06/28/gay-priest-god-woman?__twitter_impression=true&amp;fbclid=IwAR0az_lnpXE63rWXrpDm7WEtJnpxMJQgpPagOH1SC766Rm6KLo7p9hOoA20" TargetMode="External"/><Relationship Id="rId14" Type="http://schemas.openxmlformats.org/officeDocument/2006/relationships/hyperlink" Target="https://www.faithwire.com/2019/06/13/methodist-university-offers-students-course-on-queer-bible-hermeneutic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6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6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56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8.xml"/><Relationship Id="rId1" Type="http://schemas.openxmlformats.org/officeDocument/2006/relationships/themeOverride" Target="../theme/themeOverride1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9.xml"/><Relationship Id="rId1" Type="http://schemas.openxmlformats.org/officeDocument/2006/relationships/themeOverride" Target="../theme/themeOverr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9.xml"/><Relationship Id="rId1" Type="http://schemas.openxmlformats.org/officeDocument/2006/relationships/themeOverride" Target="../theme/themeOverr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9.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5.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92.xml"/><Relationship Id="rId1" Type="http://schemas.openxmlformats.org/officeDocument/2006/relationships/themeOverride" Target="../theme/themeOverride19.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hemeOverride" Target="../theme/themeOverride20.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hemeOverride" Target="../theme/themeOverride21.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56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88.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6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56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634.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75.xml"/><Relationship Id="rId1" Type="http://schemas.openxmlformats.org/officeDocument/2006/relationships/themeOverride" Target="../theme/themeOverride2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1.xml"/><Relationship Id="rId1" Type="http://schemas.openxmlformats.org/officeDocument/2006/relationships/themeOverride" Target="../theme/themeOverride23.xml"/><Relationship Id="rId5" Type="http://schemas.openxmlformats.org/officeDocument/2006/relationships/image" Target="../media/image69.jpeg"/><Relationship Id="rId4" Type="http://schemas.openxmlformats.org/officeDocument/2006/relationships/notesSlide" Target="../notesSlides/notesSlide3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75.xml"/><Relationship Id="rId1" Type="http://schemas.openxmlformats.org/officeDocument/2006/relationships/themeOverride" Target="../theme/themeOverride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5.xml"/><Relationship Id="rId1" Type="http://schemas.openxmlformats.org/officeDocument/2006/relationships/themeOverride" Target="../theme/themeOverride25.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75.xml"/><Relationship Id="rId1" Type="http://schemas.openxmlformats.org/officeDocument/2006/relationships/themeOverride" Target="../theme/themeOverride26.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75.xml"/><Relationship Id="rId1" Type="http://schemas.openxmlformats.org/officeDocument/2006/relationships/themeOverride" Target="../theme/themeOverride27.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75.xml"/><Relationship Id="rId1" Type="http://schemas.openxmlformats.org/officeDocument/2006/relationships/themeOverride" Target="../theme/themeOverr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88.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75.xml"/><Relationship Id="rId1" Type="http://schemas.openxmlformats.org/officeDocument/2006/relationships/themeOverride" Target="../theme/themeOverride29.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75.xml"/><Relationship Id="rId1" Type="http://schemas.openxmlformats.org/officeDocument/2006/relationships/themeOverride" Target="../theme/themeOverride30.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75.xml"/><Relationship Id="rId1" Type="http://schemas.openxmlformats.org/officeDocument/2006/relationships/themeOverride" Target="../theme/themeOverride3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03.xml"/><Relationship Id="rId1" Type="http://schemas.openxmlformats.org/officeDocument/2006/relationships/themeOverride" Target="../theme/themeOverride32.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8.xml"/><Relationship Id="rId1" Type="http://schemas.openxmlformats.org/officeDocument/2006/relationships/themeOverride" Target="../theme/themeOverride33.xml"/><Relationship Id="rId5" Type="http://schemas.openxmlformats.org/officeDocument/2006/relationships/image" Target="../media/image82.emf"/><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56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56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562.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56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eg"/><Relationship Id="rId1" Type="http://schemas.openxmlformats.org/officeDocument/2006/relationships/slideLayout" Target="../slideLayouts/slideLayout588.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623.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56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6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562.xml"/><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562.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56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664.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675.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69.xml"/><Relationship Id="rId1" Type="http://schemas.openxmlformats.org/officeDocument/2006/relationships/themeOverride" Target="../theme/themeOverride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58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5.xml"/><Relationship Id="rId1" Type="http://schemas.openxmlformats.org/officeDocument/2006/relationships/themeOverride" Target="../theme/themeOverride3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36.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75.xml"/><Relationship Id="rId1" Type="http://schemas.openxmlformats.org/officeDocument/2006/relationships/themeOverride" Target="../theme/themeOverride37.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75.xml"/><Relationship Id="rId1" Type="http://schemas.openxmlformats.org/officeDocument/2006/relationships/themeOverride" Target="../theme/themeOverride38.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75.xml"/><Relationship Id="rId1" Type="http://schemas.openxmlformats.org/officeDocument/2006/relationships/themeOverride" Target="../theme/themeOverride39.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75.xml"/><Relationship Id="rId1" Type="http://schemas.openxmlformats.org/officeDocument/2006/relationships/themeOverride" Target="../theme/themeOverride40.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75.xml"/><Relationship Id="rId1" Type="http://schemas.openxmlformats.org/officeDocument/2006/relationships/themeOverride" Target="../theme/themeOverride4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tags" Target="../tags/tag2.xml"/><Relationship Id="rId1" Type="http://schemas.openxmlformats.org/officeDocument/2006/relationships/themeOverride" Target="../theme/themeOverride4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notesSlide" Target="../notesSlides/notesSlide53.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75.xml"/><Relationship Id="rId1" Type="http://schemas.openxmlformats.org/officeDocument/2006/relationships/themeOverride" Target="../theme/themeOverride43.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75.xml"/><Relationship Id="rId1" Type="http://schemas.openxmlformats.org/officeDocument/2006/relationships/themeOverride" Target="../theme/themeOverride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8700"/>
            <a:ext cx="9144000" cy="4787435"/>
          </a:xfrm>
          <a:prstGeom prst="rect">
            <a:avLst/>
          </a:prstGeom>
        </p:spPr>
      </p:pic>
      <p:sp>
        <p:nvSpPr>
          <p:cNvPr id="5122" name="Rectangle 2"/>
          <p:cNvSpPr>
            <a:spLocks noGrp="1" noChangeArrowheads="1"/>
          </p:cNvSpPr>
          <p:nvPr>
            <p:ph type="ctrTitle"/>
          </p:nvPr>
        </p:nvSpPr>
        <p:spPr>
          <a:xfrm>
            <a:off x="2987824" y="0"/>
            <a:ext cx="6153466" cy="1628800"/>
          </a:xfrm>
        </p:spPr>
        <p:txBody>
          <a:bodyPr/>
          <a:lstStyle/>
          <a:p>
            <a:pPr>
              <a:defRPr/>
            </a:pPr>
            <a:r>
              <a:rPr lang="zh-SG" alt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Microsoft YaHei UI" panose="020B0503020204020204" pitchFamily="34" charset="-122"/>
                <a:ea typeface="Microsoft YaHei UI" panose="020B0503020204020204" pitchFamily="34" charset="-122"/>
                <a:cs typeface="Impact"/>
              </a:rPr>
              <a:t>提摩太后书</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Microsoft YaHei UI" panose="020B0503020204020204" pitchFamily="34" charset="-122"/>
              <a:ea typeface="Microsoft YaHei UI" panose="020B0503020204020204" pitchFamily="34" charset="-122"/>
              <a:cs typeface="Impact"/>
            </a:endParaRPr>
          </a:p>
        </p:txBody>
      </p:sp>
      <p:sp>
        <p:nvSpPr>
          <p:cNvPr id="5124" name="Rectangle 4"/>
          <p:cNvSpPr>
            <a:spLocks noChangeArrowheads="1"/>
          </p:cNvSpPr>
          <p:nvPr/>
        </p:nvSpPr>
        <p:spPr bwMode="auto">
          <a:xfrm>
            <a:off x="5580112" y="3068960"/>
            <a:ext cx="3429000" cy="2554545"/>
          </a:xfrm>
          <a:prstGeom prst="rect">
            <a:avLst/>
          </a:prstGeom>
          <a:noFill/>
          <a:ln w="9525">
            <a:noFill/>
            <a:miter lim="800000"/>
            <a:headEnd/>
            <a:tailEnd/>
          </a:ln>
          <a:effectLst>
            <a:outerShdw blurRad="63500" dist="107763" dir="18900000" algn="ctr" rotWithShape="0">
              <a:srgbClr val="000103">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纯正</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教义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异端</a:t>
            </a:r>
          </a:p>
        </p:txBody>
      </p:sp>
      <p:sp>
        <p:nvSpPr>
          <p:cNvPr id="8" name="Rectangle 7"/>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0355899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883783"/>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sym typeface="Times New Roman Bold" charset="0"/>
              </a:rPr>
              <a:t>大纲</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sym typeface="Times New Roman Bold" charset="0"/>
            </a:endParaRPr>
          </a:p>
        </p:txBody>
      </p:sp>
      <p:graphicFrame>
        <p:nvGraphicFramePr>
          <p:cNvPr id="3" name="Table 2"/>
          <p:cNvGraphicFramePr>
            <a:graphicFrameLocks noGrp="1"/>
          </p:cNvGraphicFramePr>
          <p:nvPr/>
        </p:nvGraphicFramePr>
        <p:xfrm>
          <a:off x="0" y="1132114"/>
          <a:ext cx="9144000" cy="5746525"/>
        </p:xfrm>
        <a:graphic>
          <a:graphicData uri="http://schemas.openxmlformats.org/drawingml/2006/table">
            <a:tbl>
              <a:tblPr firstRow="1" bandRow="1">
                <a:tableStyleId>{775DCB02-9BB8-47FD-8907-85C794F793BA}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544287">
                <a:tc gridSpan="5">
                  <a:txBody>
                    <a:bodyPr/>
                    <a:lstStyle/>
                    <a:p>
                      <a:pPr algn="ctr"/>
                      <a:r>
                        <a:rPr lang="zh-CN" altLang="en-US" sz="2400" b="1" kern="1200" dirty="0">
                          <a:solidFill>
                            <a:srgbClr val="2E2E45"/>
                          </a:solidFill>
                          <a:effectLst/>
                          <a:latin typeface="Microsoft YaHei UI" panose="020B0503020204020204" pitchFamily="34" charset="-122"/>
                          <a:ea typeface="Microsoft YaHei UI" panose="020B0503020204020204" pitchFamily="34" charset="-122"/>
                          <a:cs typeface="Arial"/>
                        </a:rPr>
                        <a:t>纯正的教义对抗异端</a:t>
                      </a:r>
                      <a:endParaRPr lang="en-US" sz="2400" dirty="0">
                        <a:solidFill>
                          <a:srgbClr val="2E2E45"/>
                        </a:solidFill>
                        <a:latin typeface="Microsoft YaHei UI" panose="020B0503020204020204" pitchFamily="34" charset="-122"/>
                        <a:ea typeface="Microsoft YaHei UI" panose="020B0503020204020204" pitchFamily="34" charset="-122"/>
                        <a:cs typeface="Arial"/>
                      </a:endParaRP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endParaRPr lang="en-US" altLang="zh-CN" sz="1800" b="1"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在现今的困苦中持守</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在未来的困苦中持守</a:t>
                      </a: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第</a:t>
                      </a:r>
                      <a:r>
                        <a:rPr lang="en-US" sz="1800" b="1" dirty="0">
                          <a:effectLst/>
                          <a:latin typeface="Microsoft YaHei UI" panose="020B0503020204020204" pitchFamily="34" charset="-122"/>
                          <a:ea typeface="Microsoft YaHei UI" panose="020B0503020204020204" pitchFamily="34" charset="-122"/>
                          <a:cs typeface="Arial"/>
                        </a:rPr>
                        <a:t> 1–2 </a:t>
                      </a:r>
                      <a:r>
                        <a:rPr lang="zh-CN" altLang="en-US" sz="1800" b="1" dirty="0">
                          <a:effectLst/>
                          <a:latin typeface="Microsoft YaHei UI" panose="020B0503020204020204" pitchFamily="34" charset="-122"/>
                          <a:ea typeface="Microsoft YaHei UI" panose="020B0503020204020204" pitchFamily="34" charset="-122"/>
                          <a:cs typeface="Arial"/>
                        </a:rPr>
                        <a:t>章</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zh-CN" altLang="en-US" sz="1800" b="1" dirty="0">
                          <a:effectLst/>
                          <a:latin typeface="Microsoft YaHei UI" panose="020B0503020204020204" pitchFamily="34" charset="-122"/>
                          <a:ea typeface="Microsoft YaHei UI" panose="020B0503020204020204" pitchFamily="34" charset="-122"/>
                          <a:cs typeface="Arial"/>
                        </a:rPr>
                        <a:t>第</a:t>
                      </a:r>
                      <a:r>
                        <a:rPr lang="en-US" sz="1800" b="1" dirty="0">
                          <a:effectLst/>
                          <a:latin typeface="Microsoft YaHei UI" panose="020B0503020204020204" pitchFamily="34" charset="-122"/>
                          <a:ea typeface="Microsoft YaHei UI" panose="020B0503020204020204" pitchFamily="34" charset="-122"/>
                          <a:cs typeface="Arial"/>
                        </a:rPr>
                        <a:t> 3–4 </a:t>
                      </a:r>
                      <a:r>
                        <a:rPr lang="zh-CN" altLang="en-US" sz="1800" b="1" dirty="0">
                          <a:effectLst/>
                          <a:latin typeface="Microsoft YaHei UI" panose="020B0503020204020204" pitchFamily="34" charset="-122"/>
                          <a:ea typeface="Microsoft YaHei UI" panose="020B0503020204020204" pitchFamily="34" charset="-122"/>
                          <a:cs typeface="Arial"/>
                        </a:rPr>
                        <a:t>章</a:t>
                      </a:r>
                      <a:endParaRPr lang="en-US" sz="2000" dirty="0">
                        <a:effectLst/>
                        <a:latin typeface="Microsoft YaHei UI" panose="020B0503020204020204" pitchFamily="34" charset="-122"/>
                        <a:ea typeface="Microsoft YaHei UI" panose="020B0503020204020204" pitchFamily="34" charset="-122"/>
                        <a:cs typeface="Arial"/>
                      </a:endParaRPr>
                    </a:p>
                    <a:p>
                      <a:pPr algn="ctr">
                        <a:lnSpc>
                          <a:spcPct val="50000"/>
                        </a:lnSpc>
                        <a:spcAft>
                          <a:spcPts val="0"/>
                        </a:spcAft>
                      </a:pPr>
                      <a:r>
                        <a:rPr lang="en-US" sz="1800" b="1" dirty="0">
                          <a:effectLst/>
                          <a:latin typeface="Microsoft YaHei UI" panose="020B0503020204020204" pitchFamily="34" charset="-122"/>
                          <a:ea typeface="Microsoft YaHei UI" panose="020B0503020204020204" pitchFamily="34" charset="-122"/>
                          <a:cs typeface="Arial"/>
                        </a:rPr>
                        <a:t> </a:t>
                      </a:r>
                      <a:endParaRPr lang="en-US" sz="2000" dirty="0">
                        <a:effectLst/>
                        <a:latin typeface="Microsoft YaHei UI" panose="020B0503020204020204" pitchFamily="34" charset="-122"/>
                        <a:ea typeface="Microsoft YaHei UI" panose="020B0503020204020204" pitchFamily="34" charset="-122"/>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忠心的例子</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1</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忠心的特征</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2</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问题：</a:t>
                      </a:r>
                      <a:br>
                        <a:rPr lang="en-US" altLang="zh-CN" sz="1600" b="1" dirty="0">
                          <a:effectLst/>
                          <a:latin typeface="Microsoft YaHei UI" panose="020B0503020204020204" pitchFamily="34" charset="-122"/>
                          <a:ea typeface="Microsoft YaHei UI" panose="020B0503020204020204" pitchFamily="34" charset="-122"/>
                          <a:cs typeface="Arial"/>
                        </a:rPr>
                      </a:br>
                      <a:r>
                        <a:rPr lang="zh-CN" altLang="en-US" sz="1600" b="1" dirty="0">
                          <a:effectLst/>
                          <a:latin typeface="Microsoft YaHei UI" panose="020B0503020204020204" pitchFamily="34" charset="-122"/>
                          <a:ea typeface="Microsoft YaHei UI" panose="020B0503020204020204" pitchFamily="34" charset="-122"/>
                          <a:cs typeface="Arial"/>
                        </a:rPr>
                        <a:t>离弃真道</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3:1-9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解决方式：</a:t>
                      </a:r>
                      <a:br>
                        <a:rPr lang="en-US" altLang="zh-CN" sz="1600" b="1" dirty="0">
                          <a:effectLst/>
                          <a:latin typeface="Microsoft YaHei UI" panose="020B0503020204020204" pitchFamily="34" charset="-122"/>
                          <a:ea typeface="Microsoft YaHei UI" panose="020B0503020204020204" pitchFamily="34" charset="-122"/>
                          <a:cs typeface="Arial"/>
                        </a:rPr>
                      </a:br>
                      <a:r>
                        <a:rPr lang="zh-CN" altLang="en-US" sz="1600" b="1" dirty="0">
                          <a:effectLst/>
                          <a:latin typeface="Microsoft YaHei UI" panose="020B0503020204020204" pitchFamily="34" charset="-122"/>
                          <a:ea typeface="Microsoft YaHei UI" panose="020B0503020204020204" pitchFamily="34" charset="-122"/>
                          <a:cs typeface="Arial"/>
                        </a:rPr>
                        <a:t>传主道</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3:10–4:5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保罗的希望</a:t>
                      </a:r>
                      <a:endParaRPr lang="en-US" altLang="zh-CN" sz="1600" b="1"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4:6-22</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友尼基</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罗以</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保罗</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阿尼色弗</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门训</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一心一意</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顺服</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努力</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合乎</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圣经</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圣洁</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温柔</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无神</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假冒伪善</a:t>
                      </a: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讲道</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持守</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责备</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激励</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传福音</a:t>
                      </a: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a:txBody>
                    <a:bodyPr/>
                    <a:lstStyle/>
                    <a:p>
                      <a:pPr algn="ctr">
                        <a:lnSpc>
                          <a:spcPct val="100000"/>
                        </a:lnSpc>
                        <a:spcAft>
                          <a:spcPts val="0"/>
                        </a:spcAft>
                      </a:pPr>
                      <a:r>
                        <a:rPr lang="en-US" sz="1600" b="1" dirty="0">
                          <a:effectLst/>
                          <a:latin typeface="Microsoft YaHei UI" panose="020B0503020204020204" pitchFamily="34" charset="-122"/>
                          <a:ea typeface="Microsoft YaHei UI" panose="020B0503020204020204" pitchFamily="34" charset="-122"/>
                          <a:cs typeface="Arial"/>
                        </a:rPr>
                        <a:t> </a:t>
                      </a:r>
                      <a:endParaRPr lang="en-US" sz="1800" dirty="0">
                        <a:effectLst/>
                        <a:latin typeface="Microsoft YaHei UI" panose="020B0503020204020204" pitchFamily="34" charset="-122"/>
                        <a:ea typeface="Microsoft YaHei UI" panose="020B0503020204020204" pitchFamily="34" charset="-122"/>
                        <a:cs typeface="Arial"/>
                      </a:endParaRP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殉道</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背叛</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问安</a:t>
                      </a:r>
                    </a:p>
                    <a:p>
                      <a:pPr algn="ctr">
                        <a:lnSpc>
                          <a:spcPct val="100000"/>
                        </a:lnSpc>
                        <a:spcAft>
                          <a:spcPts val="0"/>
                        </a:spcAft>
                      </a:pPr>
                      <a:r>
                        <a:rPr lang="zh-CN" altLang="en-US" sz="1600" b="1" dirty="0">
                          <a:effectLst/>
                          <a:latin typeface="Microsoft YaHei UI" panose="020B0503020204020204" pitchFamily="34" charset="-122"/>
                          <a:ea typeface="Microsoft YaHei UI" panose="020B0503020204020204" pitchFamily="34" charset="-122"/>
                          <a:cs typeface="Arial"/>
                        </a:rPr>
                        <a:t>祝福</a:t>
                      </a: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zh-CN" altLang="en-US" sz="1800" dirty="0">
                          <a:effectLst/>
                          <a:latin typeface="Microsoft YaHei UI" panose="020B0503020204020204" pitchFamily="34" charset="-122"/>
                          <a:ea typeface="Microsoft YaHei UI" panose="020B0503020204020204" pitchFamily="34" charset="-122"/>
                          <a:cs typeface="Arial"/>
                        </a:rPr>
                        <a:t>罗马至以弗所</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zh-CN" altLang="en-US" sz="1800" baseline="0" dirty="0">
                          <a:effectLst/>
                          <a:latin typeface="Microsoft YaHei UI" panose="020B0503020204020204" pitchFamily="34" charset="-122"/>
                          <a:ea typeface="Microsoft YaHei UI" panose="020B0503020204020204" pitchFamily="34" charset="-122"/>
                          <a:cs typeface="Arial"/>
                        </a:rPr>
                        <a:t>主后</a:t>
                      </a:r>
                      <a:r>
                        <a:rPr lang="en-US" sz="1800" baseline="0" dirty="0">
                          <a:effectLst/>
                          <a:latin typeface="Microsoft YaHei UI" panose="020B0503020204020204" pitchFamily="34" charset="-122"/>
                          <a:ea typeface="Microsoft YaHei UI" panose="020B0503020204020204" pitchFamily="34" charset="-122"/>
                          <a:cs typeface="Arial"/>
                        </a:rPr>
                        <a:t> 67</a:t>
                      </a:r>
                      <a:r>
                        <a:rPr lang="zh-CN" altLang="en-US" sz="1800" baseline="0" dirty="0">
                          <a:effectLst/>
                          <a:latin typeface="Microsoft YaHei UI" panose="020B0503020204020204" pitchFamily="34" charset="-122"/>
                          <a:ea typeface="Microsoft YaHei UI" panose="020B0503020204020204" pitchFamily="34" charset="-122"/>
                          <a:cs typeface="Arial"/>
                        </a:rPr>
                        <a:t>年 秋</a:t>
                      </a:r>
                      <a:r>
                        <a:rPr lang="en-US" sz="1800" baseline="0" dirty="0">
                          <a:effectLst/>
                          <a:latin typeface="Microsoft YaHei UI" panose="020B0503020204020204" pitchFamily="34" charset="-122"/>
                          <a:ea typeface="Microsoft YaHei UI" panose="020B0503020204020204" pitchFamily="34" charset="-122"/>
                          <a:cs typeface="Arial"/>
                        </a:rPr>
                        <a:t> (</a:t>
                      </a:r>
                      <a:r>
                        <a:rPr lang="zh-CN" altLang="en-US" sz="1800" baseline="0" dirty="0">
                          <a:effectLst/>
                          <a:latin typeface="Microsoft YaHei UI" panose="020B0503020204020204" pitchFamily="34" charset="-122"/>
                          <a:ea typeface="Microsoft YaHei UI" panose="020B0503020204020204" pitchFamily="34" charset="-122"/>
                          <a:cs typeface="Arial"/>
                        </a:rPr>
                        <a:t>第二次罗马监禁</a:t>
                      </a:r>
                      <a:r>
                        <a:rPr lang="en-US" sz="1800" baseline="0" dirty="0">
                          <a:effectLst/>
                          <a:latin typeface="Microsoft YaHei UI" panose="020B0503020204020204" pitchFamily="34" charset="-122"/>
                          <a:ea typeface="Microsoft YaHei UI" panose="020B0503020204020204" pitchFamily="34" charset="-122"/>
                          <a:cs typeface="Arial"/>
                        </a:rPr>
                        <a:t>)</a:t>
                      </a:r>
                      <a:endParaRPr lang="en-US" sz="1800" dirty="0">
                        <a:effectLst/>
                        <a:latin typeface="Microsoft YaHei UI" panose="020B0503020204020204" pitchFamily="34" charset="-122"/>
                        <a:ea typeface="Microsoft YaHei UI" panose="020B0503020204020204" pitchFamily="34" charset="-122"/>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04469" y="65344"/>
            <a:ext cx="752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sym typeface="Times New Roman Bold" charset="0"/>
              </a:rPr>
              <a:t>237</a:t>
            </a:r>
          </a:p>
        </p:txBody>
      </p:sp>
      <p:sp>
        <p:nvSpPr>
          <p:cNvPr id="7" name="Title 1"/>
          <p:cNvSpPr txBox="1">
            <a:spLocks/>
          </p:cNvSpPr>
          <p:nvPr/>
        </p:nvSpPr>
        <p:spPr bwMode="auto">
          <a:xfrm>
            <a:off x="0" y="23132"/>
            <a:ext cx="2918581" cy="630011"/>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提摩太后书</a:t>
            </a:r>
          </a:p>
        </p:txBody>
      </p:sp>
    </p:spTree>
    <p:extLst>
      <p:ext uri="{BB962C8B-B14F-4D97-AF65-F5344CB8AC3E}">
        <p14:creationId xmlns:p14="http://schemas.microsoft.com/office/powerpoint/2010/main" val="14899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door"/>
          <p:cNvPicPr preferRelativeResize="0">
            <a:picLocks noChangeAspect="1" noChangeArrowheads="1"/>
          </p:cNvPicPr>
          <p:nvPr>
            <p:custDataLst>
              <p:tags r:id="rId2"/>
            </p:custDataLst>
          </p:nvPr>
        </p:nvPicPr>
        <p:blipFill>
          <a:blip r:embed="rId4"/>
          <a:srcRect/>
          <a:stretch>
            <a:fillRect/>
          </a:stretch>
        </p:blipFill>
        <p:spPr bwMode="auto">
          <a:xfrm>
            <a:off x="-31750" y="-23813"/>
            <a:ext cx="9207500" cy="619601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1750" y="5825675"/>
            <a:ext cx="9159875" cy="1018103"/>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监狱入口</a:t>
            </a:r>
          </a:p>
        </p:txBody>
      </p:sp>
    </p:spTree>
  </p:cSld>
  <p:clrMapOvr>
    <a:overrideClrMapping bg1="lt1" tx1="dk1" bg2="lt2" tx2="dk2" accent1="accent1" accent2="accent2" accent3="accent3" accent4="accent4" accent5="accent5" accent6="accent6" hlink="hlink" folHlink="folHlink"/>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7186" name="Picture 3" descr="Mamertine Tou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6223620"/>
            <a:ext cx="9159150" cy="923487"/>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游览</a:t>
            </a:r>
          </a:p>
        </p:txBody>
      </p:sp>
    </p:spTree>
  </p:cSld>
  <p:clrMapOvr>
    <a:overrideClrMapping bg1="lt1" tx1="dk1" bg2="lt2" tx2="dk2" accent1="accent1" accent2="accent2" accent3="accent3" accent4="accent4" accent5="accent5" accent6="accent6" hlink="hlink" folHlink="folHlink"/>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监狱里彼得和保罗的半身像</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2400" y="304800"/>
            <a:ext cx="9144000" cy="2173481"/>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囚犯通过井盖进入地下沟渠</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282"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2"/>
            </p:custDataLst>
          </p:nvPr>
        </p:nvPicPr>
        <p:blipFill>
          <a:blip r:embed="rId5"/>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eaLnBrk="0" fontAlgn="base" hangingPunct="0">
              <a:spcBef>
                <a:spcPct val="0"/>
              </a:spcBef>
              <a:spcAft>
                <a:spcPct val="0"/>
              </a:spcAft>
              <a:defRPr sz="40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defTabSz="457200">
              <a:defRPr/>
            </a:pPr>
            <a:endParaRPr lang="en-US" dirty="0">
              <a:effectLst>
                <a:glow rad="254000">
                  <a:srgbClr val="000000"/>
                </a:glow>
              </a:effectLst>
            </a:endParaRPr>
          </a:p>
          <a:p>
            <a:pPr defTabSz="457200">
              <a:defRPr/>
            </a:pPr>
            <a:r>
              <a:rPr lang="en-US" dirty="0" err="1">
                <a:effectLst>
                  <a:glow rad="254000">
                    <a:srgbClr val="000000"/>
                  </a:glow>
                </a:effectLst>
              </a:rPr>
              <a:t>马梅尔定</a:t>
            </a:r>
            <a:r>
              <a:rPr lang="en-SG" dirty="0">
                <a:effectLst>
                  <a:glow rad="254000">
                    <a:srgbClr val="000000"/>
                  </a:glow>
                </a:effectLst>
              </a:rPr>
              <a:t>(</a:t>
            </a:r>
            <a:r>
              <a:rPr lang="en-SG" dirty="0" err="1">
                <a:effectLst>
                  <a:glow rad="254000">
                    <a:srgbClr val="000000"/>
                  </a:glow>
                </a:effectLst>
              </a:rPr>
              <a:t>Marmertine</a:t>
            </a:r>
            <a:r>
              <a:rPr lang="en-SG" dirty="0">
                <a:effectLst>
                  <a:glow rad="254000">
                    <a:srgbClr val="000000"/>
                  </a:glow>
                </a:effectLst>
              </a:rPr>
              <a:t>)</a:t>
            </a:r>
            <a:r>
              <a:rPr lang="en-US" dirty="0" err="1">
                <a:effectLst>
                  <a:glow rad="254000">
                    <a:srgbClr val="000000"/>
                  </a:glow>
                </a:effectLst>
              </a:rPr>
              <a:t>监狱</a:t>
            </a:r>
            <a:endParaRPr lang="en-US" dirty="0">
              <a:effectLst>
                <a:glow rad="254000">
                  <a:srgbClr val="000000"/>
                </a:glow>
              </a:effectLst>
            </a:endParaRPr>
          </a:p>
          <a:p>
            <a:pPr defTabSz="457200">
              <a:defRPr/>
            </a:pPr>
            <a:r>
              <a:rPr lang="en-US" dirty="0">
                <a:effectLst>
                  <a:glow rad="254000">
                    <a:srgbClr val="000000"/>
                  </a:glow>
                </a:effectLst>
              </a:rPr>
              <a:t>写</a:t>
            </a:r>
            <a:r>
              <a:rPr lang="ja-JP" altLang="en-US" dirty="0">
                <a:effectLst>
                  <a:glow rad="254000">
                    <a:srgbClr val="000000"/>
                  </a:glow>
                </a:effectLst>
              </a:rPr>
              <a:t>信的部分</a:t>
            </a:r>
            <a:r>
              <a:rPr lang="en-US" dirty="0" err="1">
                <a:effectLst>
                  <a:glow rad="254000">
                    <a:srgbClr val="000000"/>
                  </a:glow>
                </a:effectLst>
              </a:rPr>
              <a:t>和门</a:t>
            </a:r>
            <a:endParaRPr lang="en-US" dirty="0">
              <a:effectLst>
                <a:glow rad="254000">
                  <a:srgbClr val="000000"/>
                </a:glow>
              </a:effectLst>
            </a:endParaRPr>
          </a:p>
          <a:p>
            <a:pPr defTabSz="457200">
              <a:defRPr/>
            </a:pPr>
            <a:endParaRPr lang="en-US" dirty="0">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err="1">
                <a:solidFill>
                  <a:srgbClr val="FFFFFF"/>
                </a:solidFill>
                <a:latin typeface="SimSun" panose="02010600030101010101" pitchFamily="2" charset="-122"/>
                <a:ea typeface="SimSun" panose="02010600030101010101" pitchFamily="2" charset="-122"/>
              </a:rPr>
              <a:t>下楼梯</a:t>
            </a:r>
            <a:endParaRPr lang="en-US"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pic>
        <p:nvPicPr>
          <p:cNvPr id="4833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276600" y="381000"/>
            <a:ext cx="5472113" cy="2244725"/>
          </a:xfrm>
        </p:spPr>
        <p:txBody>
          <a:bodyPr/>
          <a:lstStyle/>
          <a:p>
            <a:pPr defTabSz="457200">
              <a:defRPr/>
            </a:pP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彼得（公元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64</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年）和保罗（公元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67-68)</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的地下监狱</a:t>
            </a:r>
            <a:endParaRPr lang="en-US"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449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648522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96461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a:ext>
            </a:extLst>
          </a:blip>
          <a:srcRect t="33938" r="11064" b="16365"/>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持守真信仰</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遵守与教导圣言</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末日带来的叛教主义</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勤奋传扬圣道</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zh-SG" altLang="en-US" sz="3600" b="1" dirty="0">
                <a:solidFill>
                  <a:srgbClr val="070000"/>
                </a:solidFill>
                <a:latin typeface="Microsoft YaHei UI" panose="020B0503020204020204" pitchFamily="34" charset="-122"/>
                <a:ea typeface="Microsoft YaHei UI" panose="020B0503020204020204" pitchFamily="34" charset="-122"/>
                <a:cs typeface="Arial"/>
              </a:rPr>
              <a:t>提摩太后书</a:t>
            </a:r>
          </a:p>
        </p:txBody>
      </p:sp>
    </p:spTree>
    <p:extLst>
      <p:ext uri="{BB962C8B-B14F-4D97-AF65-F5344CB8AC3E}">
        <p14:creationId xmlns:p14="http://schemas.microsoft.com/office/powerpoint/2010/main" val="11689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algn="ctr" eaLnBrk="0">
              <a:defRPr/>
            </a:pPr>
            <a:r>
              <a:rPr lang="zh-CN" alt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大纲</a:t>
            </a:r>
            <a:endPar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endParaRPr>
          </a:p>
        </p:txBody>
      </p:sp>
      <p:graphicFrame>
        <p:nvGraphicFramePr>
          <p:cNvPr id="3" name="Table 2"/>
          <p:cNvGraphicFramePr>
            <a:graphicFrameLocks noGrp="1"/>
          </p:cNvGraphicFramePr>
          <p:nvPr>
            <p:extLst>
              <p:ext uri="{D42A27DB-BD31-4B8C-83A1-F6EECF244321}">
                <p14:modId xmlns:p14="http://schemas.microsoft.com/office/powerpoint/2010/main" val="3721000060"/>
              </p:ext>
            </p:extLst>
          </p:nvPr>
        </p:nvGraphicFramePr>
        <p:xfrm>
          <a:off x="0" y="720725"/>
          <a:ext cx="9144000" cy="5656580"/>
        </p:xfrm>
        <a:graphic>
          <a:graphicData uri="http://schemas.openxmlformats.org/drawingml/2006/table">
            <a:tbl>
              <a:tblPr firstRow="1" bandRow="1">
                <a:tableStyleId>{775DCB02-9BB8-47FD-8907-85C794F793BA}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70840">
                <a:tc gridSpan="5">
                  <a:txBody>
                    <a:bodyPr/>
                    <a:lstStyle/>
                    <a:p>
                      <a:pPr algn="ctr"/>
                      <a:r>
                        <a:rPr lang="zh-CN" altLang="en-US" sz="2400" b="1" kern="1200" dirty="0">
                          <a:solidFill>
                            <a:srgbClr val="2E2E45"/>
                          </a:solidFill>
                          <a:effectLst/>
                          <a:latin typeface="Arial"/>
                          <a:ea typeface="+mn-ea"/>
                          <a:cs typeface="Arial"/>
                        </a:rPr>
                        <a:t>纯正的教义对抗异端</a:t>
                      </a:r>
                      <a:endParaRPr lang="en-US" sz="2400" dirty="0">
                        <a:solidFill>
                          <a:srgbClr val="2E2E45"/>
                        </a:solidFill>
                        <a:latin typeface="Arial"/>
                        <a:cs typeface="Arial"/>
                      </a:endParaRP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endParaRPr lang="en-US" altLang="zh-CN" sz="1800" b="1"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在现今的困苦中持守</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在未来的困苦中持守</a:t>
                      </a: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第</a:t>
                      </a:r>
                      <a:r>
                        <a:rPr lang="en-US" sz="1800" b="1" dirty="0">
                          <a:effectLst/>
                          <a:latin typeface="Arial"/>
                          <a:ea typeface="Times New Roman"/>
                          <a:cs typeface="Arial"/>
                        </a:rPr>
                        <a:t> 1–2 </a:t>
                      </a:r>
                      <a:r>
                        <a:rPr lang="zh-CN" altLang="en-US" sz="1800" b="1" dirty="0">
                          <a:effectLst/>
                          <a:latin typeface="Arial"/>
                          <a:ea typeface="Times New Roman"/>
                          <a:cs typeface="Arial"/>
                        </a:rPr>
                        <a:t>章</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a:effectLst/>
                          <a:latin typeface="Arial"/>
                          <a:ea typeface="Times New Roman"/>
                          <a:cs typeface="Arial"/>
                        </a:rPr>
                        <a:t>第</a:t>
                      </a:r>
                      <a:r>
                        <a:rPr lang="en-US" sz="1800" b="1" dirty="0">
                          <a:effectLst/>
                          <a:latin typeface="Arial"/>
                          <a:ea typeface="Times New Roman"/>
                          <a:cs typeface="Arial"/>
                        </a:rPr>
                        <a:t> 3–4 </a:t>
                      </a:r>
                      <a:r>
                        <a:rPr lang="zh-CN" altLang="en-US" sz="1800" b="1" dirty="0">
                          <a:effectLst/>
                          <a:latin typeface="Arial"/>
                          <a:ea typeface="Times New Roman"/>
                          <a:cs typeface="Arial"/>
                        </a:rPr>
                        <a:t>章</a:t>
                      </a:r>
                      <a:endParaRPr lang="en-US" sz="2000" dirty="0">
                        <a:effectLst/>
                        <a:latin typeface="Arial"/>
                        <a:ea typeface="Times New Roman"/>
                        <a:cs typeface="Arial"/>
                      </a:endParaRPr>
                    </a:p>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忠心的例子</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1</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忠心的特征</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2</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问题：离弃真道</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3:1-9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解决方式：传主道</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3:10–4:5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保罗的希望</a:t>
                      </a:r>
                      <a:endParaRPr lang="en-US" altLang="zh-CN" sz="1600" b="1"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4:6-22</a:t>
                      </a:r>
                      <a:endParaRPr lang="en-US" sz="1800" dirty="0">
                        <a:effectLst/>
                        <a:latin typeface="Arial"/>
                        <a:ea typeface="Times New Roman"/>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友尼基</a:t>
                      </a:r>
                    </a:p>
                    <a:p>
                      <a:pPr algn="ctr">
                        <a:lnSpc>
                          <a:spcPct val="100000"/>
                        </a:lnSpc>
                        <a:spcAft>
                          <a:spcPts val="0"/>
                        </a:spcAft>
                      </a:pPr>
                      <a:r>
                        <a:rPr lang="zh-CN" altLang="en-US" sz="1600" b="1" dirty="0">
                          <a:effectLst/>
                          <a:latin typeface="Arial"/>
                          <a:ea typeface="Times New Roman"/>
                          <a:cs typeface="Arial"/>
                        </a:rPr>
                        <a:t>罗以</a:t>
                      </a:r>
                    </a:p>
                    <a:p>
                      <a:pPr algn="ctr">
                        <a:lnSpc>
                          <a:spcPct val="100000"/>
                        </a:lnSpc>
                        <a:spcAft>
                          <a:spcPts val="0"/>
                        </a:spcAft>
                      </a:pPr>
                      <a:r>
                        <a:rPr lang="zh-CN" altLang="en-US" sz="1600" b="1" dirty="0">
                          <a:effectLst/>
                          <a:latin typeface="Arial"/>
                          <a:ea typeface="Times New Roman"/>
                          <a:cs typeface="Arial"/>
                        </a:rPr>
                        <a:t>保罗</a:t>
                      </a:r>
                    </a:p>
                    <a:p>
                      <a:pPr algn="ctr">
                        <a:lnSpc>
                          <a:spcPct val="100000"/>
                        </a:lnSpc>
                        <a:spcAft>
                          <a:spcPts val="0"/>
                        </a:spcAft>
                      </a:pPr>
                      <a:r>
                        <a:rPr lang="zh-CN" altLang="en-US" sz="1600" b="1" dirty="0">
                          <a:effectLst/>
                          <a:latin typeface="Arial"/>
                          <a:ea typeface="Times New Roman"/>
                          <a:cs typeface="Arial"/>
                        </a:rPr>
                        <a:t>阿尼色弗</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门训</a:t>
                      </a:r>
                    </a:p>
                    <a:p>
                      <a:pPr algn="ctr">
                        <a:lnSpc>
                          <a:spcPct val="100000"/>
                        </a:lnSpc>
                        <a:spcAft>
                          <a:spcPts val="0"/>
                        </a:spcAft>
                      </a:pPr>
                      <a:r>
                        <a:rPr lang="zh-CN" altLang="en-US" sz="1600" b="1" dirty="0">
                          <a:effectLst/>
                          <a:latin typeface="Arial"/>
                          <a:ea typeface="Times New Roman"/>
                          <a:cs typeface="Arial"/>
                        </a:rPr>
                        <a:t>一心一意</a:t>
                      </a:r>
                    </a:p>
                    <a:p>
                      <a:pPr algn="ctr">
                        <a:lnSpc>
                          <a:spcPct val="100000"/>
                        </a:lnSpc>
                        <a:spcAft>
                          <a:spcPts val="0"/>
                        </a:spcAft>
                      </a:pPr>
                      <a:r>
                        <a:rPr lang="zh-CN" altLang="en-US" sz="1600" b="1" dirty="0">
                          <a:effectLst/>
                          <a:latin typeface="Arial"/>
                          <a:ea typeface="Times New Roman"/>
                          <a:cs typeface="Arial"/>
                        </a:rPr>
                        <a:t>顺服</a:t>
                      </a:r>
                    </a:p>
                    <a:p>
                      <a:pPr algn="ctr">
                        <a:lnSpc>
                          <a:spcPct val="100000"/>
                        </a:lnSpc>
                        <a:spcAft>
                          <a:spcPts val="0"/>
                        </a:spcAft>
                      </a:pPr>
                      <a:r>
                        <a:rPr lang="zh-CN" altLang="en-US" sz="1600" b="1" dirty="0">
                          <a:effectLst/>
                          <a:latin typeface="Arial"/>
                          <a:ea typeface="Times New Roman"/>
                          <a:cs typeface="Arial"/>
                        </a:rPr>
                        <a:t>努力</a:t>
                      </a:r>
                    </a:p>
                    <a:p>
                      <a:pPr algn="ctr">
                        <a:lnSpc>
                          <a:spcPct val="100000"/>
                        </a:lnSpc>
                        <a:spcAft>
                          <a:spcPts val="0"/>
                        </a:spcAft>
                      </a:pPr>
                      <a:r>
                        <a:rPr lang="zh-CN" altLang="en-US" sz="1600" b="1" dirty="0">
                          <a:effectLst/>
                          <a:latin typeface="Arial"/>
                          <a:ea typeface="Times New Roman"/>
                          <a:cs typeface="Arial"/>
                        </a:rPr>
                        <a:t>合乎</a:t>
                      </a:r>
                    </a:p>
                    <a:p>
                      <a:pPr algn="ctr">
                        <a:lnSpc>
                          <a:spcPct val="100000"/>
                        </a:lnSpc>
                        <a:spcAft>
                          <a:spcPts val="0"/>
                        </a:spcAft>
                      </a:pPr>
                      <a:r>
                        <a:rPr lang="zh-CN" altLang="en-US" sz="1600" b="1" dirty="0">
                          <a:effectLst/>
                          <a:latin typeface="Arial"/>
                          <a:ea typeface="Times New Roman"/>
                          <a:cs typeface="Arial"/>
                        </a:rPr>
                        <a:t>圣经</a:t>
                      </a:r>
                    </a:p>
                    <a:p>
                      <a:pPr algn="ctr">
                        <a:lnSpc>
                          <a:spcPct val="100000"/>
                        </a:lnSpc>
                        <a:spcAft>
                          <a:spcPts val="0"/>
                        </a:spcAft>
                      </a:pPr>
                      <a:r>
                        <a:rPr lang="zh-CN" altLang="en-US" sz="1600" b="1" dirty="0">
                          <a:effectLst/>
                          <a:latin typeface="Arial"/>
                          <a:ea typeface="Times New Roman"/>
                          <a:cs typeface="Arial"/>
                        </a:rPr>
                        <a:t>圣洁</a:t>
                      </a:r>
                    </a:p>
                    <a:p>
                      <a:pPr algn="ctr">
                        <a:lnSpc>
                          <a:spcPct val="100000"/>
                        </a:lnSpc>
                        <a:spcAft>
                          <a:spcPts val="0"/>
                        </a:spcAft>
                      </a:pPr>
                      <a:r>
                        <a:rPr lang="zh-CN" altLang="en-US" sz="1600" b="1" dirty="0">
                          <a:effectLst/>
                          <a:latin typeface="Arial"/>
                          <a:ea typeface="Times New Roman"/>
                          <a:cs typeface="Arial"/>
                        </a:rPr>
                        <a:t>温柔</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无神</a:t>
                      </a:r>
                    </a:p>
                    <a:p>
                      <a:pPr algn="ctr">
                        <a:lnSpc>
                          <a:spcPct val="100000"/>
                        </a:lnSpc>
                        <a:spcAft>
                          <a:spcPts val="0"/>
                        </a:spcAft>
                      </a:pPr>
                      <a:r>
                        <a:rPr lang="zh-CN" altLang="en-US" sz="1600" b="1" dirty="0">
                          <a:effectLst/>
                          <a:latin typeface="Arial"/>
                          <a:ea typeface="Times New Roman"/>
                          <a:cs typeface="Arial"/>
                        </a:rPr>
                        <a:t>假冒伪善</a:t>
                      </a: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讲道</a:t>
                      </a:r>
                    </a:p>
                    <a:p>
                      <a:pPr algn="ctr">
                        <a:lnSpc>
                          <a:spcPct val="100000"/>
                        </a:lnSpc>
                        <a:spcAft>
                          <a:spcPts val="0"/>
                        </a:spcAft>
                      </a:pPr>
                      <a:r>
                        <a:rPr lang="zh-CN" altLang="en-US" sz="1600" b="1" dirty="0">
                          <a:effectLst/>
                          <a:latin typeface="Arial"/>
                          <a:ea typeface="Times New Roman"/>
                          <a:cs typeface="Arial"/>
                        </a:rPr>
                        <a:t>持守</a:t>
                      </a:r>
                    </a:p>
                    <a:p>
                      <a:pPr algn="ctr">
                        <a:lnSpc>
                          <a:spcPct val="100000"/>
                        </a:lnSpc>
                        <a:spcAft>
                          <a:spcPts val="0"/>
                        </a:spcAft>
                      </a:pPr>
                      <a:r>
                        <a:rPr lang="zh-CN" altLang="en-US" sz="1600" b="1" dirty="0">
                          <a:effectLst/>
                          <a:latin typeface="Arial"/>
                          <a:ea typeface="Times New Roman"/>
                          <a:cs typeface="Arial"/>
                        </a:rPr>
                        <a:t>责备</a:t>
                      </a:r>
                    </a:p>
                    <a:p>
                      <a:pPr algn="ctr">
                        <a:lnSpc>
                          <a:spcPct val="100000"/>
                        </a:lnSpc>
                        <a:spcAft>
                          <a:spcPts val="0"/>
                        </a:spcAft>
                      </a:pPr>
                      <a:r>
                        <a:rPr lang="zh-CN" altLang="en-US" sz="1600" b="1" dirty="0">
                          <a:effectLst/>
                          <a:latin typeface="Arial"/>
                          <a:ea typeface="Times New Roman"/>
                          <a:cs typeface="Arial"/>
                        </a:rPr>
                        <a:t>激励</a:t>
                      </a:r>
                    </a:p>
                    <a:p>
                      <a:pPr algn="ctr">
                        <a:lnSpc>
                          <a:spcPct val="100000"/>
                        </a:lnSpc>
                        <a:spcAft>
                          <a:spcPts val="0"/>
                        </a:spcAft>
                      </a:pPr>
                      <a:r>
                        <a:rPr lang="zh-CN" altLang="en-US" sz="1600" b="1" dirty="0">
                          <a:effectLst/>
                          <a:latin typeface="Arial"/>
                          <a:ea typeface="Times New Roman"/>
                          <a:cs typeface="Arial"/>
                        </a:rPr>
                        <a:t>传福音</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a:effectLst/>
                          <a:latin typeface="Arial"/>
                          <a:ea typeface="Times New Roman"/>
                          <a:cs typeface="Arial"/>
                        </a:rPr>
                        <a:t>殉道</a:t>
                      </a:r>
                    </a:p>
                    <a:p>
                      <a:pPr algn="ctr">
                        <a:lnSpc>
                          <a:spcPct val="100000"/>
                        </a:lnSpc>
                        <a:spcAft>
                          <a:spcPts val="0"/>
                        </a:spcAft>
                      </a:pPr>
                      <a:r>
                        <a:rPr lang="zh-CN" altLang="en-US" sz="1600" b="1" dirty="0">
                          <a:effectLst/>
                          <a:latin typeface="Arial"/>
                          <a:ea typeface="Times New Roman"/>
                          <a:cs typeface="Arial"/>
                        </a:rPr>
                        <a:t>背叛</a:t>
                      </a:r>
                    </a:p>
                    <a:p>
                      <a:pPr algn="ctr">
                        <a:lnSpc>
                          <a:spcPct val="100000"/>
                        </a:lnSpc>
                        <a:spcAft>
                          <a:spcPts val="0"/>
                        </a:spcAft>
                      </a:pPr>
                      <a:r>
                        <a:rPr lang="zh-CN" altLang="en-US" sz="1600" b="1" dirty="0">
                          <a:effectLst/>
                          <a:latin typeface="Arial"/>
                          <a:ea typeface="Times New Roman"/>
                          <a:cs typeface="Arial"/>
                        </a:rPr>
                        <a:t>问安</a:t>
                      </a:r>
                    </a:p>
                    <a:p>
                      <a:pPr algn="ctr">
                        <a:lnSpc>
                          <a:spcPct val="100000"/>
                        </a:lnSpc>
                        <a:spcAft>
                          <a:spcPts val="0"/>
                        </a:spcAft>
                      </a:pPr>
                      <a:r>
                        <a:rPr lang="zh-CN" altLang="en-US" sz="1600" b="1" dirty="0">
                          <a:effectLst/>
                          <a:latin typeface="Arial"/>
                          <a:ea typeface="Times New Roman"/>
                          <a:cs typeface="Arial"/>
                        </a:rPr>
                        <a:t>祝福</a:t>
                      </a: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zh-CN" altLang="en-US" sz="1800" dirty="0">
                          <a:effectLst/>
                          <a:latin typeface="Arial"/>
                          <a:ea typeface="Times New Roman"/>
                          <a:cs typeface="Arial"/>
                        </a:rPr>
                        <a:t>罗马至以弗所</a:t>
                      </a:r>
                      <a:endParaRPr lang="en-US" sz="1800" dirty="0">
                        <a:effectLst/>
                        <a:latin typeface="Arial"/>
                        <a:ea typeface="Times New Roman"/>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zh-CN" altLang="en-US" sz="1800" baseline="0" dirty="0">
                          <a:effectLst/>
                          <a:latin typeface="Arial"/>
                          <a:ea typeface="Times New Roman"/>
                          <a:cs typeface="Arial"/>
                        </a:rPr>
                        <a:t>主后</a:t>
                      </a:r>
                      <a:r>
                        <a:rPr lang="en-US" sz="1800" baseline="0" dirty="0">
                          <a:effectLst/>
                          <a:latin typeface="Arial"/>
                          <a:ea typeface="Times New Roman"/>
                          <a:cs typeface="Arial"/>
                        </a:rPr>
                        <a:t> 67</a:t>
                      </a:r>
                      <a:r>
                        <a:rPr lang="zh-CN" altLang="en-US" sz="1800" baseline="0" dirty="0">
                          <a:effectLst/>
                          <a:latin typeface="Arial"/>
                          <a:ea typeface="Times New Roman"/>
                          <a:cs typeface="Arial"/>
                        </a:rPr>
                        <a:t>年 秋</a:t>
                      </a:r>
                      <a:r>
                        <a:rPr lang="en-US" sz="1800" baseline="0" dirty="0">
                          <a:effectLst/>
                          <a:latin typeface="Arial"/>
                          <a:ea typeface="Times New Roman"/>
                          <a:cs typeface="Arial"/>
                        </a:rPr>
                        <a:t> (</a:t>
                      </a:r>
                      <a:r>
                        <a:rPr lang="zh-CN" altLang="en-US" sz="1800" baseline="0" dirty="0">
                          <a:effectLst/>
                          <a:latin typeface="Arial"/>
                          <a:ea typeface="Times New Roman"/>
                          <a:cs typeface="Arial"/>
                        </a:rPr>
                        <a:t>第二次罗马监禁</a:t>
                      </a:r>
                      <a:r>
                        <a:rPr lang="en-US" sz="1800" baseline="0" dirty="0">
                          <a:effectLst/>
                          <a:latin typeface="Arial"/>
                          <a:ea typeface="Times New Roman"/>
                          <a:cs typeface="Arial"/>
                        </a:rPr>
                        <a:t>)</a:t>
                      </a:r>
                      <a:endParaRPr lang="en-US" sz="1800" dirty="0">
                        <a:effectLst/>
                        <a:latin typeface="Arial"/>
                        <a:ea typeface="Times New Roman"/>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
        <p:nvSpPr>
          <p:cNvPr id="2" name="Title 1"/>
          <p:cNvSpPr>
            <a:spLocks noGrp="1"/>
          </p:cNvSpPr>
          <p:nvPr>
            <p:ph type="ctrTitle" sz="quarter"/>
          </p:nvPr>
        </p:nvSpPr>
        <p:spPr>
          <a:xfrm>
            <a:off x="0" y="23132"/>
            <a:ext cx="2918581" cy="630011"/>
          </a:xfrm>
        </p:spPr>
        <p:txBody>
          <a:bodyPr/>
          <a:lstStyle/>
          <a:p>
            <a:pPr algn="l"/>
            <a:r>
              <a:rPr lang="zh-CN" altLang="en-US" sz="3200" b="1" dirty="0">
                <a:solidFill>
                  <a:schemeClr val="tx1"/>
                </a:solidFill>
              </a:rPr>
              <a:t>提摩太后</a:t>
            </a:r>
            <a:endParaRPr lang="en-US" sz="3200" b="1" dirty="0">
              <a:solidFill>
                <a:schemeClr val="tx1"/>
              </a:solidFill>
            </a:endParaRPr>
          </a:p>
        </p:txBody>
      </p:sp>
    </p:spTree>
    <p:extLst>
      <p:ext uri="{BB962C8B-B14F-4D97-AF65-F5344CB8AC3E}">
        <p14:creationId xmlns:p14="http://schemas.microsoft.com/office/powerpoint/2010/main" val="6035101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Paul greeted Timothy with his own persevering attitude in the face of death (1:1-2).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615825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I have been sent out to tell others about the life he has promised through faith in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 NLT).</a:t>
            </a:r>
          </a:p>
        </p:txBody>
      </p:sp>
    </p:spTree>
    <p:extLst>
      <p:ext uri="{BB962C8B-B14F-4D97-AF65-F5344CB8AC3E}">
        <p14:creationId xmlns:p14="http://schemas.microsoft.com/office/powerpoint/2010/main" val="76619363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en-SG" sz="3200" b="1" dirty="0">
                <a:effectLst>
                  <a:glow rad="317500">
                    <a:schemeClr val="accent4">
                      <a:satMod val="175000"/>
                    </a:schemeClr>
                  </a:glow>
                </a:effectLst>
                <a:latin typeface="Arial" charset="0"/>
                <a:ea typeface="ＭＳ Ｐゴシック" charset="0"/>
              </a:rPr>
              <a:t>I am writing to Timothy, my dear son. May God the Father and Christ Jesus our Lord give you grace, mercy, and peace</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3200" b="1" dirty="0">
                <a:effectLst>
                  <a:glow rad="317500">
                    <a:schemeClr val="accent4">
                      <a:satMod val="175000"/>
                    </a:schemeClr>
                  </a:glow>
                </a:effectLst>
                <a:latin typeface="Arial" charset="0"/>
                <a:ea typeface="ＭＳ Ｐゴシック" charset="0"/>
              </a:rPr>
              <a:t>(2 Timothy 1:2 NLT).</a:t>
            </a:r>
          </a:p>
        </p:txBody>
      </p:sp>
    </p:spTree>
    <p:extLst>
      <p:ext uri="{BB962C8B-B14F-4D97-AF65-F5344CB8AC3E}">
        <p14:creationId xmlns:p14="http://schemas.microsoft.com/office/powerpoint/2010/main" val="16936879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Timothy should imitate others’ faithfulness despite many who fell away (1:3-18).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390790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learned faithfulness from his mother and grandmother shown at his ordination (1:3-7).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51955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p:cNvSpPr>
          <p:nvPr>
            <p:ph type="title"/>
          </p:nvPr>
        </p:nvSpPr>
        <p:spPr bwMode="auto">
          <a:xfrm>
            <a:off x="0" y="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endParaRPr lang="en-US" sz="1600"/>
          </a:p>
        </p:txBody>
      </p:sp>
      <p:sp>
        <p:nvSpPr>
          <p:cNvPr id="36866" name="AutoShape 2"/>
          <p:cNvSpPr>
            <a:spLocks/>
          </p:cNvSpPr>
          <p:nvPr/>
        </p:nvSpPr>
        <p:spPr bwMode="auto">
          <a:xfrm>
            <a:off x="209550" y="1495425"/>
            <a:ext cx="4660724" cy="4670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714375" indent="-714375" algn="l" defTabSz="457200">
              <a:defRPr/>
            </a:pP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忠心的例子</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t>
            </a:r>
          </a:p>
          <a:p>
            <a:pPr marL="714375" indent="-714375" algn="l" defTabSz="457200">
              <a:defRPr/>
            </a:pPr>
            <a:endPar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endParaRP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 </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从母亲友尼基和祖母罗以学习</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i="1"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(1:3-7)</a:t>
            </a: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p>
          <a:p>
            <a:pPr marL="714375" indent="-714375" algn="l" defTabSz="457200">
              <a:defRPr/>
            </a:pPr>
            <a:r>
              <a:rPr lang="en-US" altLang="ja-JP"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ja-JP" altLang="en-US" sz="360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在家学习</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，日常生活中父母信心的榜样。</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endParaRPr lang="en-US" sz="4800" dirty="0">
              <a:effectLst>
                <a:outerShdw blurRad="50800" dist="114300" dir="2700000" algn="tl" rotWithShape="0">
                  <a:srgbClr val="000000">
                    <a:alpha val="91000"/>
                  </a:srgbClr>
                </a:outerShdw>
              </a:effectLst>
              <a:cs typeface="Times New Roman Bold" charset="0"/>
            </a:endParaRPr>
          </a:p>
        </p:txBody>
      </p:sp>
      <p:pic>
        <p:nvPicPr>
          <p:cNvPr id="5" name="Picture 2">
            <a:extLst>
              <a:ext uri="{FF2B5EF4-FFF2-40B4-BE49-F238E27FC236}">
                <a16:creationId xmlns:a16="http://schemas.microsoft.com/office/drawing/2014/main" id="{8DA6683F-3DF4-484E-AF44-B28F312F7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p:cNvSpPr>
          <p:nvPr>
            <p:ph type="title"/>
          </p:nvPr>
        </p:nvSpPr>
        <p:spPr bwMode="auto">
          <a:xfrm>
            <a:off x="0" y="277813"/>
            <a:ext cx="91440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5400" dirty="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endParaRPr lang="en-US" sz="1800" dirty="0"/>
          </a:p>
        </p:txBody>
      </p:sp>
      <p:sp>
        <p:nvSpPr>
          <p:cNvPr id="37890" name="AutoShape 2"/>
          <p:cNvSpPr>
            <a:spLocks/>
          </p:cNvSpPr>
          <p:nvPr/>
        </p:nvSpPr>
        <p:spPr bwMode="auto">
          <a:xfrm>
            <a:off x="4743450" y="1706563"/>
            <a:ext cx="3886200" cy="4386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dirty="0">
                <a:solidFill>
                  <a:srgbClr val="FFFFFF"/>
                </a:solidFill>
                <a:latin typeface="Verdana" charset="0"/>
                <a:cs typeface="Verdana" charset="0"/>
                <a:sym typeface="Verdana" charset="0"/>
              </a:rPr>
              <a:t>b. </a:t>
            </a:r>
            <a:r>
              <a:rPr lang="ja-JP" altLang="en-US" sz="3200" dirty="0">
                <a:solidFill>
                  <a:srgbClr val="FFFFFF"/>
                </a:solidFill>
                <a:latin typeface="宋体" charset="0"/>
                <a:ea typeface="宋体" charset="0"/>
                <a:cs typeface="宋体" charset="0"/>
                <a:sym typeface="宋体" charset="0"/>
              </a:rPr>
              <a:t>从保罗学习</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Verdana" charset="0"/>
                <a:cs typeface="Verdana" charset="0"/>
                <a:sym typeface="Verdana" charset="0"/>
              </a:rPr>
              <a:t>(1:8-14)</a:t>
            </a: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ja-JP" altLang="en-US" sz="3200" dirty="0">
                <a:solidFill>
                  <a:srgbClr val="FFFFFF"/>
                </a:solidFill>
                <a:latin typeface="宋体" charset="0"/>
                <a:ea typeface="宋体" charset="0"/>
                <a:cs typeface="宋体" charset="0"/>
                <a:sym typeface="宋体" charset="0"/>
              </a:rPr>
              <a:t>保罗在患难中还是忠心，因为他深信上帝必保守他直到那日</a:t>
            </a:r>
            <a:r>
              <a:rPr lang="en-US" sz="3200" dirty="0">
                <a:solidFill>
                  <a:srgbClr val="FFFFFF"/>
                </a:solidFill>
                <a:latin typeface="宋体" charset="0"/>
                <a:ea typeface="宋体" charset="0"/>
                <a:cs typeface="宋体" charset="0"/>
                <a:sym typeface="宋体" charset="0"/>
              </a:rPr>
              <a:t>   </a:t>
            </a:r>
            <a:r>
              <a:rPr lang="en-US" sz="3200" i="1" dirty="0">
                <a:solidFill>
                  <a:srgbClr val="FFFFFF"/>
                </a:solidFill>
                <a:latin typeface="Verdana" charset="0"/>
                <a:cs typeface="Verdana" charset="0"/>
                <a:sym typeface="Verdana" charset="0"/>
              </a:rPr>
              <a:t>(1:11-12).</a:t>
            </a:r>
            <a:endParaRPr lang="en-US" sz="4400" dirty="0">
              <a:cs typeface="Times New Roman Bold" charset="0"/>
            </a:endParaRPr>
          </a:p>
        </p:txBody>
      </p:sp>
      <p:pic>
        <p:nvPicPr>
          <p:cNvPr id="37891" name="Picture 3" descr="j040064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1650" y="1428750"/>
            <a:ext cx="3646488"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should bravely suffer Nero’s tortures like Paul through the gospel’s power (1:8-14).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79636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So never be ashamed to tell others about our Lord. And don’t be ashamed of me, either, even though I’m in prison for him. With the strength God gives you, be ready to suffer with me for the sake of the Good News.  </a:t>
            </a:r>
            <a:br>
              <a:rPr lang="en-SG" sz="3200" b="1" dirty="0">
                <a:effectLst>
                  <a:glow rad="127000">
                    <a:schemeClr val="tx1"/>
                  </a:glow>
                </a:effectLst>
                <a:latin typeface="Arial" charset="0"/>
                <a:ea typeface="ＭＳ Ｐゴシック" charset="0"/>
              </a:rPr>
            </a:br>
            <a:r>
              <a:rPr lang="en-SG" sz="3200" b="1" baseline="30000" dirty="0">
                <a:effectLst>
                  <a:glow rad="127000">
                    <a:schemeClr val="tx1"/>
                  </a:glow>
                </a:effectLst>
                <a:latin typeface="Arial" charset="0"/>
                <a:ea typeface="ＭＳ Ｐゴシック" charset="0"/>
              </a:rPr>
              <a:t>9 </a:t>
            </a:r>
            <a:r>
              <a:rPr lang="en-SG" sz="3200" b="1" dirty="0">
                <a:effectLst>
                  <a:glow rad="127000">
                    <a:schemeClr val="tx1"/>
                  </a:glow>
                </a:effectLst>
                <a:latin typeface="Arial" charset="0"/>
                <a:ea typeface="ＭＳ Ｐゴシック" charset="0"/>
              </a:rPr>
              <a:t>For God saved us and called us to live a holy life. He did this, not because we deserved it, but because that was his plan from before the beginning of time—to show us his grace through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1:8-9 NLT).</a:t>
            </a:r>
          </a:p>
        </p:txBody>
      </p:sp>
    </p:spTree>
    <p:extLst>
      <p:ext uri="{BB962C8B-B14F-4D97-AF65-F5344CB8AC3E}">
        <p14:creationId xmlns:p14="http://schemas.microsoft.com/office/powerpoint/2010/main" val="4287382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要坚持不懈</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91330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411760" y="29469"/>
            <a:ext cx="673224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And now he has made all of this plain to us by the appearing of Christ Jesus, our Savior. He broke the power of death and illuminated the way to life and immortality through the Good News.  </a:t>
            </a:r>
            <a:r>
              <a:rPr lang="en-SG" sz="3200" b="1" baseline="30000" dirty="0">
                <a:effectLst>
                  <a:glow rad="127000">
                    <a:schemeClr val="tx1"/>
                  </a:glow>
                </a:effectLst>
                <a:latin typeface="Arial" charset="0"/>
                <a:ea typeface="ＭＳ Ｐゴシック" charset="0"/>
              </a:rPr>
              <a:t>11</a:t>
            </a:r>
            <a:r>
              <a:rPr lang="en-SG" sz="3200" b="1" dirty="0">
                <a:effectLst>
                  <a:glow rad="127000">
                    <a:schemeClr val="tx1"/>
                  </a:glow>
                </a:effectLst>
                <a:latin typeface="Arial" charset="0"/>
                <a:ea typeface="ＭＳ Ｐゴシック" charset="0"/>
              </a:rPr>
              <a:t>And God chose me to be a preacher, an apostle, and a teacher of this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1:10-11 NLT).</a:t>
            </a:r>
          </a:p>
        </p:txBody>
      </p:sp>
    </p:spTree>
    <p:extLst>
      <p:ext uri="{BB962C8B-B14F-4D97-AF65-F5344CB8AC3E}">
        <p14:creationId xmlns:p14="http://schemas.microsoft.com/office/powerpoint/2010/main" val="334655320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That is why I am suffering here in prison. But I am not ashamed of it, for I know the one in whom I trust, and I am sure that he is able to guard what I have entrusted to him until the day of his return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976080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F13DB8-E7C7-5E49-9AAC-DF3A34209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2" name="Text Box 12">
            <a:extLst>
              <a:ext uri="{FF2B5EF4-FFF2-40B4-BE49-F238E27FC236}">
                <a16:creationId xmlns:a16="http://schemas.microsoft.com/office/drawing/2014/main" id="{94EE46D3-D6CC-2A45-A91B-D90EE847C4AA}"/>
              </a:ext>
            </a:extLst>
          </p:cNvPr>
          <p:cNvSpPr txBox="1">
            <a:spLocks noChangeArrowheads="1"/>
          </p:cNvSpPr>
          <p:nvPr/>
        </p:nvSpPr>
        <p:spPr bwMode="auto">
          <a:xfrm>
            <a:off x="0" y="1181090"/>
            <a:ext cx="9144000" cy="923330"/>
          </a:xfrm>
          <a:prstGeom prst="rect">
            <a:avLst/>
          </a:prstGeom>
          <a:noFill/>
          <a:ln>
            <a:noFill/>
          </a:ln>
          <a:effectLst>
            <a:outerShdw dist="35921" dir="2700000" algn="ctr" rotWithShape="0">
              <a:schemeClr val="tx1"/>
            </a:outerShdw>
          </a:effectLst>
        </p:spPr>
        <p:txBody>
          <a:bodyPr anchor="ctr">
            <a:spAutoFit/>
          </a:bodyPr>
          <a:lstStyle/>
          <a:p>
            <a:pPr lvl="0" algn="ctr" eaLnBrk="0">
              <a:lnSpc>
                <a:spcPct val="90000"/>
              </a:lnSpc>
              <a:spcBef>
                <a:spcPct val="50000"/>
              </a:spcBef>
              <a:defRPr/>
            </a:pPr>
            <a:r>
              <a:rPr lang="zh-CN" altLang="en-US" sz="6000" b="1" kern="0" dirty="0">
                <a:solidFill>
                  <a:prstClr val="white"/>
                </a:solidFill>
                <a:effectLst>
                  <a:glow rad="101600">
                    <a:prstClr val="black">
                      <a:alpha val="60000"/>
                    </a:prstClr>
                  </a:glow>
                </a:effectLst>
                <a:latin typeface="Arial" panose="020B0604020202020204" pitchFamily="34" charset="0"/>
                <a:ea typeface="MS PGothic" panose="020B0600070205080204" pitchFamily="34" charset="-128"/>
                <a:cs typeface="+mn-cs"/>
              </a:rPr>
              <a:t>我知道我所信的</a:t>
            </a:r>
          </a:p>
        </p:txBody>
      </p:sp>
      <p:sp>
        <p:nvSpPr>
          <p:cNvPr id="3" name="Rectangle 2">
            <a:extLst>
              <a:ext uri="{FF2B5EF4-FFF2-40B4-BE49-F238E27FC236}">
                <a16:creationId xmlns:a16="http://schemas.microsoft.com/office/drawing/2014/main" id="{1335EFEE-F535-D44C-B3C6-17598FA57CE6}"/>
              </a:ext>
            </a:extLst>
          </p:cNvPr>
          <p:cNvSpPr/>
          <p:nvPr/>
        </p:nvSpPr>
        <p:spPr>
          <a:xfrm>
            <a:off x="0" y="6040288"/>
            <a:ext cx="91440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CCLI Song # 31762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Words: Public Domain | Music: Public Domain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For use solely with the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mn-cs"/>
              </a:rPr>
              <a:t>SongSelect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Terms of Use. All rights reserved.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mn-cs"/>
              </a:rPr>
              <a:t>www.ccli.com</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CCLI License # 277507</a:t>
            </a:r>
          </a:p>
        </p:txBody>
      </p:sp>
    </p:spTree>
    <p:extLst>
      <p:ext uri="{BB962C8B-B14F-4D97-AF65-F5344CB8AC3E}">
        <p14:creationId xmlns:p14="http://schemas.microsoft.com/office/powerpoint/2010/main" val="384998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1BA58-28AA-1D49-B5E8-6675F1DDA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why God’s wondrous grace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me He hath made known,</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why, unworthy, Christ in love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Redeemed me for His own.</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5306954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81AAF-450B-FA41-A144-B8B7BD87C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36361297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9C715-2D4D-9B49-851D-7879596E2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6436" name="Rectangle 4">
            <a:extLst>
              <a:ext uri="{FF2B5EF4-FFF2-40B4-BE49-F238E27FC236}">
                <a16:creationId xmlns:a16="http://schemas.microsoft.com/office/drawing/2014/main" id="{726F873E-159F-A64C-A4E6-9FDFD8B1755A}"/>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what of good or ill</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May be reserved for 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Of weary ways or golden days,</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Before His face I see.</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489230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6C45E-74BD-0B40-B550-2F44D5EEB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176088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B8575-2597-EC42-952E-4C7305E0E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when my Lord may come,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At night or noonday fair,</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if I’ll walk the vale with Him,</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Or “meet Him in the air.”</a:t>
            </a:r>
          </a:p>
        </p:txBody>
      </p:sp>
    </p:spTree>
    <p:extLst>
      <p:ext uri="{BB962C8B-B14F-4D97-AF65-F5344CB8AC3E}">
        <p14:creationId xmlns:p14="http://schemas.microsoft.com/office/powerpoint/2010/main" val="41156905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CEC32-2A84-1D4F-90B0-5070ACE33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16934832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9B774-32DD-BA45-BE0A-FDCBF4521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what of good or ill</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May be reserved for me, </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Of weary ways or golden days, </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Before his face I see.</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91645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叛教。</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转身地拒绝</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p>
        </p:txBody>
      </p:sp>
    </p:spTree>
    <p:extLst>
      <p:ext uri="{BB962C8B-B14F-4D97-AF65-F5344CB8AC3E}">
        <p14:creationId xmlns:p14="http://schemas.microsoft.com/office/powerpoint/2010/main" val="4146125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4D31A-47C4-4345-81A9-6D38B576E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31851594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E62DB-8B22-7C44-99ED-59F25A3A1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when my Lord may come,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At night or noonday fair,</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if I’ll walk the vale with Him,</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Or “meet Him in the air.”</a:t>
            </a:r>
          </a:p>
        </p:txBody>
      </p:sp>
    </p:spTree>
    <p:extLst>
      <p:ext uri="{BB962C8B-B14F-4D97-AF65-F5344CB8AC3E}">
        <p14:creationId xmlns:p14="http://schemas.microsoft.com/office/powerpoint/2010/main" val="30456989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156EE-5CCA-C646-9111-0151E9732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16937926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AutoShape 1"/>
          <p:cNvSpPr>
            <a:spLocks/>
          </p:cNvSpPr>
          <p:nvPr/>
        </p:nvSpPr>
        <p:spPr bwMode="auto">
          <a:xfrm>
            <a:off x="814388" y="263525"/>
            <a:ext cx="7578725" cy="5246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p>
            <a:pPr defTabSz="457200"/>
            <a:r>
              <a:rPr lang="ja-JP" altLang="en-US" i="1" u="sng">
                <a:solidFill>
                  <a:srgbClr val="FFFFFF"/>
                </a:solidFill>
                <a:latin typeface="SimSun" charset="0"/>
                <a:ea typeface="SimSun" charset="0"/>
                <a:cs typeface="SimSun" charset="0"/>
                <a:sym typeface="Verdana" charset="0"/>
              </a:rPr>
              <a:t>我知道我所信</a:t>
            </a:r>
            <a:r>
              <a:rPr lang="zh-CN" altLang="en-US" i="1" u="sng" dirty="0">
                <a:solidFill>
                  <a:srgbClr val="FFFFFF"/>
                </a:solidFill>
                <a:latin typeface="SimSun" charset="0"/>
                <a:ea typeface="SimSun" charset="0"/>
                <a:cs typeface="SimSun" charset="0"/>
                <a:sym typeface="Verdana" charset="0"/>
              </a:rPr>
              <a:t>的</a:t>
            </a:r>
            <a:endParaRPr lang="en-US" altLang="ja-JP" i="1" u="sng" dirty="0">
              <a:solidFill>
                <a:srgbClr val="FFFFFF"/>
              </a:solidFill>
              <a:latin typeface="SimSun" charset="0"/>
              <a:ea typeface="SimSun" charset="0"/>
              <a:cs typeface="SimSun" charset="0"/>
              <a:sym typeface="Verdana" charset="0"/>
            </a:endParaRPr>
          </a:p>
          <a:p>
            <a:pPr defTabSz="457200"/>
            <a:r>
              <a:rPr lang="zh-CN" altLang="en-US" sz="3200" i="1" dirty="0">
                <a:solidFill>
                  <a:srgbClr val="FFFFFF"/>
                </a:solidFill>
                <a:latin typeface="SimSun" charset="0"/>
                <a:ea typeface="SimSun" charset="0"/>
                <a:cs typeface="SimSun" charset="0"/>
                <a:sym typeface="Verdana" charset="0"/>
              </a:rPr>
              <a:t>我不知道为什么上帝赐我祂奇妙恩典，</a:t>
            </a:r>
          </a:p>
          <a:p>
            <a:pPr defTabSz="457200"/>
            <a:r>
              <a:rPr lang="zh-CN" altLang="en-US" sz="3200" i="1" dirty="0">
                <a:solidFill>
                  <a:srgbClr val="FFFFFF"/>
                </a:solidFill>
                <a:latin typeface="SimSun" charset="0"/>
                <a:ea typeface="SimSun" charset="0"/>
                <a:cs typeface="SimSun" charset="0"/>
                <a:sym typeface="Verdana" charset="0"/>
              </a:rPr>
              <a:t>也不知道为什么虽我不配，基督的爱却救赎了我</a:t>
            </a:r>
            <a:endParaRPr lang="en-US" altLang="ja-JP" sz="3200" i="1" dirty="0">
              <a:solidFill>
                <a:srgbClr val="FFFFFF"/>
              </a:solidFill>
              <a:latin typeface="SimSun" charset="0"/>
              <a:ea typeface="SimSun" charset="0"/>
              <a:cs typeface="SimSun" charset="0"/>
              <a:sym typeface="Verdana" charset="0"/>
            </a:endParaRPr>
          </a:p>
          <a:p>
            <a:pPr defTabSz="457200"/>
            <a:endParaRPr lang="en-US" i="1" dirty="0">
              <a:solidFill>
                <a:srgbClr val="FFFFFF"/>
              </a:solidFill>
              <a:latin typeface="SimSun" charset="0"/>
              <a:ea typeface="SimSun" charset="0"/>
              <a:cs typeface="SimSun" charset="0"/>
              <a:sym typeface="Verdana" charset="0"/>
            </a:endParaRPr>
          </a:p>
          <a:p>
            <a:pPr defTabSz="457200"/>
            <a:r>
              <a:rPr lang="ja-JP" altLang="en-US" i="1">
                <a:solidFill>
                  <a:srgbClr val="FFFFFF"/>
                </a:solidFill>
                <a:latin typeface="SimSun" charset="0"/>
                <a:ea typeface="SimSun" charset="0"/>
                <a:cs typeface="SimSun" charset="0"/>
                <a:sym typeface="Verdana" charset="0"/>
              </a:rPr>
              <a:t>副歌 </a:t>
            </a:r>
            <a:r>
              <a:rPr lang="en-US" i="1" dirty="0">
                <a:solidFill>
                  <a:srgbClr val="FFFFFF"/>
                </a:solidFill>
                <a:latin typeface="SimSun" charset="0"/>
                <a:ea typeface="SimSun" charset="0"/>
                <a:cs typeface="SimSun" charset="0"/>
                <a:sym typeface="Verdana" charset="0"/>
              </a:rPr>
              <a:t>:</a:t>
            </a:r>
          </a:p>
          <a:p>
            <a:pPr defTabSz="457200"/>
            <a:r>
              <a:rPr lang="zh-CN" altLang="en-US" i="1" dirty="0">
                <a:solidFill>
                  <a:srgbClr val="FFFFFF"/>
                </a:solidFill>
                <a:latin typeface="SimSun" charset="0"/>
                <a:ea typeface="SimSun" charset="0"/>
                <a:cs typeface="SimSun" charset="0"/>
                <a:sym typeface="Verdana" charset="0"/>
              </a:rPr>
              <a:t>但我知道我所信的</a:t>
            </a:r>
          </a:p>
          <a:p>
            <a:pPr defTabSz="457200"/>
            <a:r>
              <a:rPr lang="zh-CN" altLang="en-US" i="1" dirty="0">
                <a:solidFill>
                  <a:srgbClr val="FFFFFF"/>
                </a:solidFill>
                <a:latin typeface="SimSun" charset="0"/>
                <a:ea typeface="SimSun" charset="0"/>
                <a:cs typeface="SimSun" charset="0"/>
                <a:sym typeface="Verdana" charset="0"/>
              </a:rPr>
              <a:t>也深信他能保全我所交托祂的一切</a:t>
            </a:r>
            <a:r>
              <a:rPr lang="en-US" altLang="zh-CN" i="1" dirty="0">
                <a:solidFill>
                  <a:srgbClr val="FFFFFF"/>
                </a:solidFill>
                <a:latin typeface="SimSun" charset="0"/>
                <a:ea typeface="SimSun" charset="0"/>
                <a:cs typeface="SimSun" charset="0"/>
                <a:sym typeface="Verdana" charset="0"/>
              </a:rPr>
              <a:t>,</a:t>
            </a:r>
            <a:r>
              <a:rPr lang="ja-JP" altLang="en-US" i="1">
                <a:solidFill>
                  <a:srgbClr val="FFFFFF"/>
                </a:solidFill>
                <a:latin typeface="SimSun" charset="0"/>
                <a:ea typeface="SimSun" charset="0"/>
                <a:cs typeface="SimSun" charset="0"/>
                <a:sym typeface="Verdana" charset="0"/>
              </a:rPr>
              <a:t> 直到</a:t>
            </a:r>
            <a:r>
              <a:rPr lang="zh-CN" altLang="en-US" i="1" dirty="0">
                <a:solidFill>
                  <a:srgbClr val="FFFFFF"/>
                </a:solidFill>
                <a:latin typeface="SimSun" charset="0"/>
                <a:ea typeface="SimSun" charset="0"/>
                <a:cs typeface="SimSun" charset="0"/>
                <a:sym typeface="Verdana" charset="0"/>
              </a:rPr>
              <a:t>那一天</a:t>
            </a:r>
          </a:p>
          <a:p>
            <a:pPr defTabSz="457200"/>
            <a:r>
              <a:rPr lang="zh-CN" altLang="en-US" i="1" dirty="0">
                <a:solidFill>
                  <a:srgbClr val="FFFFFF"/>
                </a:solidFill>
                <a:latin typeface="SimSun" charset="0"/>
                <a:ea typeface="SimSun" charset="0"/>
                <a:cs typeface="SimSun" charset="0"/>
                <a:sym typeface="Verdana" charset="0"/>
              </a:rPr>
              <a:t>我不知道将来的日子</a:t>
            </a:r>
          </a:p>
          <a:p>
            <a:pPr defTabSz="457200"/>
            <a:r>
              <a:rPr lang="zh-CN" altLang="en-US" i="1" dirty="0">
                <a:solidFill>
                  <a:srgbClr val="FFFFFF"/>
                </a:solidFill>
                <a:latin typeface="SimSun" charset="0"/>
                <a:ea typeface="SimSun" charset="0"/>
                <a:cs typeface="SimSun" charset="0"/>
                <a:sym typeface="Verdana" charset="0"/>
              </a:rPr>
              <a:t>对我来说是好还是坏，</a:t>
            </a:r>
          </a:p>
          <a:p>
            <a:pPr defTabSz="457200"/>
            <a:r>
              <a:rPr lang="zh-CN" altLang="en-US" i="1" dirty="0">
                <a:solidFill>
                  <a:srgbClr val="FFFFFF"/>
                </a:solidFill>
                <a:latin typeface="SimSun" charset="0"/>
                <a:ea typeface="SimSun" charset="0"/>
                <a:cs typeface="SimSun" charset="0"/>
                <a:sym typeface="Verdana" charset="0"/>
              </a:rPr>
              <a:t>无论我疲惫或渡过流金岁月</a:t>
            </a:r>
          </a:p>
          <a:p>
            <a:pPr defTabSz="457200"/>
            <a:r>
              <a:rPr lang="zh-CN" altLang="en-US" i="1" dirty="0">
                <a:solidFill>
                  <a:srgbClr val="FFFFFF"/>
                </a:solidFill>
                <a:latin typeface="SimSun" charset="0"/>
                <a:ea typeface="SimSun" charset="0"/>
                <a:cs typeface="SimSun" charset="0"/>
                <a:sym typeface="Verdana" charset="0"/>
              </a:rPr>
              <a:t>都要瞻望祂的脸孔 。</a:t>
            </a:r>
          </a:p>
          <a:p>
            <a:pPr defTabSz="457200"/>
            <a:endParaRPr lang="en-US" i="1" dirty="0">
              <a:solidFill>
                <a:srgbClr val="FFFFFF"/>
              </a:solidFill>
              <a:latin typeface="Verdana" charset="0"/>
              <a:ea typeface="MS PGothic" charset="0"/>
              <a:cs typeface="MS PGothic" charset="0"/>
              <a:sym typeface="Verdana" charset="0"/>
            </a:endParaRPr>
          </a:p>
        </p:txBody>
      </p:sp>
      <p:pic>
        <p:nvPicPr>
          <p:cNvPr id="38914" name="Picture 2" descr="EN00009_"/>
          <p:cNvPicPr>
            <a:picLocks noChangeAspect="1"/>
          </p:cNvPicPr>
          <p:nvPr/>
        </p:nvPicPr>
        <p:blipFill>
          <a:blip r:embed="rId2"/>
          <a:srcRect/>
          <a:stretch>
            <a:fillRect/>
          </a:stretch>
        </p:blipFill>
        <p:spPr bwMode="auto">
          <a:xfrm>
            <a:off x="-392113" y="5511800"/>
            <a:ext cx="10042526"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1458" name="Picture 2">
            <a:extLst>
              <a:ext uri="{FF2B5EF4-FFF2-40B4-BE49-F238E27FC236}">
                <a16:creationId xmlns:a16="http://schemas.microsoft.com/office/drawing/2014/main" id="{D008EB2A-BAE1-F745-B8AA-AEE9C3427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1"/>
          <a:stretch/>
        </p:blipFill>
        <p:spPr bwMode="auto">
          <a:xfrm>
            <a:off x="-1" y="0"/>
            <a:ext cx="9144001"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860032"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Hold on to the pattern of wholesome teaching you learned from me—a pattern shaped by the faith and love that you have in Christ Jesus.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Through the power of the Holy Spirit who lives within us, carefully guard the precious truth that has been entrusted to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1:13-14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433466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Asian believers deserted Jesus but Onesiphorus set a faithful example (1:15-18).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7832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230507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zh-CN" altLang="en-US" b="1" dirty="0">
                <a:latin typeface="Arial" charset="0"/>
                <a:ea typeface="宋体" charset="0"/>
                <a:cs typeface="宋体" charset="0"/>
              </a:rPr>
              <a:t>主要主题 </a:t>
            </a:r>
            <a:r>
              <a:rPr lang="en-US" altLang="zh-CN" b="1" dirty="0">
                <a:latin typeface="Arial" charset="0"/>
                <a:ea typeface="宋体" charset="0"/>
                <a:cs typeface="宋体" charset="0"/>
              </a:rPr>
              <a:t>1</a:t>
            </a:r>
            <a:r>
              <a:rPr lang="zh-CN" altLang="en-US" b="1" dirty="0">
                <a:latin typeface="Arial" charset="0"/>
                <a:ea typeface="宋体" charset="0"/>
                <a:cs typeface="宋体" charset="0"/>
              </a:rPr>
              <a:t>：忠心 </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95410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l" hangingPunct="1">
              <a:defRPr/>
            </a:pPr>
            <a:r>
              <a:rPr lang="zh-CN" altLang="en-US" dirty="0">
                <a:solidFill>
                  <a:srgbClr val="FFFFFF"/>
                </a:solidFill>
                <a:latin typeface="Arial" charset="0"/>
                <a:ea typeface="Arial" charset="0"/>
                <a:cs typeface="Arial" charset="0"/>
              </a:rPr>
              <a:t>阿尼色弗不以保罗的锁链为耻。他很努力的寻找保罗，终于找到了。 </a:t>
            </a:r>
          </a:p>
        </p:txBody>
      </p:sp>
      <p:sp>
        <p:nvSpPr>
          <p:cNvPr id="97284" name="Text Box 4"/>
          <p:cNvSpPr txBox="1">
            <a:spLocks noChangeArrowheads="1"/>
          </p:cNvSpPr>
          <p:nvPr/>
        </p:nvSpPr>
        <p:spPr bwMode="auto">
          <a:xfrm>
            <a:off x="0" y="1906588"/>
            <a:ext cx="9144000"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l" hangingPunct="1">
              <a:defRPr/>
            </a:pPr>
            <a:r>
              <a:rPr lang="en-GB" altLang="zh-CN" sz="2800" b="1" dirty="0">
                <a:solidFill>
                  <a:srgbClr val="FFFFFF"/>
                </a:solidFill>
                <a:cs typeface="Arial" charset="0"/>
              </a:rPr>
              <a:t>c. </a:t>
            </a:r>
            <a:r>
              <a:rPr lang="zh-CN" altLang="en-US" sz="2800" b="1" dirty="0">
                <a:solidFill>
                  <a:srgbClr val="FFFFFF"/>
                </a:solidFill>
                <a:cs typeface="Arial" charset="0"/>
              </a:rPr>
              <a:t>从阿尼色弗学习 </a:t>
            </a:r>
            <a:r>
              <a:rPr lang="en-US" altLang="zh-CN" sz="2800" b="1" dirty="0">
                <a:solidFill>
                  <a:srgbClr val="FFFFFF"/>
                </a:solidFill>
                <a:cs typeface="Arial" charset="0"/>
              </a:rPr>
              <a:t>(1:15-18)</a:t>
            </a: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lvl="0" algn="ctr" eaLnBrk="0"/>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提摩太后</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38193179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14542233"/>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Knowing what faithfulness looks like helps us persevere under trial (2 Tim 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5862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04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discipling teacher, invest in others the teaching you received (2:1-2).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566480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83091-C77C-624D-950F-D907837CD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28800"/>
            <a:ext cx="9143999" cy="54494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Timothy, my dear son, be strong through the grace that God gives you in Christ Jesus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2" name="TextBox 1">
            <a:extLst>
              <a:ext uri="{FF2B5EF4-FFF2-40B4-BE49-F238E27FC236}">
                <a16:creationId xmlns:a16="http://schemas.microsoft.com/office/drawing/2014/main" id="{12988BFB-23C2-034A-9AEC-696BEDA6DFAC}"/>
              </a:ext>
            </a:extLst>
          </p:cNvPr>
          <p:cNvSpPr txBox="1"/>
          <p:nvPr/>
        </p:nvSpPr>
        <p:spPr>
          <a:xfrm>
            <a:off x="-892098" y="4939990"/>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710675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normAutofit fontScale="90000"/>
          </a:bodyPr>
          <a:lstStyle/>
          <a:p>
            <a:b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t>门徒训练</a:t>
            </a:r>
            <a:br>
              <a:rPr lang="en-US" altLang="ja-JP" sz="5900">
                <a:latin typeface="Arial" charset="0"/>
                <a:ea typeface="ＭＳ Ｐゴシック" charset="0"/>
                <a:cs typeface="ＭＳ Ｐゴシック" charset="0"/>
              </a:rPr>
            </a:br>
            <a:endParaRPr lang="en-US" sz="5900" b="1">
              <a:solidFill>
                <a:schemeClr val="bg1"/>
              </a:solidFill>
              <a:latin typeface="Arial" charset="0"/>
              <a:ea typeface="ＭＳ Ｐゴシック" charset="0"/>
              <a:cs typeface="ＭＳ Ｐゴシック" charset="0"/>
            </a:endParaRPr>
          </a:p>
        </p:txBody>
      </p:sp>
      <p:sp>
        <p:nvSpPr>
          <p:cNvPr id="5017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en-US" sz="3200">
                <a:solidFill>
                  <a:srgbClr val="FFFFFF"/>
                </a:solidFill>
                <a:latin typeface="Arial" charset="0"/>
                <a:ea typeface="MS PGothic" charset="0"/>
                <a:cs typeface="MS PGothic" charset="0"/>
              </a:rPr>
              <a:t>"…make disciples of all nations…" (Matt. 28:19)</a:t>
            </a:r>
            <a:br>
              <a:rPr lang="en-US" sz="3200">
                <a:solidFill>
                  <a:srgbClr val="FFFFFF"/>
                </a:solidFill>
                <a:latin typeface="Arial" charset="0"/>
                <a:ea typeface="MS PGothic" charset="0"/>
                <a:cs typeface="MS PGothic" charset="0"/>
              </a:rPr>
            </a:br>
            <a:r>
              <a:rPr lang="en-US" sz="3200">
                <a:solidFill>
                  <a:srgbClr val="FFFFFF"/>
                </a:solidFill>
                <a:latin typeface="Arial" charset="0"/>
                <a:ea typeface="MS PGothic" charset="0"/>
                <a:cs typeface="MS PGothic" charset="0"/>
              </a:rPr>
              <a:t>But how?</a:t>
            </a:r>
          </a:p>
        </p:txBody>
      </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400" b="1" dirty="0">
                <a:solidFill>
                  <a:srgbClr val="FFFFFF"/>
                </a:solidFill>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lang="en-US" altLang="ja-JP" sz="3400" b="1" dirty="0">
                <a:solidFill>
                  <a:srgbClr val="FFFFFF"/>
                </a:solidFill>
                <a:latin typeface="SimSun" pitchFamily="2" charset="-122"/>
                <a:ea typeface="SimSun" pitchFamily="2" charset="-122"/>
                <a:cs typeface="+mn-cs"/>
                <a:sym typeface="SimSun" pitchFamily="2" charset="-122"/>
              </a:rPr>
              <a:t>2:2</a:t>
            </a:r>
            <a:r>
              <a:rPr lang="ja-JP" altLang="en-US" sz="3400" b="1" dirty="0">
                <a:solidFill>
                  <a:srgbClr val="FFFFFF"/>
                </a:solidFill>
                <a:latin typeface="SimSun" pitchFamily="2" charset="-122"/>
                <a:ea typeface="SimSun" pitchFamily="2" charset="-122"/>
                <a:cs typeface="+mn-cs"/>
                <a:sym typeface="SimSun" pitchFamily="2" charset="-122"/>
              </a:rPr>
              <a:t>当代译本）</a:t>
            </a:r>
            <a:endParaRPr lang="en-US" altLang="en-US" sz="3400" b="1" dirty="0">
              <a:solidFill>
                <a:srgbClr val="FFFFFF"/>
              </a:solidFill>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700" b="1" dirty="0">
                  <a:latin typeface="SimSun" pitchFamily="2" charset="-122"/>
                  <a:ea typeface="SimSun" pitchFamily="2" charset="-122"/>
                  <a:cs typeface="+mn-cs"/>
                  <a:sym typeface="SimSun" pitchFamily="2" charset="-122"/>
                </a:rPr>
                <a:t>保罗</a:t>
              </a:r>
              <a:endParaRPr lang="en-US" altLang="en-US" b="1" dirty="0">
                <a:cs typeface="+mn-cs"/>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提摩太</a:t>
              </a:r>
              <a:endParaRPr lang="en-US" altLang="en-US" b="1" dirty="0">
                <a:cs typeface="+mn-cs"/>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忠信可靠</a:t>
              </a:r>
              <a:endParaRPr lang="en-US" altLang="en-US" b="1" dirty="0">
                <a:cs typeface="+mn-cs"/>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ctr" defTabSz="457200" fontAlgn="auto" hangingPunct="1">
                <a:spcBef>
                  <a:spcPts val="800"/>
                </a:spcBef>
                <a:spcAft>
                  <a:spcPts val="0"/>
                </a:spcAft>
                <a:defRPr/>
              </a:pPr>
              <a:endParaRPr lang="en-US" sz="1800" dirty="0">
                <a:solidFill>
                  <a:prstClr val="black"/>
                </a:solidFill>
                <a:latin typeface="Calibri"/>
                <a:cs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他人</a:t>
            </a:r>
            <a:endParaRPr lang="en-US" altLang="en-US" sz="1200" b="1" dirty="0">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algn="ctr" defTabSz="410730" fontAlgn="auto" hangingPunct="1">
              <a:spcBef>
                <a:spcPts val="0"/>
              </a:spcBef>
              <a:spcAft>
                <a:spcPts val="0"/>
              </a:spcAft>
              <a:defRPr sz="1800">
                <a:solidFill>
                  <a:srgbClr val="000000"/>
                </a:solidFill>
              </a:defRPr>
            </a:pPr>
            <a:r>
              <a:rPr lang="en-US" sz="3200" b="1" dirty="0" err="1">
                <a:latin typeface="SimSun" panose="02010600030101010101" pitchFamily="2" charset="-122"/>
                <a:ea typeface="SimSun" panose="02010600030101010101" pitchFamily="2" charset="-122"/>
                <a:cs typeface="+mn-cs"/>
              </a:rPr>
              <a:t>门徒训练</a:t>
            </a:r>
            <a:endParaRPr lang="en-US" sz="3200" b="1" dirty="0">
              <a:latin typeface="SimSun" panose="02010600030101010101" pitchFamily="2" charset="-122"/>
              <a:ea typeface="SimSun"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04834" name="Shape 170"/>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en-US" sz="3600" b="1">
                <a:latin typeface="SimSun" charset="0"/>
                <a:ea typeface="SimSun" charset="0"/>
                <a:cs typeface="SimSun" charset="0"/>
              </a:rPr>
              <a:t>门徒训练</a:t>
            </a:r>
            <a:endParaRPr lang="en-US" altLang="ja-JP" sz="3600" b="1">
              <a:latin typeface="SimSun" charset="0"/>
              <a:cs typeface="Papyrus" charset="0"/>
            </a:endParaRPr>
          </a:p>
          <a:p>
            <a:pPr algn="ctr" defTabSz="409575" hangingPunct="1"/>
            <a:r>
              <a:rPr lang="en-US" sz="3600" b="1">
                <a:latin typeface="SimSun" charset="0"/>
                <a:cs typeface="Papyrus" charset="0"/>
              </a:rPr>
              <a:t>层次</a:t>
            </a:r>
            <a:endParaRPr lang="en-US" sz="3600" b="1">
              <a:latin typeface="SimSun" charset="0"/>
              <a:cs typeface="Papyrus" charset="0"/>
              <a:sym typeface="Papyrus" charset="0"/>
            </a:endParaRP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504839"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0"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1"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2"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3"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4844" name="Shape 180"/>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导师</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保罗</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5" name="Shape 181"/>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辅导</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他人</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6" name="Shape 182"/>
          <p:cNvSpPr>
            <a:spLocks noChangeArrowheads="1"/>
          </p:cNvSpPr>
          <p:nvPr/>
        </p:nvSpPr>
        <p:spPr bwMode="auto">
          <a:xfrm>
            <a:off x="4672013" y="30226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r>
              <a:rPr lang="en-US" altLang="ja-JP" sz="3600">
                <a:latin typeface="Papyrus" charset="0"/>
                <a:cs typeface="Papyrus" charset="0"/>
                <a:sym typeface="Papyrus" charset="0"/>
              </a:rPr>
              <a:t> </a:t>
            </a:r>
          </a:p>
          <a:p>
            <a:pPr algn="ctr" defTabSz="409575" hangingPunct="1"/>
            <a:r>
              <a:rPr lang="en-US" sz="3600">
                <a:latin typeface="Papyrus" charset="0"/>
                <a:cs typeface="Papyrus" charset="0"/>
                <a:sym typeface="Papyrus" charset="0"/>
              </a:rPr>
              <a:t>(</a:t>
            </a:r>
            <a:r>
              <a:rPr lang="ja-JP" altLang="en-US" sz="3600">
                <a:latin typeface="Papyrus" charset="0"/>
                <a:cs typeface="Papyrus" charset="0"/>
                <a:sym typeface="Papyrus" charset="0"/>
              </a:rPr>
              <a:t>提摩太</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7" name="Shape 183"/>
          <p:cNvSpPr>
            <a:spLocks noChangeArrowheads="1"/>
          </p:cNvSpPr>
          <p:nvPr/>
        </p:nvSpPr>
        <p:spPr bwMode="auto">
          <a:xfrm>
            <a:off x="2413000" y="2963863"/>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endParaRPr lang="en-US" sz="3600">
              <a:latin typeface="Papyrus" charset="0"/>
              <a:cs typeface="Papyrus" charset="0"/>
              <a:sym typeface="Papyrus"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6882" name="Title 1"/>
          <p:cNvSpPr>
            <a:spLocks noGrp="1"/>
          </p:cNvSpPr>
          <p:nvPr>
            <p:ph type="ctrTitle"/>
          </p:nvPr>
        </p:nvSpPr>
        <p:spPr>
          <a:xfrm>
            <a:off x="827088" y="144463"/>
            <a:ext cx="5113337"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sp>
        <p:nvSpPr>
          <p:cNvPr id="551938" name="TextBox 13"/>
          <p:cNvSpPr txBox="1">
            <a:spLocks noChangeArrowheads="1"/>
          </p:cNvSpPr>
          <p:nvPr/>
        </p:nvSpPr>
        <p:spPr bwMode="auto">
          <a:xfrm>
            <a:off x="228600" y="2362200"/>
            <a:ext cx="84343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200" b="1" dirty="0">
                <a:solidFill>
                  <a:srgbClr val="FFFFFF"/>
                </a:solidFill>
                <a:latin typeface="SimSun" pitchFamily="2" charset="-122"/>
                <a:ea typeface="SimSun" pitchFamily="2" charset="-122"/>
                <a:cs typeface="+mn-cs"/>
                <a:sym typeface="SimSun" pitchFamily="2" charset="-122"/>
              </a:rPr>
              <a:t>委身：和一两位同样性别的人每星期一个小时见面一次，在三方面负责：</a:t>
            </a:r>
            <a:endParaRPr lang="en-US" altLang="en-US" sz="3200" b="1" dirty="0">
              <a:solidFill>
                <a:srgbClr val="FFFFFF"/>
              </a:solidFill>
              <a:latin typeface="Arial" pitchFamily="34" charset="0"/>
              <a:cs typeface="+mn-cs"/>
            </a:endParaRPr>
          </a:p>
        </p:txBody>
      </p:sp>
      <p:sp>
        <p:nvSpPr>
          <p:cNvPr id="551939" name="TextBox 13"/>
          <p:cNvSpPr txBox="1">
            <a:spLocks noChangeArrowheads="1"/>
          </p:cNvSpPr>
          <p:nvPr/>
        </p:nvSpPr>
        <p:spPr bwMode="auto">
          <a:xfrm>
            <a:off x="-25400" y="3860800"/>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8150" indent="-209550"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认罪：</a:t>
            </a:r>
            <a:r>
              <a:rPr lang="en-US" altLang="ja-JP" sz="3200" b="1" dirty="0">
                <a:solidFill>
                  <a:srgbClr val="FFFFFF"/>
                </a:solidFill>
                <a:latin typeface="SimSun" pitchFamily="2" charset="-122"/>
                <a:ea typeface="SimSun" pitchFamily="2" charset="-122"/>
                <a:cs typeface="+mn-cs"/>
                <a:sym typeface="SimSun" pitchFamily="2" charset="-122"/>
              </a:rPr>
              <a:t>10</a:t>
            </a:r>
            <a:r>
              <a:rPr lang="ja-JP" altLang="en-US" sz="3200" b="1" dirty="0">
                <a:solidFill>
                  <a:srgbClr val="FFFFFF"/>
                </a:solidFill>
                <a:latin typeface="SimSun" pitchFamily="2" charset="-122"/>
                <a:ea typeface="SimSun" pitchFamily="2" charset="-122"/>
                <a:cs typeface="+mn-cs"/>
                <a:sym typeface="SimSun" pitchFamily="2" charset="-122"/>
              </a:rPr>
              <a:t>个问题</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读经：每天三章经文</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祷告：为失丧者</a:t>
            </a:r>
            <a:endParaRPr lang="en-US" altLang="en-US" sz="3200" b="1" dirty="0">
              <a:solidFill>
                <a:srgbClr val="FFFFFF"/>
              </a:solidFill>
              <a:latin typeface="SimSun" pitchFamily="2" charset="-122"/>
              <a:ea typeface="SimSun" pitchFamily="2" charset="-122"/>
              <a:cs typeface="+mn-cs"/>
              <a:sym typeface="SimSun" pitchFamily="2" charset="-122"/>
            </a:endParaRPr>
          </a:p>
        </p:txBody>
      </p:sp>
      <p:pic>
        <p:nvPicPr>
          <p:cNvPr id="506885"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8930" name="Title 1"/>
          <p:cNvSpPr>
            <a:spLocks noGrp="1"/>
          </p:cNvSpPr>
          <p:nvPr>
            <p:ph type="ctrTitle"/>
          </p:nvPr>
        </p:nvSpPr>
        <p:spPr>
          <a:xfrm>
            <a:off x="900113" y="144463"/>
            <a:ext cx="5111750"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4800" b="1">
              <a:solidFill>
                <a:srgbClr val="FFFFFF"/>
              </a:solidFill>
              <a:latin typeface="SimSun" charset="0"/>
              <a:ea typeface="SimSun" charset="0"/>
              <a:cs typeface="SimSun" charset="0"/>
              <a:sym typeface="SimSun" charset="0"/>
            </a:endParaRPr>
          </a:p>
        </p:txBody>
      </p:sp>
      <p:pic>
        <p:nvPicPr>
          <p:cNvPr id="508931"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0"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4" name="Picture 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5" name="Pictur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294313" y="2347913"/>
            <a:ext cx="2014537" cy="1863725"/>
            <a:chOff x="5076056" y="1916832"/>
            <a:chExt cx="2014350" cy="1862584"/>
          </a:xfrm>
        </p:grpSpPr>
        <p:pic>
          <p:nvPicPr>
            <p:cNvPr id="508942"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3"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294313" y="4508500"/>
            <a:ext cx="2014537" cy="1862138"/>
            <a:chOff x="5076056" y="4590752"/>
            <a:chExt cx="2014350" cy="1862584"/>
          </a:xfrm>
        </p:grpSpPr>
        <p:pic>
          <p:nvPicPr>
            <p:cNvPr id="508940"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1"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7" name="Right Arrow 16"/>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Title 1"/>
          <p:cNvSpPr>
            <a:spLocks noGrp="1"/>
          </p:cNvSpPr>
          <p:nvPr>
            <p:ph type="ctrTitle"/>
          </p:nvPr>
        </p:nvSpPr>
        <p:spPr>
          <a:xfrm>
            <a:off x="1116013" y="704850"/>
            <a:ext cx="4751387" cy="922338"/>
          </a:xfrm>
        </p:spPr>
        <p:txBody>
          <a:bodyPr>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pic>
        <p:nvPicPr>
          <p:cNvPr id="510979"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0"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511006"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7"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511004"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5"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4" name="Picture 12"/>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5" name="Picture 13"/>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005263"/>
            <a:ext cx="1296987" cy="925512"/>
            <a:chOff x="5076056" y="1916832"/>
            <a:chExt cx="2014350" cy="1862584"/>
          </a:xfrm>
        </p:grpSpPr>
        <p:pic>
          <p:nvPicPr>
            <p:cNvPr id="511002" name="Picture 1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3" name="Picture 1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300663"/>
            <a:ext cx="1296987" cy="927100"/>
            <a:chOff x="5076056" y="4590752"/>
            <a:chExt cx="2014350" cy="1862584"/>
          </a:xfrm>
        </p:grpSpPr>
        <p:pic>
          <p:nvPicPr>
            <p:cNvPr id="511000" name="Picture 1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1" name="Picture 1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9" name="Picture 2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0" name="Picture 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510998" name="Picture 24"/>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9" name="Picture 25"/>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510996" name="Picture 27"/>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7" name="Picture 2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7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510995" name="Picture 1" descr="Life Transformation Groups.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rtlCol="0">
            <a:normAutofit/>
          </a:bodyPr>
          <a:lstStyle/>
          <a:p>
            <a:pPr eaLnBrk="1" fontAlgn="auto" hangingPunct="1">
              <a:spcAft>
                <a:spcPts val="0"/>
              </a:spcAft>
              <a:defRPr/>
            </a:pPr>
            <a:r>
              <a:rPr lang="zh-CN" altLang="en-US" sz="4800" b="1" dirty="0">
                <a:solidFill>
                  <a:srgbClr val="FFFFFF"/>
                </a:solidFill>
                <a:effectLst>
                  <a:outerShdw blurRad="38100" dist="38100" dir="2700000" algn="tl">
                    <a:srgbClr val="000000">
                      <a:alpha val="43137"/>
                    </a:srgbClr>
                  </a:outerShdw>
                </a:effectLst>
                <a:ea typeface="+mj-ea"/>
                <a:cs typeface="+mj-cs"/>
              </a:rPr>
              <a:t>新加坡神学院学生</a:t>
            </a:r>
            <a:endParaRPr lang="en-US" altLang="en-US" sz="4800" b="1" dirty="0">
              <a:solidFill>
                <a:srgbClr val="FFFFFF"/>
              </a:solidFill>
              <a:effectLst>
                <a:outerShdw blurRad="38100" dist="38100" dir="2700000" algn="tl">
                  <a:srgbClr val="000000">
                    <a:alpha val="43137"/>
                  </a:srgbClr>
                </a:outerShdw>
              </a:effectLst>
              <a:ea typeface="+mj-ea"/>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蒙古</a:t>
            </a:r>
            <a:endParaRPr lang="en-US" sz="2000" b="1" dirty="0">
              <a:solidFill>
                <a:srgbClr val="FFFFFF"/>
              </a:solidFill>
              <a:latin typeface="SimSun" pitchFamily="2" charset="-122"/>
              <a:ea typeface="SimSun" pitchFamily="2" charset="-122"/>
            </a:endParaRPr>
          </a:p>
        </p:txBody>
      </p:sp>
      <p:sp>
        <p:nvSpPr>
          <p:cNvPr id="361491" name="Text Box 19"/>
          <p:cNvSpPr txBox="1">
            <a:spLocks noChangeArrowheads="1"/>
          </p:cNvSpPr>
          <p:nvPr/>
        </p:nvSpPr>
        <p:spPr bwMode="auto">
          <a:xfrm>
            <a:off x="2019300" y="37163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印度</a:t>
            </a:r>
            <a:endParaRPr lang="en-US" sz="20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缅甸</a:t>
            </a:r>
            <a:endParaRPr lang="en-US" sz="2000" b="1" dirty="0">
              <a:solidFill>
                <a:prstClr val="white"/>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400393"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lr>
                <a:schemeClr val="hlink"/>
              </a:buClr>
              <a:buSzPct val="90000"/>
              <a:buFont typeface="Wingdings" pitchFamily="2" charset="2"/>
              <a:buBlip>
                <a:blip r:embed="rId4"/>
              </a:buBlip>
              <a:defRPr sz="3200">
                <a:solidFill>
                  <a:schemeClr val="tx1"/>
                </a:solidFill>
                <a:latin typeface="Arial" pitchFamily="34" charset="0"/>
                <a:ea typeface="MS PGothic" pitchFamily="34" charset="-128"/>
              </a:defRPr>
            </a:lvl1pPr>
            <a:lvl2pPr marL="742950" indent="-285750" algn="l" eaLnBrk="0">
              <a:spcBef>
                <a:spcPct val="20000"/>
              </a:spcBef>
              <a:buChar char="–"/>
              <a:defRPr sz="2800">
                <a:solidFill>
                  <a:schemeClr val="tx1"/>
                </a:solidFill>
                <a:latin typeface="Arial" pitchFamily="34" charset="0"/>
                <a:ea typeface="MS PGothic" pitchFamily="34" charset="-128"/>
              </a:defRPr>
            </a:lvl2pPr>
            <a:lvl3pPr marL="1143000" indent="-228600" algn="l" eaLnBrk="0">
              <a:spcBef>
                <a:spcPct val="20000"/>
              </a:spcBef>
              <a:buClr>
                <a:schemeClr val="accent2"/>
              </a:buClr>
              <a:buSzPct val="90000"/>
              <a:buFont typeface="Wingdings" pitchFamily="2" charset="2"/>
              <a:buBlip>
                <a:blip r:embed="rId5"/>
              </a:buBlip>
              <a:defRPr sz="2400">
                <a:solidFill>
                  <a:schemeClr val="tx1"/>
                </a:solidFill>
                <a:latin typeface="Arial" pitchFamily="34" charset="0"/>
                <a:ea typeface="MS PGothic" pitchFamily="34" charset="-128"/>
              </a:defRPr>
            </a:lvl3pPr>
            <a:lvl4pPr marL="1600200" indent="-228600" algn="l" eaLnBrk="0">
              <a:spcBef>
                <a:spcPct val="20000"/>
              </a:spcBef>
              <a:buChar char="–"/>
              <a:defRPr sz="2000">
                <a:solidFill>
                  <a:schemeClr val="tx1"/>
                </a:solidFill>
                <a:latin typeface="Arial" pitchFamily="34" charset="0"/>
                <a:ea typeface="MS PGothic" pitchFamily="34" charset="-128"/>
              </a:defRPr>
            </a:lvl4pPr>
            <a:lvl5pPr marL="2057400" indent="-228600" algn="l" eaLnBrk="0">
              <a:spcBef>
                <a:spcPct val="20000"/>
              </a:spcBef>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9pPr>
          </a:lstStyle>
          <a:p>
            <a:pPr algn="ctr" fontAlgn="auto" hangingPunct="1">
              <a:spcBef>
                <a:spcPct val="50000"/>
              </a:spcBef>
              <a:spcAft>
                <a:spcPts val="0"/>
              </a:spcAft>
              <a:buClrTx/>
              <a:buSzTx/>
              <a:buFontTx/>
              <a:buNone/>
              <a:defRPr/>
            </a:pPr>
            <a:r>
              <a:rPr lang="ja-JP" altLang="en-US" sz="1800" b="1" dirty="0">
                <a:solidFill>
                  <a:srgbClr val="FFFFFF"/>
                </a:solidFill>
                <a:cs typeface="+mn-cs"/>
              </a:rPr>
              <a:t>新神</a:t>
            </a:r>
            <a:endParaRPr lang="en-US" altLang="en-US" sz="1800" b="1" dirty="0">
              <a:solidFill>
                <a:srgbClr val="FFFFFF"/>
              </a:solidFill>
              <a:cs typeface="+mn-cs"/>
            </a:endParaRPr>
          </a:p>
        </p:txBody>
      </p:sp>
      <p:sp>
        <p:nvSpPr>
          <p:cNvPr id="361496" name="Text Box 24"/>
          <p:cNvSpPr txBox="1">
            <a:spLocks noChangeArrowheads="1"/>
          </p:cNvSpPr>
          <p:nvPr/>
        </p:nvSpPr>
        <p:spPr bwMode="auto">
          <a:xfrm>
            <a:off x="4572000" y="5075238"/>
            <a:ext cx="1655763"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新加坡</a:t>
            </a:r>
            <a:endParaRPr lang="en-US" sz="2000" b="1" dirty="0">
              <a:solidFill>
                <a:prstClr val="white"/>
              </a:solidFill>
              <a:latin typeface="Arial" charset="0"/>
            </a:endParaRPr>
          </a:p>
        </p:txBody>
      </p:sp>
      <p:sp>
        <p:nvSpPr>
          <p:cNvPr id="23" name="Text Box 17"/>
          <p:cNvSpPr txBox="1">
            <a:spLocks noChangeArrowheads="1"/>
          </p:cNvSpPr>
          <p:nvPr/>
        </p:nvSpPr>
        <p:spPr bwMode="auto">
          <a:xfrm>
            <a:off x="7239000" y="1889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美国</a:t>
            </a:r>
            <a:endParaRPr lang="en-US" sz="2000" b="1" dirty="0">
              <a:solidFill>
                <a:srgbClr val="FFFFFF"/>
              </a:solidFill>
              <a:latin typeface="SimSun" pitchFamily="2" charset="-122"/>
              <a:ea typeface="SimSun" pitchFamily="2" charset="-122"/>
            </a:endParaRPr>
          </a:p>
        </p:txBody>
      </p:sp>
      <p:sp>
        <p:nvSpPr>
          <p:cNvPr id="24" name="Text Box 17"/>
          <p:cNvSpPr txBox="1">
            <a:spLocks noChangeArrowheads="1"/>
          </p:cNvSpPr>
          <p:nvPr/>
        </p:nvSpPr>
        <p:spPr bwMode="auto">
          <a:xfrm>
            <a:off x="4140200" y="2349500"/>
            <a:ext cx="2160588"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中国</a:t>
            </a:r>
            <a:endParaRPr lang="en-US" sz="2000" b="1" dirty="0">
              <a:solidFill>
                <a:srgbClr val="FFFFFF"/>
              </a:solidFill>
              <a:latin typeface="SimSun" pitchFamily="2" charset="-122"/>
              <a:ea typeface="SimSun" pitchFamily="2" charset="-122"/>
            </a:endParaRPr>
          </a:p>
        </p:txBody>
      </p:sp>
      <p:sp>
        <p:nvSpPr>
          <p:cNvPr id="25" name="Text Box 17"/>
          <p:cNvSpPr txBox="1">
            <a:spLocks noChangeArrowheads="1"/>
          </p:cNvSpPr>
          <p:nvPr/>
        </p:nvSpPr>
        <p:spPr bwMode="auto">
          <a:xfrm>
            <a:off x="5076825" y="41798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越南</a:t>
            </a:r>
            <a:endParaRPr lang="en-US" sz="2000" b="1" dirty="0">
              <a:solidFill>
                <a:prstClr val="white"/>
              </a:solidFill>
              <a:latin typeface="Arial" charset="0"/>
            </a:endParaRPr>
          </a:p>
        </p:txBody>
      </p:sp>
      <p:sp>
        <p:nvSpPr>
          <p:cNvPr id="26" name="Text Box 17"/>
          <p:cNvSpPr txBox="1">
            <a:spLocks noChangeArrowheads="1"/>
          </p:cNvSpPr>
          <p:nvPr/>
        </p:nvSpPr>
        <p:spPr bwMode="auto">
          <a:xfrm>
            <a:off x="4572000" y="462756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马来亚</a:t>
            </a:r>
            <a:endParaRPr lang="en-US" sz="2000" b="1" dirty="0">
              <a:solidFill>
                <a:srgbClr val="FFFFFF"/>
              </a:solidFill>
              <a:latin typeface="Arial" charset="0"/>
            </a:endParaRPr>
          </a:p>
        </p:txBody>
      </p:sp>
      <p:pic>
        <p:nvPicPr>
          <p:cNvPr id="513038" name="Picture 2" descr="SBC logo (revise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日本</a:t>
            </a:r>
            <a:endParaRPr lang="en-US" sz="2000" b="1" dirty="0">
              <a:solidFill>
                <a:prstClr val="white"/>
              </a:solidFill>
              <a:latin typeface="Arial" charset="0"/>
            </a:endParaRPr>
          </a:p>
        </p:txBody>
      </p:sp>
      <p:sp>
        <p:nvSpPr>
          <p:cNvPr id="28" name="Text Box 21"/>
          <p:cNvSpPr txBox="1">
            <a:spLocks noChangeArrowheads="1"/>
          </p:cNvSpPr>
          <p:nvPr/>
        </p:nvSpPr>
        <p:spPr bwMode="auto">
          <a:xfrm>
            <a:off x="4427538" y="37322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泰国</a:t>
            </a:r>
            <a:endParaRPr lang="en-US" sz="2000" b="1" dirty="0">
              <a:solidFill>
                <a:srgbClr val="FFFFFF"/>
              </a:solidFill>
              <a:latin typeface="Arial" charset="0"/>
            </a:endParaRPr>
          </a:p>
        </p:txBody>
      </p:sp>
      <p:sp>
        <p:nvSpPr>
          <p:cNvPr id="29" name="Text Box 17"/>
          <p:cNvSpPr txBox="1">
            <a:spLocks noChangeArrowheads="1"/>
          </p:cNvSpPr>
          <p:nvPr/>
        </p:nvSpPr>
        <p:spPr bwMode="auto">
          <a:xfrm>
            <a:off x="7059613" y="4070350"/>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SimSun" pitchFamily="2" charset="-122"/>
                <a:ea typeface="SimSun" pitchFamily="2" charset="-122"/>
                <a:cs typeface="+mn-cs"/>
              </a:rPr>
              <a:t>菲律宾</a:t>
            </a:r>
            <a:endParaRPr lang="en-US" sz="2000" b="1" dirty="0">
              <a:solidFill>
                <a:prstClr val="white"/>
              </a:solidFill>
              <a:latin typeface="SimSun" pitchFamily="2" charset="-122"/>
              <a:ea typeface="SimSun" pitchFamily="2" charset="-122"/>
            </a:endParaRPr>
          </a:p>
        </p:txBody>
      </p:sp>
      <p:sp>
        <p:nvSpPr>
          <p:cNvPr id="30" name="Text Box 17"/>
          <p:cNvSpPr txBox="1">
            <a:spLocks noChangeArrowheads="1"/>
          </p:cNvSpPr>
          <p:nvPr/>
        </p:nvSpPr>
        <p:spPr bwMode="auto">
          <a:xfrm>
            <a:off x="6372225" y="53736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印度尼西亚</a:t>
            </a:r>
            <a:endParaRPr lang="en-US" sz="2000" b="1" dirty="0">
              <a:solidFill>
                <a:prstClr val="white"/>
              </a:solidFill>
              <a:latin typeface="Arial"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1800" b="1" dirty="0">
                <a:solidFill>
                  <a:prstClr val="white"/>
                </a:solidFill>
                <a:latin typeface="SimSun" pitchFamily="2" charset="-122"/>
                <a:ea typeface="SimSun" pitchFamily="2" charset="-122"/>
                <a:cs typeface="+mn-cs"/>
              </a:rPr>
              <a:t>韩国</a:t>
            </a:r>
            <a:endParaRPr lang="en-US" sz="1800" b="1" dirty="0">
              <a:solidFill>
                <a:prstClr val="white"/>
              </a:solidFill>
              <a:latin typeface="SimSun" pitchFamily="2" charset="-122"/>
              <a:ea typeface="SimSun" pitchFamily="2" charset="-122"/>
            </a:endParaRPr>
          </a:p>
        </p:txBody>
      </p:sp>
      <p:sp>
        <p:nvSpPr>
          <p:cNvPr id="32" name="Text Box 17"/>
          <p:cNvSpPr txBox="1">
            <a:spLocks noChangeArrowheads="1"/>
          </p:cNvSpPr>
          <p:nvPr/>
        </p:nvSpPr>
        <p:spPr bwMode="auto">
          <a:xfrm>
            <a:off x="6227763" y="2708275"/>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香港</a:t>
            </a:r>
            <a:endParaRPr lang="en-US" sz="2000" b="1" dirty="0">
              <a:solidFill>
                <a:prstClr val="white"/>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good soldier, show unswerving commitment to please your superior, Jesus </a:t>
            </a:r>
            <a:br>
              <a:rPr lang="en-US" b="1" dirty="0"/>
            </a:br>
            <a:r>
              <a:rPr lang="en-US" b="1" dirty="0"/>
              <a:t>(2:3-4).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89763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Bold"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120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“直</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到</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地</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极”</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行</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传</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1:8</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p>
          <a:p>
            <a:pPr marL="0" marR="0" lvl="0" indent="0" algn="l" defTabSz="457200" rtl="0" eaLnBrk="1"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9  13       14    15  16          18           21     27     28</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49</a:t>
            </a: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理事会</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57-</a:t>
            </a:r>
            <a:b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八月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59</a:t>
            </a: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试验</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68</a:t>
            </a:r>
          </a:p>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教会扩长</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ts val="12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35           48          49          50          52  53          57        60             62              67           68     95</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四月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48-</a:t>
            </a:r>
            <a:b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九月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49</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1</a:t>
            </a:r>
            <a:b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加</a:t>
            </a:r>
            <a:r>
              <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拉</a:t>
            </a:r>
            <a:r>
              <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太</a:t>
            </a:r>
            <a:endPar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53-</a:t>
            </a:r>
            <a:b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57</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3</a:t>
            </a:r>
            <a:br>
              <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亚洲</a:t>
            </a:r>
            <a:endPar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二月</a:t>
            </a:r>
            <a: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60-</a:t>
            </a:r>
            <a:b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三月</a:t>
            </a:r>
            <a:r>
              <a:rPr kumimoji="0" 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62</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1</a:t>
            </a:r>
            <a:br>
              <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18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 67-</a:t>
            </a:r>
            <a:b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2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 68</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2</a:t>
            </a:r>
            <a:br>
              <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1800" b="0" i="0" u="none" strike="noStrike" kern="1200" cap="none" spc="0" normalizeH="0" baseline="0" noProof="0">
              <a:ln>
                <a:noFill/>
              </a:ln>
              <a:solidFill>
                <a:srgbClr val="F7F7F7"/>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75" name="AutoShape 11"/>
          <p:cNvSpPr>
            <a:spLocks/>
          </p:cNvSpPr>
          <p:nvPr/>
        </p:nvSpPr>
        <p:spPr bwMode="auto">
          <a:xfrm>
            <a:off x="-76200" y="2133600"/>
            <a:ext cx="990600" cy="1098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五月</a:t>
            </a:r>
            <a: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57-</a:t>
            </a:r>
            <a:br>
              <a:rPr kumimoji="0" lang="en-US" sz="12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八月</a:t>
            </a:r>
            <a:r>
              <a:rPr kumimoji="0" lang="en-US" sz="11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59</a:t>
            </a:r>
            <a:endParaRPr kumimoji="0" lang="en-US" sz="54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a:p>
            <a:pPr marL="0" marR="0" lvl="0" indent="0" algn="ctr" defTabSz="457200" rtl="0" eaLnBrk="1" fontAlgn="base" latinLnBrk="0" hangingPunct="0">
              <a:lnSpc>
                <a:spcPct val="100000"/>
              </a:lnSpc>
              <a:spcBef>
                <a:spcPts val="700"/>
              </a:spcBef>
              <a:spcAft>
                <a:spcPct val="0"/>
              </a:spcAft>
              <a:buClrTx/>
              <a:buSzTx/>
              <a:buFontTx/>
              <a:buNone/>
              <a:tabLst/>
              <a:defRPr/>
            </a:pPr>
            <a:endParaRPr kumimoji="0" lang="en-US" sz="4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大</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马</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色</a:t>
            </a:r>
            <a:b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安</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阿</a:t>
            </a:r>
            <a:r>
              <a:rPr kumimoji="0" lang="en-US" sz="1600" b="0" i="0" u="none" strike="noStrike" kern="1200" cap="none" spc="0" normalizeH="0" baseline="0" noProof="0" dirty="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38</a:t>
            </a:r>
            <a:b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b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124</a:t>
            </a:r>
            <a:b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br>
            <a:r>
              <a:rPr kumimoji="0" lang="en-US" sz="20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39-41</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春季</a:t>
            </a:r>
            <a: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62-</a:t>
            </a:r>
            <a:b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秋季</a:t>
            </a:r>
            <a:r>
              <a:rPr kumimoji="0" lang="en-US" sz="11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en-US" sz="11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67</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4</a:t>
            </a:r>
            <a:b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br>
            <a:r>
              <a:rPr kumimoji="0" lang="ja-JP" alt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西班牙</a:t>
            </a:r>
            <a:endParaRPr kumimoji="0" lang="en-US" sz="1800" b="0" i="0" u="none" strike="noStrike" kern="1200" cap="none" spc="0" normalizeH="0" baseline="0" noProof="0">
              <a:ln>
                <a:noFill/>
              </a:ln>
              <a:solidFill>
                <a:srgbClr val="000404"/>
              </a:solidFill>
              <a:effectLst/>
              <a:uLnTx/>
              <a:uFillTx/>
              <a:latin typeface="Microsoft YaHei UI" panose="020B0503020204020204" pitchFamily="34" charset="-122"/>
              <a:ea typeface="Microsoft YaHei UI" panose="020B0503020204020204" pitchFamily="34" charset="-122"/>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2400"/>
                </a:spcBef>
                <a:spcAft>
                  <a:spcPct val="0"/>
                </a:spcAft>
                <a:buClrTx/>
                <a:buSzTx/>
                <a:buFontTx/>
                <a:buNone/>
                <a:tabLst/>
                <a:defRPr/>
              </a:pPr>
              <a:r>
                <a:rPr kumimoji="0" lang="ja-JP" altLang="en-US" sz="4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新约综览</a:t>
              </a:r>
              <a:r>
                <a:rPr kumimoji="0" 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a:t>
              </a:r>
              <a:r>
                <a:rPr kumimoji="0" lang="ja-JP" alt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保罗书信</a:t>
              </a:r>
              <a:r>
                <a:rPr kumimoji="0" lang="en-US" sz="4000" b="0" i="0" u="none" strike="noStrike" kern="1200" cap="none" spc="0" normalizeH="0" baseline="0" noProof="0" dirty="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a:t>
              </a:r>
              <a:endPar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1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sym typeface="宋体" charset="0"/>
              </a:rPr>
              <a:t>福音书以及使徒行传</a:t>
            </a:r>
            <a:r>
              <a:rPr kumimoji="0" lang="en-US" sz="18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sym typeface="宋体"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r" defTabSz="457200" rtl="0" eaLnBrk="1" fontAlgn="base" latinLnBrk="0" hangingPunct="0">
              <a:lnSpc>
                <a:spcPct val="100000"/>
              </a:lnSpc>
              <a:spcBef>
                <a:spcPts val="600"/>
              </a:spcBef>
              <a:spcAft>
                <a:spcPct val="0"/>
              </a:spcAft>
              <a:buClrTx/>
              <a:buSzTx/>
              <a:buFontTx/>
              <a:buNone/>
              <a:tabLst/>
              <a:defRPr/>
            </a:pPr>
            <a:r>
              <a:rPr kumimoji="0" lang="ja-JP" alt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保罗书信</a:t>
            </a:r>
            <a:r>
              <a:rPr kumimoji="0" 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 +</a:t>
            </a:r>
            <a:r>
              <a:rPr kumimoji="0" lang="ja-JP" altLang="en-US" sz="1100" b="0" i="0" u="none" strike="noStrike" kern="1200" cap="none" spc="0" normalizeH="0" baseline="0" noProof="0">
                <a:ln>
                  <a:noFill/>
                </a:ln>
                <a:solidFill>
                  <a:srgbClr val="FFFFFF"/>
                </a:solidFill>
                <a:effectLst>
                  <a:outerShdw blurRad="38100" dist="38100" dir="2700000" algn="tl">
                    <a:srgbClr val="535353"/>
                  </a:outerShdw>
                </a:effectLst>
                <a:uLnTx/>
                <a:uFillTx/>
                <a:latin typeface="Microsoft YaHei UI" panose="020B0503020204020204" pitchFamily="34" charset="-122"/>
                <a:ea typeface="Microsoft YaHei UI" panose="020B0503020204020204" pitchFamily="34" charset="-122"/>
                <a:cs typeface="宋体" charset="0"/>
                <a:sym typeface="宋体" charset="0"/>
              </a:rPr>
              <a:t>关键节</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ts val="700"/>
              </a:spcBef>
              <a:spcAft>
                <a:spcPct val="0"/>
              </a:spcAft>
              <a:buClrTx/>
              <a:buSzTx/>
              <a:buFontTx/>
              <a:buNone/>
              <a:tabLst/>
              <a:defRPr/>
            </a:pP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四月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50-</a:t>
            </a:r>
            <a:b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九月</a:t>
            </a:r>
            <a:r>
              <a:rPr kumimoji="0" lang="en-US" sz="12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52</a:t>
            </a: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2</a:t>
            </a:r>
            <a:b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br>
            <a:r>
              <a:rPr kumimoji="0" lang="ja-JP" alt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rPr>
              <a:t>爱琴海</a:t>
            </a:r>
            <a:endParaRPr kumimoji="0" lang="en-US" sz="1800" b="0"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100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宋体" charset="0"/>
                <a:sym typeface="宋体" charset="0"/>
              </a:rPr>
              <a:t>保罗书信</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加拉太</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帖</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帖后</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3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歌前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歌后</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罗马</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sym typeface="ＭＳ Ｐゴシック" charset="0"/>
              </a:rPr>
              <a:t>天国</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ＭＳ Ｐゴシック" charset="0"/>
              </a:rPr>
              <a:t>主权</a:t>
            </a:r>
            <a:r>
              <a:rPr kumimoji="0" 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ＭＳ Ｐゴシック" charset="0"/>
              </a:rPr>
              <a:t>1</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相</a:t>
            </a:r>
            <a:r>
              <a:rPr kumimoji="0" 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信</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cs typeface="ＭＳ ゴシック" charset="0"/>
                <a:sym typeface="ＭＳ ゴシック" charset="0"/>
              </a:rPr>
              <a:t>门徒</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主权</a:t>
            </a:r>
            <a:r>
              <a:rPr kumimoji="0" lang="en-US" sz="1600" b="0" i="0" u="none" strike="noStrike" kern="1200" cap="none" spc="0" normalizeH="0" baseline="0" noProof="0">
                <a:ln>
                  <a:noFill/>
                </a:ln>
                <a:solidFill>
                  <a:srgbClr val="F7F7F7"/>
                </a:solidFill>
                <a:effectLst/>
                <a:uLnTx/>
                <a:uFillTx/>
                <a:latin typeface="Microsoft YaHei UI" panose="020B0503020204020204" pitchFamily="34" charset="-122"/>
                <a:ea typeface="Microsoft YaHei UI" panose="020B0503020204020204" pitchFamily="34" charset="-122"/>
                <a:sym typeface="ＭＳ Ｐゴシック" charset="0"/>
              </a:rPr>
              <a:t>2</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前</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多</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提后</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以弗所</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歌罗西</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腓利门</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腓立比</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被提</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8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因信称义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大患难</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3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成圣</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使</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徒</a:t>
            </a:r>
            <a:r>
              <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 </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ＭＳ Ｐゴシック" charset="0"/>
              </a:rPr>
              <a:t>称义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合一</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神性</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饶恕</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态度</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秩序</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ＭＳ Ｐゴシック" charset="0"/>
              </a:rPr>
              <a:t>行事为人</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marL="0" marR="0" lvl="0" indent="0" algn="ctr" defTabSz="457200" rtl="0" eaLnBrk="1" fontAlgn="base" latinLnBrk="0" hangingPunct="0">
              <a:lnSpc>
                <a:spcPct val="100000"/>
              </a:lnSpc>
              <a:spcBef>
                <a:spcPts val="900"/>
              </a:spcBef>
              <a:spcAft>
                <a:spcPct val="0"/>
              </a:spcAft>
              <a:buClrTx/>
              <a:buSzTx/>
              <a:buFontTx/>
              <a:buNone/>
              <a:tabLst/>
              <a:defRPr/>
            </a:pPr>
            <a:r>
              <a:rPr kumimoji="0" lang="ja-JP" alt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教</a:t>
            </a:r>
            <a:r>
              <a:rPr kumimoji="0" 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 </a:t>
            </a:r>
            <a:r>
              <a:rPr kumimoji="0" lang="ja-JP" altLang="en-US" sz="1600" b="0" i="0" u="none" strike="noStrike" kern="1200" cap="none" spc="0" normalizeH="0" baseline="0" noProof="0">
                <a:ln>
                  <a:noFill/>
                </a:ln>
                <a:solidFill>
                  <a:srgbClr val="000103"/>
                </a:solidFill>
                <a:effectLst/>
                <a:uLnTx/>
                <a:uFillTx/>
                <a:latin typeface="Microsoft YaHei UI" panose="020B0503020204020204" pitchFamily="34" charset="-122"/>
                <a:ea typeface="Microsoft YaHei UI" panose="020B0503020204020204" pitchFamily="34" charset="-122"/>
                <a:sym typeface="ＭＳ Ｐゴシック" charset="0"/>
              </a:rPr>
              <a:t>义</a:t>
            </a:r>
            <a:endPar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p:txBody>
      </p:sp>
    </p:spTree>
    <p:extLst>
      <p:ext uri="{BB962C8B-B14F-4D97-AF65-F5344CB8AC3E}">
        <p14:creationId xmlns:p14="http://schemas.microsoft.com/office/powerpoint/2010/main" val="26775984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290513" y="1608138"/>
            <a:ext cx="5433615" cy="390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4400" dirty="0">
              <a:solidFill>
                <a:srgbClr val="FFFFFF"/>
              </a:solidFill>
              <a:latin typeface="Verdana" charset="0"/>
              <a:cs typeface="Verdana" charset="0"/>
              <a:sym typeface="Verdana" charset="0"/>
            </a:endParaRPr>
          </a:p>
          <a:p>
            <a:pPr marL="800100" lvl="1" indent="-342900" algn="l" defTabSz="457200">
              <a:buSzPct val="100000"/>
              <a:buFontTx/>
              <a:buAutoNum type="arabicPeriod"/>
              <a:defRPr/>
            </a:pPr>
            <a:r>
              <a:rPr lang="ja-JP" altLang="en-US" sz="4400" dirty="0">
                <a:solidFill>
                  <a:srgbClr val="FFFFFF"/>
                </a:solidFill>
                <a:latin typeface="宋体" charset="0"/>
                <a:ea typeface="宋体" charset="0"/>
                <a:cs typeface="宋体" charset="0"/>
                <a:sym typeface="宋体" charset="0"/>
              </a:rPr>
              <a:t>精兵</a:t>
            </a:r>
            <a:r>
              <a:rPr lang="en-US" sz="4400" i="1" dirty="0">
                <a:solidFill>
                  <a:srgbClr val="FFFFFF"/>
                </a:solidFill>
                <a:latin typeface="Verdana" charset="0"/>
                <a:cs typeface="Verdana" charset="0"/>
                <a:sym typeface="Verdana" charset="0"/>
              </a:rPr>
              <a:t>(2: 3-4)</a:t>
            </a:r>
            <a:r>
              <a:rPr lang="en-US" sz="4400" dirty="0">
                <a:solidFill>
                  <a:srgbClr val="FFFFFF"/>
                </a:solidFill>
                <a:latin typeface="Verdana" charset="0"/>
                <a:cs typeface="Verdana" charset="0"/>
                <a:sym typeface="Verdana" charset="0"/>
              </a:rPr>
              <a:t> – </a:t>
            </a:r>
            <a:r>
              <a:rPr lang="ja-JP" altLang="en-US" sz="4400" dirty="0">
                <a:solidFill>
                  <a:srgbClr val="FFFFFF"/>
                </a:solidFill>
                <a:latin typeface="宋体" charset="0"/>
                <a:ea typeface="宋体" charset="0"/>
                <a:cs typeface="宋体" charset="0"/>
                <a:sym typeface="宋体" charset="0"/>
              </a:rPr>
              <a:t>当兵的人不让世务缠身，为要使那招兵的人欢喜。</a:t>
            </a:r>
            <a:endParaRPr lang="en-US" sz="6000" dirty="0">
              <a:cs typeface="Times New Roman Bold" charset="0"/>
            </a:endParaRPr>
          </a:p>
        </p:txBody>
      </p:sp>
      <p:sp>
        <p:nvSpPr>
          <p:cNvPr id="50178" name="Rectangle 2"/>
          <p:cNvSpPr>
            <a:spLocks noGrp="1"/>
          </p:cNvSpPr>
          <p:nvPr>
            <p:ph type="title"/>
          </p:nvPr>
        </p:nvSpPr>
        <p:spPr bwMode="auto">
          <a:xfrm>
            <a:off x="438150" y="273050"/>
            <a:ext cx="8229600" cy="114458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FFFFFF"/>
                </a:solidFill>
                <a:effectLst>
                  <a:outerShdw blurRad="38100" dist="38100" dir="2700000" algn="tl">
                    <a:srgbClr val="000000"/>
                  </a:outerShdw>
                </a:effectLst>
                <a:latin typeface="宋体" charset="0"/>
                <a:ea typeface="宋体" charset="0"/>
                <a:cs typeface="宋体" charset="0"/>
                <a:sym typeface="宋体" charset="0"/>
              </a:rPr>
              <a:t>忠心的特征</a:t>
            </a:r>
            <a:endParaRPr lang="en-US"/>
          </a:p>
        </p:txBody>
      </p:sp>
      <p:pic>
        <p:nvPicPr>
          <p:cNvPr id="50179" name="Picture 3" descr="j014942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14251" y="84947"/>
            <a:ext cx="3622179" cy="668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Endure suffering along with me, as a good soldier of Christ Jesus.  </a:t>
            </a:r>
            <a:r>
              <a:rPr lang="en-US" sz="3200" b="1" baseline="30000" dirty="0">
                <a:effectLst>
                  <a:glow rad="127000">
                    <a:schemeClr val="tx1"/>
                  </a:glow>
                </a:effectLst>
                <a:latin typeface="Arial" charset="0"/>
                <a:ea typeface="ＭＳ Ｐゴシック" charset="0"/>
                <a:cs typeface="ＭＳ Ｐゴシック" charset="0"/>
              </a:rPr>
              <a:t>4 </a:t>
            </a:r>
            <a:r>
              <a:rPr lang="en-US" sz="3200" b="1" dirty="0">
                <a:effectLst>
                  <a:glow rad="127000">
                    <a:schemeClr val="tx1"/>
                  </a:glow>
                </a:effectLst>
                <a:latin typeface="Arial" charset="0"/>
                <a:ea typeface="ＭＳ Ｐゴシック" charset="0"/>
                <a:cs typeface="ＭＳ Ｐゴシック" charset="0"/>
              </a:rPr>
              <a:t>Soldiers don’t get tied up in the affairs of civilian life, for then they cannot please the officer who enlisted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0862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108481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23024676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184300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1403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60881"/>
      </p:ext>
    </p:extLst>
  </p:cSld>
  <p:clrMapOvr>
    <a:masterClrMapping/>
  </p:clrMapOvr>
  <p:transition>
    <p:diamond/>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43464"/>
      </p:ext>
    </p:extLst>
  </p:cSld>
  <p:clrMapOvr>
    <a:masterClrMapping/>
  </p:clrMapOvr>
  <p:transition>
    <p:diamond/>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bwMode="auto">
          <a:xfrm>
            <a:off x="539750" y="-1035050"/>
            <a:ext cx="82296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a:solidFill>
                  <a:srgbClr val="CCECFF"/>
                </a:solidFill>
                <a:effectLst>
                  <a:outerShdw blurRad="38100" dist="38100" dir="2700000" algn="tl">
                    <a:srgbClr val="000000"/>
                  </a:outerShdw>
                </a:effectLst>
                <a:latin typeface="宋体" charset="0"/>
                <a:ea typeface="宋体" charset="0"/>
                <a:cs typeface="宋体" charset="0"/>
                <a:sym typeface="宋体" charset="0"/>
              </a:rPr>
              <a:t>简明新闻</a:t>
            </a:r>
            <a:endParaRPr lang="en-US" dirty="0"/>
          </a:p>
        </p:txBody>
      </p:sp>
      <p:sp>
        <p:nvSpPr>
          <p:cNvPr id="516098" name="WordArt 2"/>
          <p:cNvSpPr>
            <a:spLocks noChangeArrowheads="1" noChangeShapeType="1" noTextEdit="1"/>
          </p:cNvSpPr>
          <p:nvPr/>
        </p:nvSpPr>
        <p:spPr bwMode="auto">
          <a:xfrm>
            <a:off x="755650" y="1484313"/>
            <a:ext cx="7618413" cy="3308350"/>
          </a:xfrm>
          <a:prstGeom prst="rect">
            <a:avLst/>
          </a:prstGeom>
        </p:spPr>
        <p:txBody>
          <a:bodyPr wrap="none" fromWordArt="1">
            <a:prstTxWarp prst="textPlain">
              <a:avLst>
                <a:gd name="adj" fmla="val 50000"/>
              </a:avLst>
            </a:prstTxWarp>
          </a:bodyPr>
          <a:lstStyle/>
          <a:p>
            <a:pPr algn="ctr"/>
            <a:r>
              <a:rPr lang="zh-TW" alt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rPr>
              <a:t>简明新闻</a:t>
            </a:r>
            <a:endParaRPr 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endParaRP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main3-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288"/>
            <a:ext cx="9296400" cy="658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6" name="Picture 2" descr="Prime Mini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7" name="Rectangle 3"/>
          <p:cNvSpPr>
            <a:spLocks noGrp="1"/>
          </p:cNvSpPr>
          <p:nvPr>
            <p:ph type="title"/>
          </p:nvPr>
        </p:nvSpPr>
        <p:spPr bwMode="auto">
          <a:xfrm>
            <a:off x="2895600" y="457200"/>
            <a:ext cx="5334000" cy="2513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2800">
                <a:latin typeface="宋体" charset="0"/>
                <a:ea typeface="宋体" charset="0"/>
                <a:cs typeface="宋体" charset="0"/>
                <a:sym typeface="宋体" charset="0"/>
              </a:rPr>
              <a:t>李显龙总理在总统府被绑架了</a:t>
            </a:r>
            <a:r>
              <a:rPr lang="en-US" sz="2800">
                <a:latin typeface="Arial Bold" charset="0"/>
                <a:cs typeface="Arial Bold" charset="0"/>
                <a:sym typeface="Arial Bold" charset="0"/>
              </a:rPr>
              <a:t>…</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box(out)">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1133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helicop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0" name="Rectangle 2"/>
          <p:cNvSpPr>
            <a:spLocks noGrp="1"/>
          </p:cNvSpPr>
          <p:nvPr>
            <p:ph type="title"/>
          </p:nvPr>
        </p:nvSpPr>
        <p:spPr bwMode="auto">
          <a:xfrm>
            <a:off x="0" y="4926013"/>
            <a:ext cx="8915400" cy="1931987"/>
          </a:xfrm>
          <a:solidFill>
            <a:srgbClr val="003B76"/>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宋体" charset="0"/>
                <a:ea typeface="宋体" charset="0"/>
                <a:cs typeface="宋体" charset="0"/>
                <a:sym typeface="宋体" charset="0"/>
              </a:rPr>
              <a:t>但是，有一队突击队去救总统了。</a:t>
            </a:r>
            <a:endParaRPr lang="en-US"/>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re2_228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7" name="Rectangle 1"/>
          <p:cNvSpPr>
            <a:spLocks noGrp="1"/>
          </p:cNvSpPr>
          <p:nvPr>
            <p:ph type="title"/>
          </p:nvPr>
        </p:nvSpPr>
        <p:spPr bwMode="auto">
          <a:xfrm>
            <a:off x="4994275" y="277813"/>
            <a:ext cx="4041775" cy="2646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a:solidFill>
                  <a:srgbClr val="CCECFF"/>
                </a:solidFill>
                <a:effectLst>
                  <a:outerShdw blurRad="38100" dist="38100" dir="2700000" algn="tl">
                    <a:srgbClr val="000000"/>
                  </a:outerShdw>
                </a:effectLst>
                <a:latin typeface="宋体" charset="0"/>
                <a:ea typeface="宋体" charset="0"/>
                <a:cs typeface="宋体" charset="0"/>
                <a:sym typeface="宋体" charset="0"/>
              </a:rPr>
              <a:t>工作很难。你可以应付吗？</a:t>
            </a:r>
            <a:endParaRPr lang="en-US" dirty="0"/>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1"/>
          <p:cNvSpPr>
            <a:spLocks noGrp="1"/>
          </p:cNvSpPr>
          <p:nvPr>
            <p:ph type="title"/>
          </p:nvPr>
        </p:nvSpPr>
        <p:spPr bwMode="auto">
          <a:xfrm>
            <a:off x="0" y="914400"/>
            <a:ext cx="91440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FFFFFF"/>
                  </a:outerShdw>
                </a:effectLst>
                <a:latin typeface="宋体" charset="0"/>
                <a:ea typeface="宋体" charset="0"/>
                <a:cs typeface="宋体" charset="0"/>
                <a:sym typeface="宋体" charset="0"/>
              </a:rPr>
              <a:t>不幸的，我们不能够战胜青春的诱惑</a:t>
            </a:r>
            <a:r>
              <a:rPr lang="en-US" sz="4000">
                <a:solidFill>
                  <a:srgbClr val="CCECFF"/>
                </a:solidFill>
                <a:effectLst>
                  <a:outerShdw blurRad="38100" dist="38100" dir="2700000" algn="tl">
                    <a:srgbClr val="FFFFFF"/>
                  </a:outerShdw>
                </a:effectLst>
                <a:latin typeface="Arial" charset="0"/>
                <a:cs typeface="Arial" charset="0"/>
                <a:sym typeface="Arial" charset="0"/>
              </a:rPr>
              <a:t>.… </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4753"/>
                                        </p:tgtEl>
                                        <p:attrNameLst>
                                          <p:attrName>style.visibility</p:attrName>
                                        </p:attrNameLst>
                                      </p:cBhvr>
                                      <p:to>
                                        <p:strVal val="visible"/>
                                      </p:to>
                                    </p:set>
                                    <p:animEffect transition="in" filter="box(out)">
                                      <p:cBhvr>
                                        <p:cTn id="7" dur="500"/>
                                        <p:tgtEl>
                                          <p:spTgt spid="74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en-US" sz="4400">
                <a:solidFill>
                  <a:srgbClr val="CCECFF"/>
                </a:solidFill>
                <a:effectLst>
                  <a:outerShdw blurRad="38100" dist="38100" dir="2700000" algn="tl">
                    <a:srgbClr val="000000"/>
                  </a:outerShdw>
                </a:effectLst>
                <a:latin typeface="Arial" charset="0"/>
                <a:cs typeface="Arial" charset="0"/>
                <a:sym typeface="Arial" charset="0"/>
              </a:rPr>
              <a:t>Bailing out…</a:t>
            </a:r>
            <a:endParaRPr lang="en-US"/>
          </a:p>
        </p:txBody>
      </p:sp>
      <p:pic>
        <p:nvPicPr>
          <p:cNvPr id="76802" name="Picture 2" descr="fire1_227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3" name="AutoShape 3"/>
          <p:cNvSpPr>
            <a:spLocks/>
          </p:cNvSpPr>
          <p:nvPr/>
        </p:nvSpPr>
        <p:spPr bwMode="auto">
          <a:xfrm>
            <a:off x="1600200" y="912813"/>
            <a:ext cx="5943600"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2400"/>
              </a:spcBef>
              <a:defRPr/>
            </a:pPr>
            <a:r>
              <a:rPr lang="ja-JP" altLang="en-US" sz="4000">
                <a:solidFill>
                  <a:srgbClr val="FFFFFF"/>
                </a:solidFill>
                <a:latin typeface="宋体" charset="0"/>
                <a:ea typeface="宋体" charset="0"/>
                <a:cs typeface="宋体" charset="0"/>
                <a:sym typeface="宋体" charset="0"/>
              </a:rPr>
              <a:t>我们也不能够战胜试练</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5755816" presetClass="entr" presetSubtype="0" fill="hold" grpId="0" nodeType="clickEffect">
                                  <p:stCondLst>
                                    <p:cond delay="0"/>
                                  </p:stCondLst>
                                  <p:childTnLst>
                                    <p:set>
                                      <p:cBhvr>
                                        <p:cTn id="6" dur="1" fill="hold">
                                          <p:stCondLst>
                                            <p:cond delay="499"/>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successful athlete, </a:t>
            </a:r>
            <a:br>
              <a:rPr lang="en-US" b="1" dirty="0"/>
            </a:br>
            <a:r>
              <a:rPr lang="en-US" b="1" dirty="0"/>
              <a:t>obey the rules in God's Word (2:5).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03020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514350" y="909638"/>
            <a:ext cx="8258175" cy="681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4000" dirty="0">
                <a:solidFill>
                  <a:srgbClr val="FFFFFF"/>
                </a:solidFill>
                <a:latin typeface="Verdana" charset="0"/>
                <a:cs typeface="Verdana" charset="0"/>
                <a:sym typeface="Verdana" charset="0"/>
              </a:rPr>
              <a:t>2. </a:t>
            </a:r>
            <a:r>
              <a:rPr lang="ja-JP" altLang="en-US" sz="4000" dirty="0">
                <a:solidFill>
                  <a:srgbClr val="FFFFFF"/>
                </a:solidFill>
                <a:latin typeface="宋体" charset="0"/>
                <a:ea typeface="宋体" charset="0"/>
                <a:cs typeface="宋体" charset="0"/>
                <a:sym typeface="宋体" charset="0"/>
              </a:rPr>
              <a:t>竟赛的人</a:t>
            </a:r>
            <a:r>
              <a:rPr lang="en-US" sz="4000" i="1" dirty="0">
                <a:solidFill>
                  <a:srgbClr val="FFFFFF"/>
                </a:solidFill>
                <a:latin typeface="Verdana" charset="0"/>
                <a:cs typeface="Verdana" charset="0"/>
                <a:sym typeface="Verdana" charset="0"/>
              </a:rPr>
              <a:t>(2:5)</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竟赛的人若不尊守规则，就不能得冠冕。</a:t>
            </a:r>
            <a:endParaRPr lang="en-US" sz="4000" dirty="0">
              <a:solidFill>
                <a:srgbClr val="FFFFFF"/>
              </a:solidFill>
              <a:latin typeface="Verdana" charset="0"/>
              <a:cs typeface="Verdana" charset="0"/>
              <a:sym typeface="Verdana" charset="0"/>
            </a:endParaRPr>
          </a:p>
        </p:txBody>
      </p:sp>
      <p:pic>
        <p:nvPicPr>
          <p:cNvPr id="51202" name="Picture 2" descr="j02830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295650"/>
            <a:ext cx="2781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descr="j03957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52525" y="2292350"/>
            <a:ext cx="2627313"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diligent farmer, have the joy of spiritual fruit like Jesus after he was raised (2:6-13).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980719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0" y="1038225"/>
            <a:ext cx="9144000" cy="505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3600" dirty="0">
                <a:solidFill>
                  <a:srgbClr val="FFFFFF"/>
                </a:solidFill>
                <a:latin typeface="Verdana" charset="0"/>
                <a:cs typeface="Verdana" charset="0"/>
                <a:sym typeface="Verdana" charset="0"/>
              </a:rPr>
              <a:t>3. </a:t>
            </a:r>
            <a:r>
              <a:rPr lang="ja-JP" altLang="en-US" sz="3600" dirty="0">
                <a:solidFill>
                  <a:srgbClr val="FFFFFF"/>
                </a:solidFill>
                <a:latin typeface="宋体" charset="0"/>
                <a:ea typeface="宋体" charset="0"/>
                <a:cs typeface="宋体" charset="0"/>
                <a:sym typeface="宋体" charset="0"/>
              </a:rPr>
              <a:t>农夫</a:t>
            </a:r>
            <a:r>
              <a:rPr lang="en-US" sz="3600" dirty="0">
                <a:solidFill>
                  <a:srgbClr val="FFFFFF"/>
                </a:solidFill>
                <a:latin typeface="Verdana" charset="0"/>
                <a:cs typeface="Verdana" charset="0"/>
                <a:sym typeface="Verdana" charset="0"/>
              </a:rPr>
              <a:t> </a:t>
            </a:r>
            <a:r>
              <a:rPr lang="en-US" sz="3600" i="1" dirty="0">
                <a:solidFill>
                  <a:srgbClr val="FFFFFF"/>
                </a:solidFill>
                <a:latin typeface="Verdana" charset="0"/>
                <a:cs typeface="Verdana" charset="0"/>
                <a:sym typeface="Verdana" charset="0"/>
              </a:rPr>
              <a:t>(2:6-13)</a:t>
            </a:r>
            <a:r>
              <a:rPr lang="en-US" sz="3600" dirty="0">
                <a:solidFill>
                  <a:srgbClr val="FFFFFF"/>
                </a:solidFill>
                <a:latin typeface="Verdana" charset="0"/>
                <a:cs typeface="Verdana" charset="0"/>
                <a:sym typeface="Verdana" charset="0"/>
              </a:rPr>
              <a:t> – </a:t>
            </a:r>
            <a:r>
              <a:rPr lang="ja-JP" altLang="en-US" sz="3600" dirty="0">
                <a:solidFill>
                  <a:srgbClr val="FFFFFF"/>
                </a:solidFill>
                <a:latin typeface="宋体" charset="0"/>
                <a:ea typeface="宋体" charset="0"/>
                <a:cs typeface="宋体" charset="0"/>
                <a:sym typeface="宋体" charset="0"/>
              </a:rPr>
              <a:t>一个农夫一定要努力才会有好收成。</a:t>
            </a: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algn="l" defTabSz="457200">
              <a:defRPr/>
            </a:pPr>
            <a:endParaRPr lang="en-US" sz="3600" dirty="0">
              <a:solidFill>
                <a:srgbClr val="FFFFFF"/>
              </a:solidFill>
              <a:latin typeface="Verdana" charset="0"/>
              <a:cs typeface="Verdana" charset="0"/>
              <a:sym typeface="Verdana" charset="0"/>
            </a:endParaRPr>
          </a:p>
          <a:p>
            <a:pPr algn="ctr" defTabSz="457200">
              <a:defRPr/>
            </a:pPr>
            <a:r>
              <a:rPr lang="ja-JP" altLang="en-US" sz="3600" dirty="0">
                <a:solidFill>
                  <a:srgbClr val="FFFFFF"/>
                </a:solidFill>
                <a:latin typeface="宋体" charset="0"/>
                <a:ea typeface="宋体" charset="0"/>
                <a:cs typeface="宋体" charset="0"/>
                <a:sym typeface="宋体" charset="0"/>
              </a:rPr>
              <a:t>忠心</a:t>
            </a:r>
            <a:r>
              <a:rPr lang="en-US" sz="3600" dirty="0">
                <a:solidFill>
                  <a:srgbClr val="FFFFFF"/>
                </a:solidFill>
                <a:latin typeface="Verdana" charset="0"/>
                <a:cs typeface="Verdana" charset="0"/>
                <a:sym typeface="Verdana" charset="0"/>
              </a:rPr>
              <a:t>= </a:t>
            </a:r>
            <a:r>
              <a:rPr lang="ja-JP" altLang="en-US" sz="3600" dirty="0">
                <a:solidFill>
                  <a:srgbClr val="FFFFFF"/>
                </a:solidFill>
                <a:latin typeface="宋体" charset="0"/>
                <a:ea typeface="宋体" charset="0"/>
                <a:cs typeface="宋体" charset="0"/>
                <a:sym typeface="宋体" charset="0"/>
              </a:rPr>
              <a:t>忠诚于基督，我们的元帅，服从神的律法和努力</a:t>
            </a:r>
            <a:endParaRPr lang="en-US" sz="4800" dirty="0">
              <a:cs typeface="Times New Roman Bold" charset="0"/>
            </a:endParaRPr>
          </a:p>
        </p:txBody>
      </p:sp>
      <p:pic>
        <p:nvPicPr>
          <p:cNvPr id="52226" name="Picture 2" descr="j028029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46150" y="2441575"/>
            <a:ext cx="170815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7" name="Picture 3" descr="j025043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4000" y="2419350"/>
            <a:ext cx="1993900" cy="241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descr="j02504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9225" y="2206625"/>
            <a:ext cx="1739900" cy="267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Always remember that Jesus Christ, a descendant of King David, was raised from the dead. This is the Good News I preach.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a:t>
            </a:r>
            <a:r>
              <a:rPr lang="en-US" sz="3200" b="1" dirty="0">
                <a:effectLst>
                  <a:glow rad="127000">
                    <a:schemeClr val="tx1"/>
                  </a:glow>
                </a:effectLst>
                <a:latin typeface="Arial" charset="0"/>
                <a:ea typeface="ＭＳ Ｐゴシック" charset="0"/>
                <a:cs typeface="ＭＳ Ｐゴシック" charset="0"/>
              </a:rPr>
              <a:t>And because I preach this Good News, I am suffering and have been chained like a criminal. But the word of God cannot be chained.  </a:t>
            </a:r>
            <a:r>
              <a:rPr lang="en-US" sz="3200" b="1" baseline="30000" dirty="0">
                <a:effectLst>
                  <a:glow rad="127000">
                    <a:schemeClr val="tx1"/>
                  </a:glow>
                </a:effectLst>
                <a:latin typeface="Arial" charset="0"/>
                <a:ea typeface="ＭＳ Ｐゴシック" charset="0"/>
                <a:cs typeface="ＭＳ Ｐゴシック" charset="0"/>
              </a:rPr>
              <a:t>10</a:t>
            </a:r>
            <a:r>
              <a:rPr lang="en-US" sz="3200" b="1" dirty="0">
                <a:effectLst>
                  <a:glow rad="127000">
                    <a:schemeClr val="tx1"/>
                  </a:glow>
                </a:effectLst>
                <a:latin typeface="Arial" charset="0"/>
                <a:ea typeface="ＭＳ Ｐゴシック" charset="0"/>
                <a:cs typeface="ＭＳ Ｐゴシック" charset="0"/>
              </a:rPr>
              <a:t>So I am willing to endure anything if it will bring salvation and eternal glory in Christ Jesus to those God has chosen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2:8-10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986944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oftheday.jpg"/>
          <p:cNvPicPr>
            <a:picLocks noChangeAspect="1"/>
          </p:cNvPicPr>
          <p:nvPr/>
        </p:nvPicPr>
        <p:blipFill rotWithShape="1">
          <a:blip r:embed="rId2" cstate="screen">
            <a:extLst>
              <a:ext uri="{28A0092B-C50C-407E-A947-70E740481C1C}">
                <a14:useLocalDpi xmlns:a14="http://schemas.microsoft.com/office/drawing/2010/main" val="0"/>
              </a:ext>
            </a:extLst>
          </a:blip>
          <a:srcRect l="57140" r="5625" b="10000"/>
          <a:stretch/>
        </p:blipFill>
        <p:spPr>
          <a:xfrm>
            <a:off x="5223262" y="620688"/>
            <a:ext cx="3813234" cy="5184576"/>
          </a:xfrm>
          <a:prstGeom prst="rect">
            <a:avLst/>
          </a:prstGeom>
        </p:spPr>
      </p:pic>
      <p:sp>
        <p:nvSpPr>
          <p:cNvPr id="2" name="TextBox 1"/>
          <p:cNvSpPr txBox="1"/>
          <p:nvPr/>
        </p:nvSpPr>
        <p:spPr>
          <a:xfrm>
            <a:off x="323528" y="0"/>
            <a:ext cx="4572660" cy="6817450"/>
          </a:xfrm>
          <a:prstGeom prst="rect">
            <a:avLst/>
          </a:prstGeom>
          <a:noFill/>
        </p:spPr>
        <p:txBody>
          <a:bodyPr wrap="none" rtlCol="0" anchor="ctr">
            <a:noAutofit/>
          </a:bodyPr>
          <a:lstStyle/>
          <a:p>
            <a:pPr algn="ctr"/>
            <a:r>
              <a:rPr lang="zh-CN" altLang="en-US" dirty="0">
                <a:solidFill>
                  <a:schemeClr val="bg1"/>
                </a:solidFill>
              </a:rPr>
              <a:t>我们若能坚忍，</a:t>
            </a:r>
            <a:br>
              <a:rPr lang="en-US" altLang="zh-CN" dirty="0">
                <a:solidFill>
                  <a:schemeClr val="bg1"/>
                </a:solidFill>
              </a:rPr>
            </a:br>
            <a:r>
              <a:rPr lang="zh-CN" altLang="en-US" dirty="0">
                <a:solidFill>
                  <a:schemeClr val="bg1"/>
                </a:solidFill>
              </a:rPr>
              <a:t>就必与他一同作王；</a:t>
            </a:r>
          </a:p>
          <a:p>
            <a:pPr algn="ctr"/>
            <a:endParaRPr lang="zh-CN" altLang="en-US" dirty="0">
              <a:solidFill>
                <a:schemeClr val="bg1"/>
              </a:solidFill>
            </a:endParaRPr>
          </a:p>
          <a:p>
            <a:pPr algn="ctr"/>
            <a:r>
              <a:rPr lang="zh-CN" altLang="en-US" dirty="0">
                <a:solidFill>
                  <a:schemeClr val="bg1"/>
                </a:solidFill>
              </a:rPr>
              <a:t>我们若不认他，</a:t>
            </a:r>
            <a:br>
              <a:rPr lang="en-US" altLang="zh-CN" dirty="0">
                <a:solidFill>
                  <a:schemeClr val="bg1"/>
                </a:solidFill>
              </a:rPr>
            </a:br>
            <a:r>
              <a:rPr lang="zh-CN" altLang="en-US" dirty="0">
                <a:solidFill>
                  <a:schemeClr val="bg1"/>
                </a:solidFill>
              </a:rPr>
              <a:t>他必不认我们；</a:t>
            </a:r>
          </a:p>
          <a:p>
            <a:pPr algn="ctr"/>
            <a:endParaRPr lang="zh-CN" altLang="en-US" dirty="0">
              <a:solidFill>
                <a:schemeClr val="bg1"/>
              </a:solidFill>
            </a:endParaRPr>
          </a:p>
          <a:p>
            <a:pPr algn="ctr"/>
            <a:r>
              <a:rPr lang="zh-CN" altLang="en-US" dirty="0">
                <a:solidFill>
                  <a:schemeClr val="bg1"/>
                </a:solidFill>
              </a:rPr>
              <a:t>我们纵然不信，</a:t>
            </a:r>
            <a:br>
              <a:rPr lang="en-US" altLang="zh-CN" dirty="0">
                <a:solidFill>
                  <a:schemeClr val="bg1"/>
                </a:solidFill>
              </a:rPr>
            </a:br>
            <a:r>
              <a:rPr lang="zh-CN" altLang="en-US" dirty="0">
                <a:solidFill>
                  <a:schemeClr val="bg1"/>
                </a:solidFill>
              </a:rPr>
              <a:t>他仍然是信实的，</a:t>
            </a:r>
          </a:p>
          <a:p>
            <a:pPr algn="ctr"/>
            <a:endParaRPr lang="zh-CN" altLang="en-US" dirty="0">
              <a:solidFill>
                <a:schemeClr val="bg1"/>
              </a:solidFill>
            </a:endParaRPr>
          </a:p>
          <a:p>
            <a:pPr algn="ctr"/>
            <a:r>
              <a:rPr lang="zh-CN" altLang="en-US" dirty="0">
                <a:solidFill>
                  <a:schemeClr val="bg1"/>
                </a:solidFill>
              </a:rPr>
              <a:t>因为他不能否定自己。”</a:t>
            </a:r>
          </a:p>
          <a:p>
            <a:pPr algn="ctr"/>
            <a:endParaRPr lang="zh-CN" altLang="en-US" dirty="0">
              <a:solidFill>
                <a:schemeClr val="bg1"/>
              </a:solidFill>
            </a:endParaRPr>
          </a:p>
          <a:p>
            <a:pPr algn="ctr"/>
            <a:r>
              <a:rPr lang="zh-CN" altLang="en-US" dirty="0">
                <a:solidFill>
                  <a:schemeClr val="bg1"/>
                </a:solidFill>
              </a:rPr>
              <a:t>这话是可信的。</a:t>
            </a:r>
            <a:endParaRPr lang="en-US" altLang="zh-CN" dirty="0">
              <a:solidFill>
                <a:schemeClr val="bg1"/>
              </a:solidFill>
            </a:endParaRPr>
          </a:p>
          <a:p>
            <a:pPr algn="ctr"/>
            <a:endParaRPr lang="en-US" dirty="0">
              <a:solidFill>
                <a:schemeClr val="bg1"/>
              </a:solidFill>
            </a:endParaRPr>
          </a:p>
          <a:p>
            <a:pPr algn="ctr"/>
            <a:r>
              <a:rPr lang="zh-CN" altLang="en-US" dirty="0">
                <a:solidFill>
                  <a:schemeClr val="bg1"/>
                </a:solidFill>
              </a:rPr>
              <a:t>提莫太后 </a:t>
            </a:r>
            <a:r>
              <a:rPr lang="en-US" altLang="zh-CN" dirty="0">
                <a:solidFill>
                  <a:schemeClr val="bg1"/>
                </a:solidFill>
              </a:rPr>
              <a:t>2:12-13</a:t>
            </a:r>
            <a:endParaRPr lang="en-GB" dirty="0">
              <a:solidFill>
                <a:schemeClr val="bg1"/>
              </a:solidFill>
            </a:endParaRPr>
          </a:p>
        </p:txBody>
      </p:sp>
      <p:sp>
        <p:nvSpPr>
          <p:cNvPr id="4" name="TextBox 3"/>
          <p:cNvSpPr txBox="1"/>
          <p:nvPr/>
        </p:nvSpPr>
        <p:spPr>
          <a:xfrm rot="20836293">
            <a:off x="5727480" y="2673023"/>
            <a:ext cx="2477724" cy="461665"/>
          </a:xfrm>
          <a:prstGeom prst="rect">
            <a:avLst/>
          </a:prstGeom>
          <a:solidFill>
            <a:srgbClr val="FFFFFE"/>
          </a:solidFill>
        </p:spPr>
        <p:txBody>
          <a:bodyPr wrap="square" rtlCol="0">
            <a:spAutoFit/>
          </a:bodyPr>
          <a:lstStyle/>
          <a:p>
            <a:pPr algn="ctr"/>
            <a:r>
              <a:rPr lang="zh-CN" altLang="en-US" sz="2400" dirty="0"/>
              <a:t>他仍然是</a:t>
            </a:r>
            <a:endParaRPr lang="en-GB" sz="2400" dirty="0"/>
          </a:p>
        </p:txBody>
      </p:sp>
      <p:sp>
        <p:nvSpPr>
          <p:cNvPr id="5" name="TextBox 4"/>
          <p:cNvSpPr txBox="1"/>
          <p:nvPr/>
        </p:nvSpPr>
        <p:spPr>
          <a:xfrm rot="20836293">
            <a:off x="5897765" y="3564082"/>
            <a:ext cx="2477724" cy="461665"/>
          </a:xfrm>
          <a:prstGeom prst="rect">
            <a:avLst/>
          </a:prstGeom>
          <a:solidFill>
            <a:srgbClr val="FFFFFE"/>
          </a:solidFill>
        </p:spPr>
        <p:txBody>
          <a:bodyPr wrap="square" rtlCol="0">
            <a:spAutoFit/>
          </a:bodyPr>
          <a:lstStyle/>
          <a:p>
            <a:pPr algn="ctr"/>
            <a:r>
              <a:rPr lang="zh-CN" altLang="en-US" sz="2400" dirty="0"/>
              <a:t>信实的</a:t>
            </a:r>
            <a:endParaRPr lang="en-GB" sz="2400" dirty="0"/>
          </a:p>
        </p:txBody>
      </p:sp>
    </p:spTree>
    <p:extLst>
      <p:ext uri="{BB962C8B-B14F-4D97-AF65-F5344CB8AC3E}">
        <p14:creationId xmlns:p14="http://schemas.microsoft.com/office/powerpoint/2010/main" val="51393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忠实地</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 </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传扬</a:t>
            </a:r>
            <a:endParaRPr kumimoji="0" lang="en-US" altLang="zh-CN"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神的话。</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966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pPr>
              <a:defRPr/>
            </a:pPr>
            <a:r>
              <a:rPr lang="zh-TW" altLang="en-US" dirty="0"/>
              <a:t>我们若能坚忍， 就必与他一同作王； 我们若不认他， 他必不认我们</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(2:12 </a:t>
            </a:r>
            <a:r>
              <a:rPr lang="en-US" sz="4000" b="1" dirty="0">
                <a:effectLst>
                  <a:glow rad="177800">
                    <a:schemeClr val="tx1"/>
                  </a:glow>
                </a:effectLst>
                <a:latin typeface="Arial" charset="0"/>
                <a:ea typeface="ＭＳ Ｐゴシック" charset="0"/>
              </a:rPr>
              <a:t>CNV</a:t>
            </a:r>
            <a:r>
              <a:rPr lang="en-US" b="1" dirty="0">
                <a:effectLst>
                  <a:glow rad="177800">
                    <a:schemeClr val="tx1"/>
                  </a:glow>
                </a:effectLst>
                <a:latin typeface="Arial" charset="0"/>
                <a:ea typeface="ＭＳ Ｐゴシック" charset="0"/>
              </a:rPr>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9615" r="11651"/>
          <a:stretch/>
        </p:blipFill>
        <p:spPr>
          <a:xfrm>
            <a:off x="0" y="188640"/>
            <a:ext cx="9144000" cy="6532762"/>
          </a:xfrm>
          <a:prstGeom prst="rect">
            <a:avLst/>
          </a:prstGeom>
        </p:spPr>
      </p:pic>
      <p:sp>
        <p:nvSpPr>
          <p:cNvPr id="3" name="TextBox 2"/>
          <p:cNvSpPr txBox="1"/>
          <p:nvPr/>
        </p:nvSpPr>
        <p:spPr>
          <a:xfrm>
            <a:off x="2267744" y="491182"/>
            <a:ext cx="5328592" cy="5386090"/>
          </a:xfrm>
          <a:prstGeom prst="rect">
            <a:avLst/>
          </a:prstGeom>
          <a:solidFill>
            <a:srgbClr val="EDEBDD"/>
          </a:solidFill>
        </p:spPr>
        <p:txBody>
          <a:bodyPr wrap="square" rtlCol="0">
            <a:spAutoFit/>
          </a:bodyPr>
          <a:lstStyle/>
          <a:p>
            <a:pPr algn="ctr"/>
            <a:r>
              <a:rPr lang="zh-CN" altLang="en-US" sz="3200" dirty="0">
                <a:solidFill>
                  <a:schemeClr val="accent4">
                    <a:lumMod val="85000"/>
                    <a:lumOff val="15000"/>
                  </a:schemeClr>
                </a:solidFill>
              </a:rPr>
              <a:t>你应当竭力在</a:t>
            </a:r>
            <a:r>
              <a:rPr lang="zh-CN" altLang="en-US" sz="4000" dirty="0"/>
              <a:t>　</a:t>
            </a:r>
            <a:endParaRPr lang="en-US" altLang="zh-CN" sz="4000" dirty="0"/>
          </a:p>
          <a:p>
            <a:pPr algn="ctr"/>
            <a:r>
              <a:rPr lang="zh-CN" altLang="en-US" sz="9600" b="1" dirty="0">
                <a:solidFill>
                  <a:srgbClr val="CC3300"/>
                </a:solidFill>
              </a:rPr>
              <a:t>神</a:t>
            </a:r>
            <a:endParaRPr lang="en-US" altLang="zh-CN" sz="9600" b="1" dirty="0">
              <a:solidFill>
                <a:srgbClr val="CC3300"/>
              </a:solidFill>
            </a:endParaRPr>
          </a:p>
          <a:p>
            <a:pPr algn="ctr"/>
            <a:r>
              <a:rPr lang="zh-CN" altLang="en-US" sz="4000" dirty="0">
                <a:solidFill>
                  <a:schemeClr val="accent4">
                    <a:lumMod val="85000"/>
                    <a:lumOff val="15000"/>
                  </a:schemeClr>
                </a:solidFill>
              </a:rPr>
              <a:t>面前作一个</a:t>
            </a:r>
            <a:endParaRPr lang="en-US" altLang="zh-CN" sz="4000" dirty="0">
              <a:solidFill>
                <a:schemeClr val="accent4">
                  <a:lumMod val="85000"/>
                  <a:lumOff val="15000"/>
                </a:schemeClr>
              </a:solidFill>
            </a:endParaRPr>
          </a:p>
          <a:p>
            <a:pPr algn="ctr"/>
            <a:r>
              <a:rPr lang="zh-CN" altLang="en-US" sz="4000" dirty="0">
                <a:solidFill>
                  <a:schemeClr val="accent4">
                    <a:lumMod val="85000"/>
                    <a:lumOff val="15000"/>
                  </a:schemeClr>
                </a:solidFill>
              </a:rPr>
              <a:t>蒙称许、无愧的</a:t>
            </a:r>
            <a:endParaRPr lang="en-US" altLang="zh-CN" sz="4000" dirty="0">
              <a:solidFill>
                <a:schemeClr val="accent4">
                  <a:lumMod val="85000"/>
                  <a:lumOff val="15000"/>
                </a:schemeClr>
              </a:solidFill>
            </a:endParaRPr>
          </a:p>
          <a:p>
            <a:pPr algn="ctr"/>
            <a:r>
              <a:rPr lang="zh-CN" altLang="en-US" sz="4800" b="1" dirty="0">
                <a:solidFill>
                  <a:schemeClr val="accent5">
                    <a:lumMod val="75000"/>
                  </a:schemeClr>
                </a:solidFill>
              </a:rPr>
              <a:t>工人</a:t>
            </a:r>
            <a:r>
              <a:rPr lang="zh-CN" altLang="en-US" sz="4000" dirty="0"/>
              <a:t>，</a:t>
            </a:r>
            <a:endParaRPr lang="en-US" altLang="zh-CN" sz="4000" dirty="0"/>
          </a:p>
          <a:p>
            <a:pPr algn="ctr"/>
            <a:r>
              <a:rPr lang="zh-CN" altLang="en-US" sz="4000" dirty="0">
                <a:solidFill>
                  <a:schemeClr val="bg2">
                    <a:lumMod val="50000"/>
                  </a:schemeClr>
                </a:solidFill>
              </a:rPr>
              <a:t>正确地讲解</a:t>
            </a:r>
            <a:endParaRPr lang="en-US" altLang="zh-CN" sz="4000" dirty="0">
              <a:solidFill>
                <a:schemeClr val="bg2">
                  <a:lumMod val="50000"/>
                </a:schemeClr>
              </a:solidFill>
            </a:endParaRPr>
          </a:p>
          <a:p>
            <a:pPr algn="ctr"/>
            <a:r>
              <a:rPr lang="zh-CN" altLang="en-US" sz="4000" b="1" dirty="0">
                <a:solidFill>
                  <a:schemeClr val="accent5">
                    <a:lumMod val="75000"/>
                  </a:schemeClr>
                </a:solidFill>
              </a:rPr>
              <a:t>真理</a:t>
            </a:r>
            <a:r>
              <a:rPr lang="zh-CN" altLang="en-US" sz="4000" b="1" dirty="0">
                <a:solidFill>
                  <a:srgbClr val="CC3300"/>
                </a:solidFill>
              </a:rPr>
              <a:t>的道</a:t>
            </a:r>
            <a:endParaRPr lang="en-GB" sz="4000" b="1" dirty="0">
              <a:solidFill>
                <a:srgbClr val="CC3300"/>
              </a:solidFill>
            </a:endParaRPr>
          </a:p>
        </p:txBody>
      </p:sp>
      <p:sp>
        <p:nvSpPr>
          <p:cNvPr id="4" name="TextBox 3"/>
          <p:cNvSpPr txBox="1"/>
          <p:nvPr/>
        </p:nvSpPr>
        <p:spPr>
          <a:xfrm>
            <a:off x="3818072" y="5920253"/>
            <a:ext cx="2194087" cy="400110"/>
          </a:xfrm>
          <a:prstGeom prst="rect">
            <a:avLst/>
          </a:prstGeom>
          <a:solidFill>
            <a:schemeClr val="bg2">
              <a:lumMod val="75000"/>
            </a:schemeClr>
          </a:solidFill>
        </p:spPr>
        <p:txBody>
          <a:bodyPr wrap="square" rtlCol="0">
            <a:spAutoFit/>
          </a:bodyPr>
          <a:lstStyle/>
          <a:p>
            <a:pPr algn="ctr"/>
            <a:r>
              <a:rPr lang="zh-CN" altLang="en-US" sz="2000" dirty="0">
                <a:solidFill>
                  <a:schemeClr val="bg1"/>
                </a:solidFill>
              </a:rPr>
              <a:t>提莫太后 </a:t>
            </a:r>
            <a:r>
              <a:rPr lang="en-US" altLang="zh-CN" sz="2000" dirty="0">
                <a:solidFill>
                  <a:schemeClr val="bg1"/>
                </a:solidFill>
              </a:rPr>
              <a:t>2:15</a:t>
            </a:r>
            <a:endParaRPr lang="en-GB" sz="2000" dirty="0">
              <a:solidFill>
                <a:schemeClr val="bg1"/>
              </a:solidFill>
            </a:endParaRPr>
          </a:p>
        </p:txBody>
      </p:sp>
    </p:spTree>
    <p:extLst>
      <p:ext uri="{BB962C8B-B14F-4D97-AF65-F5344CB8AC3E}">
        <p14:creationId xmlns:p14="http://schemas.microsoft.com/office/powerpoint/2010/main" val="36994383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an unashamed workman, fight heresy with Scripture—not human words (2:14-19).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67484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5336D2-1648-5445-9C05-EEA049F2BD10}"/>
              </a:ext>
            </a:extLst>
          </p:cNvPr>
          <p:cNvGrpSpPr/>
          <p:nvPr/>
        </p:nvGrpSpPr>
        <p:grpSpPr>
          <a:xfrm>
            <a:off x="16086" y="0"/>
            <a:ext cx="9144000" cy="6858000"/>
            <a:chOff x="0" y="0"/>
            <a:chExt cx="9144000" cy="6858000"/>
          </a:xfrm>
        </p:grpSpPr>
        <p:pic>
          <p:nvPicPr>
            <p:cNvPr id="5" name="Picture 4">
              <a:extLst>
                <a:ext uri="{FF2B5EF4-FFF2-40B4-BE49-F238E27FC236}">
                  <a16:creationId xmlns:a16="http://schemas.microsoft.com/office/drawing/2014/main" id="{C3C64B85-13F3-9849-9EF8-42475377F244}"/>
                </a:ext>
              </a:extLst>
            </p:cNvPr>
            <p:cNvPicPr>
              <a:picLocks noChangeAspect="1"/>
            </p:cNvPicPr>
            <p:nvPr/>
          </p:nvPicPr>
          <p:blipFill>
            <a:blip r:embed="rId3"/>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96BF911-34ED-EE48-8DBB-548E1D67EC57}"/>
                </a:ext>
              </a:extLst>
            </p:cNvPr>
            <p:cNvSpPr/>
            <p:nvPr/>
          </p:nvSpPr>
          <p:spPr bwMode="auto">
            <a:xfrm rot="21341498">
              <a:off x="961222" y="2895278"/>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ounded Rectangle 9">
              <a:extLst>
                <a:ext uri="{FF2B5EF4-FFF2-40B4-BE49-F238E27FC236}">
                  <a16:creationId xmlns:a16="http://schemas.microsoft.com/office/drawing/2014/main" id="{B9F8891D-98FE-5946-B025-A470B28C6279}"/>
                </a:ext>
              </a:extLst>
            </p:cNvPr>
            <p:cNvSpPr/>
            <p:nvPr/>
          </p:nvSpPr>
          <p:spPr bwMode="auto">
            <a:xfrm rot="21341498">
              <a:off x="461159" y="1395091"/>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ounded Rectangle 10">
              <a:extLst>
                <a:ext uri="{FF2B5EF4-FFF2-40B4-BE49-F238E27FC236}">
                  <a16:creationId xmlns:a16="http://schemas.microsoft.com/office/drawing/2014/main" id="{AFCDC887-CA85-6449-9EF7-A8637676A621}"/>
                </a:ext>
              </a:extLst>
            </p:cNvPr>
            <p:cNvSpPr/>
            <p:nvPr/>
          </p:nvSpPr>
          <p:spPr bwMode="auto">
            <a:xfrm rot="21341498">
              <a:off x="1261259" y="4552629"/>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3" name="Title 2">
            <a:extLst>
              <a:ext uri="{FF2B5EF4-FFF2-40B4-BE49-F238E27FC236}">
                <a16:creationId xmlns:a16="http://schemas.microsoft.com/office/drawing/2014/main" id="{3B68E8A2-DB56-1A48-92D2-FE1BC78B6756}"/>
              </a:ext>
            </a:extLst>
          </p:cNvPr>
          <p:cNvSpPr>
            <a:spLocks noGrp="1"/>
          </p:cNvSpPr>
          <p:nvPr>
            <p:ph type="title" idx="4294967295"/>
          </p:nvPr>
        </p:nvSpPr>
        <p:spPr>
          <a:xfrm rot="21267937">
            <a:off x="196854" y="1242725"/>
            <a:ext cx="7772400" cy="636415"/>
          </a:xfrm>
        </p:spPr>
        <p:txBody>
          <a:bodyPr/>
          <a:lstStyle/>
          <a:p>
            <a:pPr algn="l"/>
            <a:r>
              <a:rPr lang="en-US" altLang="zh-CN" b="1" dirty="0">
                <a:solidFill>
                  <a:srgbClr val="CC3300"/>
                </a:solidFill>
                <a:latin typeface="Arial" panose="020B0604020202020204" pitchFamily="34" charset="0"/>
                <a:cs typeface="Arial" panose="020B0604020202020204" pitchFamily="34" charset="0"/>
              </a:rPr>
              <a:t>1 TIMOTHY 2:15</a:t>
            </a:r>
            <a:endParaRPr lang="en-US" altLang="zh-CN" sz="1400" dirty="0">
              <a:solidFill>
                <a:schemeClr val="bg2">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78E18BE-0FFC-5A42-8042-C11C2C87FF64}"/>
              </a:ext>
            </a:extLst>
          </p:cNvPr>
          <p:cNvSpPr txBox="1"/>
          <p:nvPr/>
        </p:nvSpPr>
        <p:spPr>
          <a:xfrm rot="21266868">
            <a:off x="899591" y="2556497"/>
            <a:ext cx="7344816" cy="1569660"/>
          </a:xfrm>
          <a:prstGeom prst="rect">
            <a:avLst/>
          </a:prstGeom>
          <a:noFill/>
        </p:spPr>
        <p:txBody>
          <a:bodyPr wrap="square" rtlCol="0">
            <a:spAutoFit/>
          </a:bodyPr>
          <a:lstStyle/>
          <a:p>
            <a:pPr algn="ctr"/>
            <a:r>
              <a:rPr lang="en-US" altLang="zh-CN" sz="9600" b="1" dirty="0">
                <a:solidFill>
                  <a:srgbClr val="CC3300"/>
                </a:solidFill>
              </a:rPr>
              <a:t>APPROVED</a:t>
            </a:r>
            <a:endParaRPr lang="en-US" altLang="zh-CN" sz="4000" dirty="0">
              <a:solidFill>
                <a:schemeClr val="bg2">
                  <a:lumMod val="50000"/>
                </a:schemeClr>
              </a:solidFill>
            </a:endParaRPr>
          </a:p>
        </p:txBody>
      </p:sp>
      <p:sp>
        <p:nvSpPr>
          <p:cNvPr id="8" name="TextBox 7">
            <a:extLst>
              <a:ext uri="{FF2B5EF4-FFF2-40B4-BE49-F238E27FC236}">
                <a16:creationId xmlns:a16="http://schemas.microsoft.com/office/drawing/2014/main" id="{DC5E19E3-22E5-CE4E-9C8A-7CC6485CA019}"/>
              </a:ext>
            </a:extLst>
          </p:cNvPr>
          <p:cNvSpPr txBox="1"/>
          <p:nvPr/>
        </p:nvSpPr>
        <p:spPr>
          <a:xfrm rot="21263918">
            <a:off x="405883" y="1804240"/>
            <a:ext cx="8469509" cy="523220"/>
          </a:xfrm>
          <a:prstGeom prst="rect">
            <a:avLst/>
          </a:prstGeom>
          <a:noFill/>
        </p:spPr>
        <p:txBody>
          <a:bodyPr wrap="square" rtlCol="0">
            <a:spAutoFit/>
          </a:bodyPr>
          <a:lstStyle/>
          <a:p>
            <a:pPr algn="l"/>
            <a:r>
              <a:rPr lang="en-US" altLang="zh-CN" b="1" dirty="0">
                <a:solidFill>
                  <a:schemeClr val="tx1"/>
                </a:solidFill>
                <a:latin typeface="Arial" panose="020B0604020202020204" pitchFamily="34" charset="0"/>
                <a:cs typeface="Arial" panose="020B0604020202020204" pitchFamily="34" charset="0"/>
              </a:rPr>
              <a:t>Do your best to present yourself to God as one</a:t>
            </a:r>
            <a:endParaRPr lang="en-US" altLang="zh-CN" sz="1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A6FEC40-875B-3F4F-95D9-2C5D1705CCE9}"/>
              </a:ext>
            </a:extLst>
          </p:cNvPr>
          <p:cNvSpPr txBox="1"/>
          <p:nvPr/>
        </p:nvSpPr>
        <p:spPr>
          <a:xfrm rot="21281108">
            <a:off x="-154545" y="4405992"/>
            <a:ext cx="8469509" cy="954107"/>
          </a:xfrm>
          <a:prstGeom prst="rect">
            <a:avLst/>
          </a:prstGeom>
          <a:noFill/>
        </p:spPr>
        <p:txBody>
          <a:bodyPr wrap="square" rtlCol="0">
            <a:spAutoFit/>
          </a:bodyPr>
          <a:lstStyle/>
          <a:p>
            <a:pPr algn="r"/>
            <a:r>
              <a:rPr lang="en-US" altLang="zh-CN" b="1" dirty="0">
                <a:solidFill>
                  <a:schemeClr val="tx1"/>
                </a:solidFill>
                <a:latin typeface="Arial" panose="020B0604020202020204" pitchFamily="34" charset="0"/>
                <a:cs typeface="Arial" panose="020B0604020202020204" pitchFamily="34" charset="0"/>
              </a:rPr>
              <a:t>a worker who has no need to be ashamed</a:t>
            </a:r>
            <a:br>
              <a:rPr lang="en-US" altLang="zh-CN" b="1" dirty="0">
                <a:solidFill>
                  <a:schemeClr val="tx1"/>
                </a:solidFill>
                <a:latin typeface="Arial" panose="020B0604020202020204" pitchFamily="34" charset="0"/>
                <a:cs typeface="Arial" panose="020B0604020202020204" pitchFamily="34" charset="0"/>
              </a:rPr>
            </a:br>
            <a:r>
              <a:rPr lang="en-US" altLang="zh-CN" b="1" dirty="0">
                <a:solidFill>
                  <a:schemeClr val="tx1"/>
                </a:solidFill>
                <a:latin typeface="Arial" panose="020B0604020202020204" pitchFamily="34" charset="0"/>
                <a:cs typeface="Arial" panose="020B0604020202020204" pitchFamily="34" charset="0"/>
              </a:rPr>
              <a:t>rightly handling the word of truth.</a:t>
            </a:r>
            <a:endParaRPr lang="en-US" altLang="zh-CN"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1895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000000"/>
          </a:solidFill>
        </p:spPr>
        <p:txBody>
          <a:bodyPr/>
          <a:lstStyle/>
          <a:p>
            <a:r>
              <a:rPr lang="en-US" b="1" dirty="0"/>
              <a:t>Protection from False Teachers (2 Tim 2:14-26)</a:t>
            </a:r>
          </a:p>
        </p:txBody>
      </p:sp>
      <p:sp>
        <p:nvSpPr>
          <p:cNvPr id="3" name="Title 1"/>
          <p:cNvSpPr txBox="1">
            <a:spLocks/>
          </p:cNvSpPr>
          <p:nvPr/>
        </p:nvSpPr>
        <p:spPr bwMode="auto">
          <a:xfrm>
            <a:off x="2623"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Protect the Flock </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(14-19)</a:t>
            </a:r>
          </a:p>
        </p:txBody>
      </p:sp>
      <p:sp>
        <p:nvSpPr>
          <p:cNvPr id="4" name="Title 1"/>
          <p:cNvSpPr txBox="1">
            <a:spLocks/>
          </p:cNvSpPr>
          <p:nvPr/>
        </p:nvSpPr>
        <p:spPr bwMode="auto">
          <a:xfrm>
            <a:off x="4572000"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Protect the Shepherd </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(20-26)</a:t>
            </a:r>
          </a:p>
        </p:txBody>
      </p:sp>
    </p:spTree>
    <p:extLst>
      <p:ext uri="{BB962C8B-B14F-4D97-AF65-F5344CB8AC3E}">
        <p14:creationId xmlns:p14="http://schemas.microsoft.com/office/powerpoint/2010/main" val="15917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91FBA2-AB88-F944-864A-244B8B3545D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623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9469"/>
            <a:ext cx="9089179" cy="224740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Avoid worthless, foolish talk that only leads to more godless behavior.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This kind of talk spreads like cancer, as in the case of Hymenaeus and </a:t>
            </a:r>
            <a:r>
              <a:rPr lang="en-US" sz="3200" b="1" dirty="0" err="1">
                <a:effectLst>
                  <a:glow rad="127000">
                    <a:schemeClr val="tx1"/>
                  </a:glow>
                </a:effectLst>
                <a:latin typeface="Arial" charset="0"/>
                <a:ea typeface="ＭＳ Ｐゴシック" charset="0"/>
                <a:cs typeface="ＭＳ Ｐゴシック" charset="0"/>
              </a:rPr>
              <a:t>Philetus</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1081F275-58AE-CD4D-AA34-AC352622F0A9}"/>
              </a:ext>
            </a:extLst>
          </p:cNvPr>
          <p:cNvSpPr txBox="1">
            <a:spLocks noChangeArrowheads="1"/>
          </p:cNvSpPr>
          <p:nvPr/>
        </p:nvSpPr>
        <p:spPr bwMode="auto">
          <a:xfrm>
            <a:off x="124691" y="4293096"/>
            <a:ext cx="8964488" cy="25601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have left the path of truth, claiming that the resurrection of the dead has already occurred; in this way, they have turned some people away from the faith</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 2:16-18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2242971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4530" name="Picture 2">
            <a:extLst>
              <a:ext uri="{FF2B5EF4-FFF2-40B4-BE49-F238E27FC236}">
                <a16:creationId xmlns:a16="http://schemas.microsoft.com/office/drawing/2014/main" id="{EAA0446C-FBF9-CC43-A929-604B768FF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53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365105"/>
            <a:ext cx="9144000" cy="2492896"/>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But God’s truth stands firm like a foundation stone with this inscription: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Lord knows those who are his,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and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who belong to the Lord must turn away from evil</a:t>
            </a:r>
            <a:r>
              <a:rPr lang="ru-RU"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85215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noble instead of ignoble container, be pure to avoid false teachers (2:20-22).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525043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gentle servant, gently teach false teachers instead of arguing with them (2:23-26).</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576059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40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40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1652" name="Rectangle 2"/>
          <p:cNvSpPr>
            <a:spLocks noGrp="1" noChangeArrowheads="1"/>
          </p:cNvSpPr>
          <p:nvPr>
            <p:ph type="ctrTitle"/>
          </p:nvPr>
        </p:nvSpPr>
        <p:spPr>
          <a:xfrm>
            <a:off x="0" y="-7938"/>
            <a:ext cx="9144000" cy="914401"/>
          </a:xfrm>
          <a:solidFill>
            <a:srgbClr val="000000"/>
          </a:solidFill>
        </p:spPr>
        <p:txBody>
          <a:bodyPr rtlCol="0">
            <a:normAutofit fontScale="90000"/>
          </a:bodyPr>
          <a:lstStyle/>
          <a:p>
            <a:pPr fontAlgn="auto">
              <a:spcAft>
                <a:spcPts val="0"/>
              </a:spcAft>
              <a:defRPr/>
            </a:pPr>
            <a:br>
              <a:rPr lang="en-US" dirty="0">
                <a:solidFill>
                  <a:schemeClr val="bg1"/>
                </a:solidFill>
                <a:latin typeface="SimSun" panose="02010600030101010101" pitchFamily="2" charset="-122"/>
                <a:ea typeface="SimSun" panose="02010600030101010101" pitchFamily="2" charset="-122"/>
                <a:cs typeface="+mj-cs"/>
              </a:rPr>
            </a:br>
            <a:r>
              <a:rPr lang="en-US" b="1" dirty="0" err="1">
                <a:solidFill>
                  <a:schemeClr val="bg1"/>
                </a:solidFill>
                <a:latin typeface="SimSun" panose="02010600030101010101" pitchFamily="2" charset="-122"/>
                <a:ea typeface="SimSun" panose="02010600030101010101" pitchFamily="2" charset="-122"/>
                <a:cs typeface="+mj-cs"/>
              </a:rPr>
              <a:t>新加坡人口宗教信仰的分布</a:t>
            </a:r>
            <a:br>
              <a:rPr lang="en-US" sz="3600" b="1" dirty="0">
                <a:ea typeface="+mj-ea"/>
                <a:cs typeface="+mj-cs"/>
              </a:rPr>
            </a:br>
            <a:endParaRPr lang="en-US" altLang="en-US" sz="3600" b="1" dirty="0">
              <a:solidFill>
                <a:srgbClr val="FFFFFF"/>
              </a:solidFill>
              <a:latin typeface="Arial" pitchFamily="34" charset="0"/>
              <a:ea typeface="+mj-ea"/>
              <a:cs typeface="Arial" pitchFamily="34" charset="0"/>
            </a:endParaRPr>
          </a:p>
        </p:txBody>
      </p:sp>
      <p:sp>
        <p:nvSpPr>
          <p:cNvPr id="984068" name="Rectangle 2"/>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ro-RO" b="1" i="1">
                <a:latin typeface="Arial" charset="0"/>
                <a:ea typeface="MS PGothic" charset="0"/>
              </a:rPr>
              <a:t>The Straits Times </a:t>
            </a:r>
            <a:r>
              <a:rPr lang="ro-RO" b="1">
                <a:latin typeface="Arial" charset="0"/>
                <a:ea typeface="MS PGothic" charset="0"/>
              </a:rPr>
              <a:t>14 Jan 2013 - 10:37am</a:t>
            </a:r>
          </a:p>
        </p:txBody>
      </p:sp>
      <p:sp>
        <p:nvSpPr>
          <p:cNvPr id="984069" name="Rectangle 2"/>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佛教</a:t>
            </a:r>
            <a:endParaRPr lang="ro-RO" sz="2400" b="1">
              <a:latin typeface="SimSun" charset="0"/>
              <a:ea typeface="SimSun" charset="0"/>
            </a:endParaRPr>
          </a:p>
        </p:txBody>
      </p:sp>
      <p:sp>
        <p:nvSpPr>
          <p:cNvPr id="984070" name="Rectangle 2"/>
          <p:cNvSpPr txBox="1">
            <a:spLocks noChangeArrowheads="1"/>
          </p:cNvSpPr>
          <p:nvPr/>
        </p:nvSpPr>
        <p:spPr bwMode="auto">
          <a:xfrm>
            <a:off x="7613650" y="2622550"/>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1" name="Rectangle 2"/>
          <p:cNvSpPr txBox="1">
            <a:spLocks noChangeArrowheads="1"/>
          </p:cNvSpPr>
          <p:nvPr/>
        </p:nvSpPr>
        <p:spPr bwMode="auto">
          <a:xfrm>
            <a:off x="7613650" y="3059113"/>
            <a:ext cx="1530350" cy="57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1800" b="1">
              <a:latin typeface="SimSun" charset="0"/>
              <a:ea typeface="SimSun" charset="0"/>
            </a:endParaRPr>
          </a:p>
          <a:p>
            <a:pPr algn="l" hangingPunct="1"/>
            <a:r>
              <a:rPr lang="en-US" sz="1800" b="1">
                <a:latin typeface="SimSun" charset="0"/>
                <a:ea typeface="SimSun" charset="0"/>
              </a:rPr>
              <a:t>没有宗教</a:t>
            </a:r>
            <a:endParaRPr lang="ro-RO" sz="1800" b="1">
              <a:latin typeface="SimSun" charset="0"/>
              <a:ea typeface="SimSun" charset="0"/>
            </a:endParaRPr>
          </a:p>
          <a:p>
            <a:pPr algn="l" hangingPunct="1"/>
            <a:endParaRPr lang="ro-RO" sz="1800" b="1">
              <a:latin typeface="Arial" charset="0"/>
              <a:ea typeface="MS PGothic" charset="0"/>
            </a:endParaRPr>
          </a:p>
        </p:txBody>
      </p:sp>
      <p:sp>
        <p:nvSpPr>
          <p:cNvPr id="984072" name="Rectangle 2"/>
          <p:cNvSpPr txBox="1">
            <a:spLocks noChangeArrowheads="1"/>
          </p:cNvSpPr>
          <p:nvPr/>
        </p:nvSpPr>
        <p:spPr bwMode="auto">
          <a:xfrm>
            <a:off x="7613650" y="352901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2000" b="1">
              <a:latin typeface="SimSun" charset="0"/>
              <a:ea typeface="SimSun" charset="0"/>
            </a:endParaRPr>
          </a:p>
          <a:p>
            <a:pPr algn="l" hangingPunct="1"/>
            <a:r>
              <a:rPr lang="en-US" sz="2000" b="1">
                <a:latin typeface="SimSun" charset="0"/>
                <a:ea typeface="SimSun" charset="0"/>
              </a:rPr>
              <a:t>基督教</a:t>
            </a:r>
            <a:endParaRPr lang="ro-RO" sz="2000" b="1">
              <a:latin typeface="SimSun" charset="0"/>
              <a:ea typeface="SimSun" charset="0"/>
            </a:endParaRPr>
          </a:p>
          <a:p>
            <a:pPr algn="l" hangingPunct="1"/>
            <a:endParaRPr lang="ro-RO" sz="2000" b="1">
              <a:latin typeface="Arial" charset="0"/>
              <a:ea typeface="MS PGothic" charset="0"/>
            </a:endParaRPr>
          </a:p>
        </p:txBody>
      </p:sp>
      <p:sp>
        <p:nvSpPr>
          <p:cNvPr id="984073" name="Rectangle 2"/>
          <p:cNvSpPr txBox="1">
            <a:spLocks noChangeArrowheads="1"/>
          </p:cNvSpPr>
          <p:nvPr/>
        </p:nvSpPr>
        <p:spPr bwMode="auto">
          <a:xfrm>
            <a:off x="7613650" y="398462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道教</a:t>
            </a:r>
            <a:endParaRPr lang="ro-RO" sz="2400" b="1">
              <a:latin typeface="SimSun" charset="0"/>
              <a:ea typeface="SimSun" charset="0"/>
            </a:endParaRPr>
          </a:p>
        </p:txBody>
      </p:sp>
      <p:sp>
        <p:nvSpPr>
          <p:cNvPr id="984074" name="Rectangle 2"/>
          <p:cNvSpPr txBox="1">
            <a:spLocks noChangeArrowheads="1"/>
          </p:cNvSpPr>
          <p:nvPr/>
        </p:nvSpPr>
        <p:spPr bwMode="auto">
          <a:xfrm>
            <a:off x="7613650" y="446563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印度教</a:t>
            </a:r>
            <a:endParaRPr lang="ro-RO" sz="2400" b="1">
              <a:latin typeface="SimSun" charset="0"/>
              <a:ea typeface="SimSun" charset="0"/>
            </a:endParaRPr>
          </a:p>
        </p:txBody>
      </p:sp>
      <p:sp>
        <p:nvSpPr>
          <p:cNvPr id="984075" name="Rectangle 2"/>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其他宗教</a:t>
            </a:r>
            <a:endParaRPr lang="ro-RO" sz="2400" b="1">
              <a:latin typeface="SimSun" charset="0"/>
              <a:ea typeface="SimSun" charset="0"/>
            </a:endParaRPr>
          </a:p>
        </p:txBody>
      </p:sp>
      <p:sp>
        <p:nvSpPr>
          <p:cNvPr id="984076" name="Rectangle 2"/>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佛教</a:t>
            </a:r>
            <a:endParaRPr lang="ro-RO" sz="2400" b="1">
              <a:latin typeface="SimSun" charset="0"/>
              <a:ea typeface="SimSun" charset="0"/>
            </a:endParaRPr>
          </a:p>
        </p:txBody>
      </p:sp>
      <p:sp>
        <p:nvSpPr>
          <p:cNvPr id="984077" name="Rectangle 2"/>
          <p:cNvSpPr txBox="1">
            <a:spLocks noChangeArrowheads="1"/>
          </p:cNvSpPr>
          <p:nvPr/>
        </p:nvSpPr>
        <p:spPr bwMode="auto">
          <a:xfrm>
            <a:off x="3494088"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8" name="Rectangle 2"/>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基督教</a:t>
            </a:r>
            <a:endParaRPr lang="ro-RO" sz="2400" b="1">
              <a:latin typeface="SimSun" charset="0"/>
              <a:ea typeface="SimSun" charset="0"/>
            </a:endParaRPr>
          </a:p>
        </p:txBody>
      </p:sp>
      <p:sp>
        <p:nvSpPr>
          <p:cNvPr id="984079" name="Rectangle 2"/>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没有宗教</a:t>
            </a:r>
            <a:endParaRPr lang="ro-RO" sz="2400" b="1">
              <a:latin typeface="SimSun" charset="0"/>
              <a:ea typeface="SimSun"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73298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39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86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255501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Before Jesus returns, avoid false teachers who are smooth-tongued but godless (3:1-9).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522889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086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sym typeface="Times New Roman Bold" charset="0"/>
              </a:rPr>
              <a:t>Dr. Rick Griffith, Crossroads International Church</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sym typeface="Times New Roman Bold" charset="0"/>
              </a:rPr>
              <a:t>BibleStudyDownloads.org</a:t>
            </a:r>
          </a:p>
        </p:txBody>
      </p:sp>
      <p:sp>
        <p:nvSpPr>
          <p:cNvPr id="8" name="Rectangle 2"/>
          <p:cNvSpPr txBox="1">
            <a:spLocks noChangeArrowheads="1"/>
          </p:cNvSpPr>
          <p:nvPr/>
        </p:nvSpPr>
        <p:spPr bwMode="auto">
          <a:xfrm>
            <a:off x="-26988" y="5084763"/>
            <a:ext cx="9144001" cy="1150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SimSun" charset="0"/>
                <a:sym typeface="Times New Roman Bold" charset="0"/>
              </a:rPr>
              <a:t>提摩太后书第</a:t>
            </a:r>
            <a:r>
              <a:rPr kumimoji="0" lang="en-US" altLang="ja-JP"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ＭＳ Ｐゴシック" charset="0"/>
                <a:cs typeface="Arial" charset="0"/>
                <a:sym typeface="Times New Roman Bold" charset="0"/>
              </a:rPr>
              <a:t>3</a:t>
            </a: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ＭＳ Ｐゴシック" charset="0"/>
                <a:cs typeface="Arial" charset="0"/>
                <a:sym typeface="Times New Roman Bold" charset="0"/>
              </a:rPr>
              <a:t>章</a:t>
            </a:r>
            <a:endParaRPr kumimoji="0" lang="en-US" sz="4000" b="1" i="1"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SimSun" charset="0"/>
              <a:sym typeface="Times New Roman Bold"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11500" b="1" dirty="0" err="1">
                <a:effectLst>
                  <a:glow rad="228600">
                    <a:schemeClr val="tx1"/>
                  </a:glow>
                </a:effectLst>
                <a:latin typeface="SimSun" panose="02010600030101010101" pitchFamily="2" charset="-122"/>
                <a:ea typeface="SimSun" panose="02010600030101010101" pitchFamily="2" charset="-122"/>
              </a:rPr>
              <a:t>如何应对世俗主义</a:t>
            </a:r>
            <a:r>
              <a:rPr lang="en-SG" sz="11500" b="1" dirty="0">
                <a:effectLst>
                  <a:glow rad="228600">
                    <a:schemeClr val="tx1"/>
                  </a:glow>
                </a:effectLst>
                <a:latin typeface="SimSun" panose="02010600030101010101" pitchFamily="2" charset="-122"/>
                <a:ea typeface="SimSun" panose="02010600030101010101" pitchFamily="2" charset="-122"/>
              </a:rPr>
              <a:t>?</a:t>
            </a:r>
            <a:endParaRPr lang="en-US" sz="11500" b="1" dirty="0">
              <a:effectLst>
                <a:glow rad="2286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46869408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2676"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a:solidFill>
                  <a:schemeClr val="tx2"/>
                </a:solidFill>
                <a:latin typeface="Arial" pitchFamily="34" charset="0"/>
                <a:ea typeface="+mj-ea"/>
                <a:cs typeface="Arial" pitchFamily="34" charset="0"/>
              </a:rPr>
              <a:t>"</a:t>
            </a:r>
            <a:r>
              <a:rPr lang="en-US" b="1" dirty="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a:latin typeface="SimSun" panose="02010600030101010101" pitchFamily="2" charset="-122"/>
                <a:ea typeface="SimSun" panose="02010600030101010101" pitchFamily="2" charset="-122"/>
                <a:cs typeface="+mj-cs"/>
              </a:rPr>
              <a:t>存在</a:t>
            </a:r>
            <a:r>
              <a:rPr lang="en-US" b="1" dirty="0">
                <a:latin typeface="SimSun" panose="02010600030101010101" pitchFamily="2" charset="-122"/>
                <a:ea typeface="SimSun" panose="02010600030101010101" pitchFamily="2" charset="-122"/>
                <a:cs typeface="+mj-cs"/>
              </a:rPr>
              <a:t>.</a:t>
            </a:r>
            <a:r>
              <a:rPr lang="en-US" altLang="en-US" b="1" dirty="0">
                <a:solidFill>
                  <a:schemeClr val="tx2"/>
                </a:solidFill>
                <a:latin typeface="SimSun" panose="02010600030101010101" pitchFamily="2" charset="-122"/>
                <a:ea typeface="SimSun" panose="02010600030101010101" pitchFamily="2" charset="-122"/>
                <a:cs typeface="Arial" pitchFamily="34" charset="0"/>
              </a:rPr>
              <a:t>"</a:t>
            </a:r>
          </a:p>
        </p:txBody>
      </p:sp>
      <p:sp>
        <p:nvSpPr>
          <p:cNvPr id="5" name="Rectangle 2"/>
          <p:cNvSpPr txBox="1">
            <a:spLocks noChangeArrowheads="1"/>
          </p:cNvSpPr>
          <p:nvPr/>
        </p:nvSpPr>
        <p:spPr bwMode="auto">
          <a:xfrm>
            <a:off x="0" y="1598613"/>
            <a:ext cx="9144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600">
                <a:solidFill>
                  <a:srgbClr val="FFFFFF"/>
                </a:solidFill>
                <a:latin typeface="SimSun" charset="0"/>
                <a:ea typeface="SimSun" charset="0"/>
              </a:rPr>
              <a:t>你应该如何处理世俗主义？</a:t>
            </a:r>
            <a:endParaRPr lang="en-US" altLang="ja-JP" sz="3600">
              <a:solidFill>
                <a:srgbClr val="FFFFFF"/>
              </a:solidFill>
              <a:latin typeface="SimSun" charset="0"/>
              <a:ea typeface="Arial" charset="0"/>
              <a:cs typeface="Arial" charset="0"/>
            </a:endParaRPr>
          </a:p>
          <a:p>
            <a:pPr algn="ctr" hangingPunct="1"/>
            <a:endParaRPr lang="en-US" sz="3600">
              <a:solidFill>
                <a:srgbClr val="FFFFFF"/>
              </a:solidFill>
              <a:latin typeface="SimSun" charset="0"/>
              <a:ea typeface="Arial" charset="0"/>
              <a:cs typeface="Arial" charset="0"/>
            </a:endParaRPr>
          </a:p>
          <a:p>
            <a:pPr algn="ctr" hangingPunct="1"/>
            <a:r>
              <a:rPr lang="en-US" sz="3600">
                <a:solidFill>
                  <a:srgbClr val="FFFFFF"/>
                </a:solidFill>
                <a:latin typeface="SimSun" charset="0"/>
                <a:ea typeface="Arial" charset="0"/>
                <a:cs typeface="Arial" charset="0"/>
              </a:rPr>
              <a:t>提摩太后书提供</a:t>
            </a:r>
            <a:r>
              <a:rPr lang="en-US" altLang="ja-JP" sz="3600">
                <a:solidFill>
                  <a:srgbClr val="FFFFFF"/>
                </a:solidFill>
                <a:latin typeface="SimSun" charset="0"/>
                <a:ea typeface="Arial" charset="0"/>
                <a:cs typeface="Arial" charset="0"/>
              </a:rPr>
              <a:t>2</a:t>
            </a:r>
            <a:r>
              <a:rPr lang="en-US" sz="3600">
                <a:solidFill>
                  <a:srgbClr val="FFFFFF"/>
                </a:solidFill>
                <a:latin typeface="SimSun" charset="0"/>
                <a:ea typeface="Arial" charset="0"/>
                <a:cs typeface="Arial" charset="0"/>
              </a:rPr>
              <a:t>种方式</a:t>
            </a:r>
            <a:endParaRPr lang="en-US" sz="3600" b="1">
              <a:solidFill>
                <a:srgbClr val="FFFFFF"/>
              </a:solidFill>
              <a:latin typeface="SimSun" charset="0"/>
              <a:ea typeface="Arial" charset="0"/>
              <a:cs typeface="Arial" charset="0"/>
            </a:endParaRPr>
          </a:p>
        </p:txBody>
      </p:sp>
      <p:sp>
        <p:nvSpPr>
          <p:cNvPr id="6" name="Rectangle 2"/>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endParaRPr lang="en-US" sz="3600" b="1">
              <a:solidFill>
                <a:srgbClr val="FFFFFF"/>
              </a:solidFill>
              <a:latin typeface="Arial"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61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SG" sz="5400" dirty="0">
                <a:effectLst>
                  <a:glow rad="254000">
                    <a:schemeClr val="tx1"/>
                  </a:glow>
                </a:effectLst>
              </a:rPr>
              <a:t>1.</a:t>
            </a:r>
            <a:r>
              <a:rPr lang="en-US" sz="5400" dirty="0">
                <a:effectLst>
                  <a:glow rad="254000">
                    <a:schemeClr val="tx1"/>
                  </a:glow>
                </a:effectLst>
              </a:rPr>
              <a:t> </a:t>
            </a:r>
            <a:r>
              <a:rPr lang="en-US" sz="4800" b="1" dirty="0" err="1">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a:effectLst>
                  <a:glow rad="254000">
                    <a:schemeClr val="tx1"/>
                  </a:glow>
                </a:effectLst>
                <a:latin typeface="SimSun" panose="02010600030101010101" pitchFamily="2" charset="-122"/>
                <a:ea typeface="SimSun" panose="02010600030101010101" pitchFamily="2" charset="-122"/>
              </a:rPr>
              <a:t> (3:1-5)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71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71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1" y="609600"/>
            <a:ext cx="2666998" cy="6741368"/>
          </a:xfrm>
          <a:effectLst>
            <a:outerShdw blurRad="63500" dist="35921" dir="2700000" algn="ctr" rotWithShape="0">
              <a:schemeClr val="tx2">
                <a:alpha val="74998"/>
              </a:schemeClr>
            </a:outerShdw>
          </a:effectLst>
        </p:spPr>
        <p:txBody>
          <a:bodyPr anchor="t">
            <a:normAutofit/>
          </a:bodyPr>
          <a:lstStyle/>
          <a:p>
            <a:pPr>
              <a:defRPr/>
            </a:pPr>
            <a:r>
              <a:rPr lang="en-US"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你应该知道，在末日的日子里，将会有</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非常困苦的时期</a:t>
            </a:r>
            <a:r>
              <a:rPr lang="en-SG" sz="3200" b="1" dirty="0">
                <a:latin typeface="SimSun" panose="02010600030101010101" pitchFamily="2" charset="-122"/>
                <a:ea typeface="SimSun" panose="02010600030101010101" pitchFamily="2" charset="-122"/>
              </a:rPr>
              <a:t>.” </a:t>
            </a:r>
            <a:br>
              <a:rPr lang="en-SG" sz="3200" b="1" dirty="0">
                <a:latin typeface="SimSun" panose="02010600030101010101" pitchFamily="2" charset="-122"/>
                <a:ea typeface="SimSun" panose="02010600030101010101" pitchFamily="2" charset="-122"/>
              </a:rPr>
            </a:br>
            <a:r>
              <a:rPr lang="en-SG" sz="3200" b="1" dirty="0">
                <a:latin typeface="SimSun" panose="02010600030101010101" pitchFamily="2" charset="-122"/>
                <a:ea typeface="SimSun" panose="02010600030101010101" pitchFamily="2" charset="-122"/>
              </a:rPr>
              <a:t>(</a:t>
            </a:r>
            <a:r>
              <a:rPr lang="en-US" sz="3200" b="1" dirty="0">
                <a:latin typeface="SimSun" panose="02010600030101010101" pitchFamily="2" charset="-122"/>
                <a:ea typeface="SimSun" panose="02010600030101010101" pitchFamily="2" charset="-122"/>
              </a:rPr>
              <a:t>3:1)</a:t>
            </a:r>
            <a:endParaRPr lang="en-US" sz="32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dirty="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sz="1600" dirty="0"/>
          </a:p>
        </p:txBody>
      </p:sp>
      <p:sp>
        <p:nvSpPr>
          <p:cNvPr id="53250" name="AutoShape 2"/>
          <p:cNvSpPr>
            <a:spLocks/>
          </p:cNvSpPr>
          <p:nvPr/>
        </p:nvSpPr>
        <p:spPr bwMode="auto">
          <a:xfrm>
            <a:off x="476250" y="1752600"/>
            <a:ext cx="5680075" cy="5105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保罗列举</a:t>
            </a:r>
            <a:r>
              <a:rPr lang="en-US" sz="4000" dirty="0">
                <a:solidFill>
                  <a:srgbClr val="FFFFFF"/>
                </a:solidFill>
                <a:latin typeface="Verdana" charset="0"/>
                <a:cs typeface="Verdana" charset="0"/>
                <a:sym typeface="Verdana" charset="0"/>
              </a:rPr>
              <a:t>18</a:t>
            </a:r>
            <a:r>
              <a:rPr lang="ja-JP" altLang="en-US" sz="4000" dirty="0">
                <a:solidFill>
                  <a:srgbClr val="FFFFFF"/>
                </a:solidFill>
                <a:latin typeface="宋体" charset="0"/>
                <a:ea typeface="宋体" charset="0"/>
                <a:cs typeface="宋体" charset="0"/>
                <a:sym typeface="宋体" charset="0"/>
              </a:rPr>
              <a:t>项末日抵档真理的特征。</a:t>
            </a:r>
            <a:endParaRPr lang="en-US" sz="4000" dirty="0">
              <a:solidFill>
                <a:srgbClr val="FFFFFF"/>
              </a:solidFill>
              <a:latin typeface="Verdana" charset="0"/>
              <a:cs typeface="Verdana" charset="0"/>
              <a:sym typeface="Verdana" charset="0"/>
            </a:endParaRPr>
          </a:p>
          <a:p>
            <a:pPr marL="96838" indent="-96838" algn="l" defTabSz="457200">
              <a:defRPr/>
            </a:pPr>
            <a:endParaRPr lang="en-US" sz="4000" dirty="0">
              <a:solidFill>
                <a:srgbClr val="FFFFFF"/>
              </a:solidFill>
              <a:latin typeface="Verdana" charset="0"/>
              <a:cs typeface="Verdana" charset="0"/>
              <a:sym typeface="Verdana" charset="0"/>
            </a:endParaRPr>
          </a:p>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末日人会拒绝纯真的教义</a:t>
            </a:r>
            <a:r>
              <a:rPr lang="en-US" sz="4000" dirty="0">
                <a:solidFill>
                  <a:srgbClr val="FFFFFF"/>
                </a:solidFill>
                <a:latin typeface="Verdana" charset="0"/>
                <a:cs typeface="Verdana" charset="0"/>
                <a:sym typeface="Verdana" charset="0"/>
              </a:rPr>
              <a:t> </a:t>
            </a:r>
            <a:r>
              <a:rPr lang="en-US" sz="4000" i="1" dirty="0">
                <a:solidFill>
                  <a:srgbClr val="FFFFFF"/>
                </a:solidFill>
                <a:latin typeface="Verdana" charset="0"/>
                <a:cs typeface="Verdana" charset="0"/>
                <a:sym typeface="Verdana" charset="0"/>
              </a:rPr>
              <a:t>(4:3-4)</a:t>
            </a:r>
          </a:p>
          <a:p>
            <a:pPr marL="96838" indent="-96838" algn="l" defTabSz="457200">
              <a:defRPr/>
            </a:pPr>
            <a:endParaRPr lang="en-US" sz="4000" i="1" dirty="0">
              <a:solidFill>
                <a:srgbClr val="FFFFFF"/>
              </a:solidFill>
              <a:latin typeface="Verdana" charset="0"/>
              <a:cs typeface="Verdana" charset="0"/>
              <a:sym typeface="Verdana" charset="0"/>
            </a:endParaRPr>
          </a:p>
          <a:p>
            <a:pPr marL="96838" indent="-96838" algn="l" defTabSz="457200">
              <a:defRPr/>
            </a:pPr>
            <a:r>
              <a:rPr lang="en-US" sz="4000" i="1" dirty="0">
                <a:solidFill>
                  <a:srgbClr val="FFFFFF"/>
                </a:solidFill>
                <a:latin typeface="Verdana" charset="0"/>
                <a:cs typeface="Verdana" charset="0"/>
                <a:sym typeface="Verdana"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劝提摩太要离开这些人</a:t>
            </a:r>
            <a:r>
              <a:rPr lang="en-US" sz="4000" i="1" dirty="0">
                <a:solidFill>
                  <a:srgbClr val="FFFFFF"/>
                </a:solidFill>
                <a:latin typeface="Verdana" charset="0"/>
                <a:cs typeface="Verdana" charset="0"/>
                <a:sym typeface="Verdana" charset="0"/>
              </a:rPr>
              <a:t>(3:5-8)</a:t>
            </a:r>
            <a:endParaRPr lang="en-US" sz="4000" dirty="0">
              <a:cs typeface="Times New Roman Bold" charset="0"/>
            </a:endParaRPr>
          </a:p>
        </p:txBody>
      </p:sp>
      <p:grpSp>
        <p:nvGrpSpPr>
          <p:cNvPr id="526339" name="Group 4"/>
          <p:cNvGrpSpPr>
            <a:grpSpLocks/>
          </p:cNvGrpSpPr>
          <p:nvPr/>
        </p:nvGrpSpPr>
        <p:grpSpPr bwMode="auto">
          <a:xfrm>
            <a:off x="8247063" y="6056313"/>
            <a:ext cx="649287" cy="534987"/>
            <a:chOff x="-1" y="-1"/>
            <a:chExt cx="647702" cy="533402"/>
          </a:xfrm>
        </p:grpSpPr>
        <p:sp>
          <p:nvSpPr>
            <p:cNvPr id="53253" name="AutoShape 5"/>
            <p:cNvSpPr>
              <a:spLocks/>
            </p:cNvSpPr>
            <p:nvPr/>
          </p:nvSpPr>
          <p:spPr bwMode="auto">
            <a:xfrm>
              <a:off x="-1" y="-1"/>
              <a:ext cx="647702"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lnTo>
                    <a:pt x="21600" y="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4" name="AutoShape 6"/>
            <p:cNvSpPr>
              <a:spLocks/>
            </p:cNvSpPr>
            <p:nvPr/>
          </p:nvSpPr>
          <p:spPr bwMode="auto">
            <a:xfrm>
              <a:off x="-1" y="-1"/>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111" y="21600"/>
                  </a:lnTo>
                  <a:lnTo>
                    <a:pt x="20488" y="21600"/>
                  </a:lnTo>
                  <a:lnTo>
                    <a:pt x="21600" y="0"/>
                  </a:lnTo>
                  <a:close/>
                </a:path>
              </a:pathLst>
            </a:custGeom>
            <a:solidFill>
              <a:srgbClr val="D6F0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5" name="AutoShape 7"/>
            <p:cNvSpPr>
              <a:spLocks/>
            </p:cNvSpPr>
            <p:nvPr/>
          </p:nvSpPr>
          <p:spPr bwMode="auto">
            <a:xfrm>
              <a:off x="-1"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349"/>
                  </a:lnTo>
                  <a:lnTo>
                    <a:pt x="21600" y="20250"/>
                  </a:lnTo>
                  <a:lnTo>
                    <a:pt x="0" y="21600"/>
                  </a:lnTo>
                  <a:close/>
                </a:path>
              </a:pathLst>
            </a:custGeom>
            <a:solidFill>
              <a:srgbClr val="E0F4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6" name="AutoShape 8"/>
            <p:cNvSpPr>
              <a:spLocks/>
            </p:cNvSpPr>
            <p:nvPr/>
          </p:nvSpPr>
          <p:spPr bwMode="auto">
            <a:xfrm>
              <a:off x="614445"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1349"/>
                  </a:lnTo>
                  <a:lnTo>
                    <a:pt x="0" y="20250"/>
                  </a:lnTo>
                  <a:lnTo>
                    <a:pt x="21600" y="21600"/>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7" name="AutoShape 9"/>
            <p:cNvSpPr>
              <a:spLocks/>
            </p:cNvSpPr>
            <p:nvPr/>
          </p:nvSpPr>
          <p:spPr bwMode="auto">
            <a:xfrm>
              <a:off x="-1" y="500163"/>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20488" y="0"/>
                  </a:lnTo>
                  <a:lnTo>
                    <a:pt x="1111" y="0"/>
                  </a:lnTo>
                  <a:lnTo>
                    <a:pt x="0" y="21600"/>
                  </a:lnTo>
                  <a:close/>
                </a:path>
              </a:pathLst>
            </a:custGeom>
            <a:solidFill>
              <a:srgbClr val="A3BD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8" name="AutoShape 10"/>
            <p:cNvSpPr>
              <a:spLocks/>
            </p:cNvSpPr>
            <p:nvPr/>
          </p:nvSpPr>
          <p:spPr bwMode="auto">
            <a:xfrm>
              <a:off x="156777" y="99715"/>
              <a:ext cx="334145" cy="333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0800"/>
                  </a:lnTo>
                  <a:lnTo>
                    <a:pt x="0" y="21599"/>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pic>
        <p:nvPicPr>
          <p:cNvPr id="526340" name="Picture 4" descr="j0299171">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3463" y="2060575"/>
            <a:ext cx="2943225"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6580488"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96580488" presetClass="entr" presetSubtype="0" fill="hold" grpId="0" nodeType="clickEffect">
                                  <p:stCondLst>
                                    <p:cond delay="0"/>
                                  </p:stCondLst>
                                  <p:childTnLst>
                                    <p:set>
                                      <p:cBhvr>
                                        <p:cTn id="10" dur="1" fill="hold">
                                          <p:stCondLst>
                                            <p:cond delay="499"/>
                                          </p:stCondLst>
                                        </p:cTn>
                                        <p:tgtEl>
                                          <p:spTgt spid="5325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96580488" presetClass="entr" presetSubtype="0" fill="hold" grpId="0" nodeType="clickEffect">
                                  <p:stCondLst>
                                    <p:cond delay="0"/>
                                  </p:stCondLst>
                                  <p:childTnLst>
                                    <p:set>
                                      <p:cBhvr>
                                        <p:cTn id="14" dur="1" fill="hold">
                                          <p:stCondLst>
                                            <p:cond delay="499"/>
                                          </p:stCondLst>
                                        </p:cTn>
                                        <p:tgtEl>
                                          <p:spTgt spid="53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bldLvl="5"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81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2" y="914400"/>
            <a:ext cx="2666998" cy="6741368"/>
          </a:xfrm>
          <a:effectLst>
            <a:outerShdw blurRad="63500" dist="35921" dir="2700000" algn="ctr" rotWithShape="0">
              <a:schemeClr val="tx2">
                <a:alpha val="74998"/>
              </a:schemeClr>
            </a:outerShdw>
          </a:effectLst>
        </p:spPr>
        <p:txBody>
          <a:bodyPr anchor="t">
            <a:normAutofit/>
          </a:bodyPr>
          <a:lstStyle/>
          <a:p>
            <a:pPr>
              <a:defRPr/>
            </a:pPr>
            <a:r>
              <a:rPr lang="en-US"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在末日的日子里</a:t>
            </a:r>
            <a:r>
              <a:rPr lang="en-US" sz="3200" b="1" dirty="0" err="1">
                <a:solidFill>
                  <a:srgbClr val="FFFFFF"/>
                </a:solidFill>
                <a:latin typeface="SimSun" panose="02010600030101010101" pitchFamily="2" charset="-122"/>
                <a:ea typeface="SimSun" panose="02010600030101010101" pitchFamily="2" charset="-122"/>
              </a:rPr>
              <a:t>，将会有非常困苦的时期</a:t>
            </a:r>
            <a:r>
              <a:rPr lang="en-SG" sz="3200" b="1" dirty="0">
                <a:solidFill>
                  <a:srgbClr val="FFFFFF"/>
                </a:solidFill>
                <a:latin typeface="SimSun" panose="02010600030101010101" pitchFamily="2" charset="-122"/>
                <a:ea typeface="SimSun" panose="02010600030101010101" pitchFamily="2" charset="-122"/>
              </a:rPr>
              <a:t>.” </a:t>
            </a:r>
            <a:br>
              <a:rPr lang="en-SG" sz="3200" b="1" dirty="0">
                <a:solidFill>
                  <a:srgbClr val="FFFFFF"/>
                </a:solidFill>
                <a:latin typeface="SimSun" panose="02010600030101010101" pitchFamily="2" charset="-122"/>
                <a:ea typeface="SimSun" panose="02010600030101010101" pitchFamily="2" charset="-122"/>
              </a:rPr>
            </a:br>
            <a:r>
              <a:rPr lang="en-SG" sz="3200" b="1" dirty="0">
                <a:solidFill>
                  <a:srgbClr val="FFFFFF"/>
                </a:solidFill>
                <a:latin typeface="SimSun" panose="02010600030101010101" pitchFamily="2" charset="-122"/>
                <a:ea typeface="SimSun" panose="02010600030101010101" pitchFamily="2" charset="-122"/>
              </a:rPr>
              <a:t>(</a:t>
            </a:r>
            <a:r>
              <a:rPr lang="en-US" sz="3200" b="1" dirty="0">
                <a:solidFill>
                  <a:srgbClr val="FFFFFF"/>
                </a:solidFill>
                <a:latin typeface="SimSun" panose="02010600030101010101" pitchFamily="2" charset="-122"/>
                <a:ea typeface="SimSun" panose="02010600030101010101" pitchFamily="2" charset="-122"/>
              </a:rPr>
              <a:t>3:1)</a:t>
            </a:r>
            <a:endParaRPr lang="en-US" sz="3200" b="1" dirty="0">
              <a:solidFill>
                <a:srgbClr val="FFFFFF"/>
              </a:solidFill>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请问你的阅读，新闻，交友，电影，电视，尤其是互联网上所接触的</a:t>
            </a:r>
            <a: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是否是坚定还是削弱你的信仰？</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65039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6200" y="533400"/>
            <a:ext cx="9144000" cy="1299872"/>
          </a:xfrm>
        </p:spPr>
        <p:txBody>
          <a:bodyPr rtlCol="0">
            <a:noAutofit/>
          </a:bodyPr>
          <a:lstStyle/>
          <a:p>
            <a:pPr fontAlgn="auto">
              <a:spcAft>
                <a:spcPts val="0"/>
              </a:spcAft>
              <a:defRPr/>
            </a:pPr>
            <a:r>
              <a:rPr lang="en-US" sz="3600" b="1" dirty="0">
                <a:latin typeface="SimSun" panose="02010600030101010101" pitchFamily="2" charset="-122"/>
                <a:ea typeface="SimSun" panose="02010600030101010101" pitchFamily="2" charset="-122"/>
                <a:cs typeface="+mj-cs"/>
              </a:rPr>
              <a:t>(3:2-5a)</a:t>
            </a:r>
            <a:br>
              <a:rPr lang="en-US" sz="3600" b="1" dirty="0">
                <a:latin typeface="SimSun" panose="02010600030101010101" pitchFamily="2" charset="-122"/>
                <a:ea typeface="SimSun" panose="02010600030101010101" pitchFamily="2" charset="-122"/>
                <a:cs typeface="+mj-cs"/>
              </a:rPr>
            </a:br>
            <a:r>
              <a:rPr lang="en-US" sz="3600" b="1" dirty="0">
                <a:latin typeface="SimSun" panose="02010600030101010101" pitchFamily="2" charset="-122"/>
                <a:ea typeface="SimSun" panose="02010600030101010101" pitchFamily="2" charset="-122"/>
                <a:cs typeface="+mj-cs"/>
              </a:rPr>
              <a:t>	“</a:t>
            </a:r>
            <a:r>
              <a:rPr lang="zh-CN" altLang="en-GB" sz="3600" b="1" dirty="0">
                <a:latin typeface="Arial" pitchFamily="34" charset="0"/>
                <a:ea typeface="SimSun" pitchFamily="2" charset="-122"/>
                <a:cs typeface="Helvetica" charset="0"/>
              </a:rPr>
              <a:t>末日</a:t>
            </a:r>
            <a:r>
              <a:rPr lang="en-US" sz="3600" b="1" dirty="0" err="1">
                <a:latin typeface="SimSun" panose="02010600030101010101" pitchFamily="2" charset="-122"/>
                <a:ea typeface="SimSun" panose="02010600030101010101" pitchFamily="2" charset="-122"/>
                <a:cs typeface="+mj-cs"/>
              </a:rPr>
              <a:t>生活会很艰难，因为不信神的人会欺骗他人</a:t>
            </a:r>
            <a:r>
              <a:rPr lang="en-US" sz="3600" b="1" dirty="0">
                <a:latin typeface="SimSun" panose="02010600030101010101" pitchFamily="2" charset="-122"/>
                <a:ea typeface="SimSun" panose="02010600030101010101" pitchFamily="2" charset="-122"/>
                <a:cs typeface="+mj-cs"/>
              </a:rPr>
              <a:t>.”</a:t>
            </a:r>
            <a:br>
              <a:rPr lang="en-US" sz="3600" b="1" dirty="0">
                <a:latin typeface="SimSun" panose="02010600030101010101" pitchFamily="2" charset="-122"/>
                <a:ea typeface="SimSun" panose="02010600030101010101" pitchFamily="2" charset="-122"/>
                <a:cs typeface="+mj-cs"/>
              </a:rPr>
            </a:br>
            <a:endParaRPr lang="en-US" sz="36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descr="j0283209"/>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4167188" y="1095375"/>
            <a:ext cx="2466975" cy="2413000"/>
          </a:xfrm>
        </p:spPr>
      </p:pic>
      <p:sp>
        <p:nvSpPr>
          <p:cNvPr id="84995" name="Text Box 3"/>
          <p:cNvSpPr txBox="1">
            <a:spLocks noChangeArrowheads="1"/>
          </p:cNvSpPr>
          <p:nvPr/>
        </p:nvSpPr>
        <p:spPr bwMode="auto">
          <a:xfrm>
            <a:off x="609600" y="1474788"/>
            <a:ext cx="4800600" cy="3935412"/>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l" eaLnBrk="1" hangingPunct="1">
              <a:defRPr/>
            </a:pPr>
            <a:r>
              <a:rPr lang="zh-CN" altLang="en-US" b="0">
                <a:solidFill>
                  <a:srgbClr val="FFFFFF"/>
                </a:solidFill>
                <a:ea typeface="宋体" charset="0"/>
                <a:cs typeface="宋体" charset="0"/>
              </a:rPr>
              <a:t>专爱自己</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贪爱钱财</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自夸</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高傲</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亵渎</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悖逆父母</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忘恩负义</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不圣洁</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没有亲情</a:t>
            </a:r>
            <a:endParaRPr lang="en-US" b="0">
              <a:solidFill>
                <a:srgbClr val="FFFFFF"/>
              </a:solidFill>
              <a:ea typeface="宋体" charset="0"/>
              <a:cs typeface="宋体" charset="0"/>
            </a:endParaRPr>
          </a:p>
        </p:txBody>
      </p:sp>
      <p:sp>
        <p:nvSpPr>
          <p:cNvPr id="84996" name="Text Box 4">
            <a:hlinkClick r:id="rId4" action="ppaction://hlinksldjump"/>
          </p:cNvPr>
          <p:cNvSpPr txBox="1">
            <a:spLocks noChangeArrowheads="1"/>
          </p:cNvSpPr>
          <p:nvPr/>
        </p:nvSpPr>
        <p:spPr bwMode="auto">
          <a:xfrm>
            <a:off x="1600200" y="2781300"/>
            <a:ext cx="7239000" cy="3935413"/>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r" eaLnBrk="1" hangingPunct="1">
              <a:defRPr/>
            </a:pPr>
            <a:r>
              <a:rPr lang="zh-CN" altLang="en-US" b="0">
                <a:solidFill>
                  <a:srgbClr val="FFFFFF"/>
                </a:solidFill>
                <a:ea typeface="宋体" charset="0"/>
                <a:cs typeface="宋体" charset="0"/>
              </a:rPr>
              <a:t>不肯和解</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恶言中伤</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不能自律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横蛮凶暴</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不爱良善</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卖主卖友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容易冲动</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傲慢自大</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爱享乐过于爱神</a:t>
            </a:r>
            <a:endParaRPr lang="en-US" b="0">
              <a:solidFill>
                <a:srgbClr val="FFFFFF"/>
              </a:solidFill>
              <a:ea typeface="宋体" charset="0"/>
              <a:cs typeface="宋体" charset="0"/>
            </a:endParaRPr>
          </a:p>
        </p:txBody>
      </p:sp>
      <p:sp>
        <p:nvSpPr>
          <p:cNvPr id="527364" name="Text Box 5">
            <a:hlinkClick r:id="rId4" action="ppaction://hlinksldjump"/>
          </p:cNvPr>
          <p:cNvSpPr txBox="1">
            <a:spLocks noChangeArrowheads="1"/>
          </p:cNvSpPr>
          <p:nvPr/>
        </p:nvSpPr>
        <p:spPr bwMode="auto">
          <a:xfrm>
            <a:off x="1066800" y="354013"/>
            <a:ext cx="7258050" cy="5191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GB" altLang="zh-CN">
                <a:solidFill>
                  <a:srgbClr val="FFFFFF"/>
                </a:solidFill>
                <a:latin typeface="Arial" charset="0"/>
                <a:ea typeface="宋体" charset="0"/>
                <a:cs typeface="宋体" charset="0"/>
              </a:rPr>
              <a:t>18</a:t>
            </a:r>
            <a:r>
              <a:rPr lang="zh-CN" altLang="en-GB">
                <a:solidFill>
                  <a:srgbClr val="FFFFFF"/>
                </a:solidFill>
                <a:latin typeface="Arial" charset="0"/>
                <a:ea typeface="宋体" charset="0"/>
                <a:cs typeface="宋体" charset="0"/>
              </a:rPr>
              <a:t>项末日抵档真理的特征</a:t>
            </a:r>
            <a:endParaRPr lang="en-US" sz="3200" b="1">
              <a:solidFill>
                <a:srgbClr val="FFFFFF"/>
              </a:solidFill>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 calcmode="lin" valueType="num">
                                      <p:cBhvr additive="base">
                                        <p:cTn id="12"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 calcmode="lin" valueType="num">
                                      <p:cBhvr additive="base">
                                        <p:cTn id="17" dur="500" fill="hold"/>
                                        <p:tgtEl>
                                          <p:spTgt spid="8499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499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 calcmode="lin" valueType="num">
                                      <p:cBhvr additive="base">
                                        <p:cTn id="22" dur="500" fill="hold"/>
                                        <p:tgtEl>
                                          <p:spTgt spid="8499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499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 calcmode="lin" valueType="num">
                                      <p:cBhvr additive="base">
                                        <p:cTn id="27" dur="500" fill="hold"/>
                                        <p:tgtEl>
                                          <p:spTgt spid="8499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499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 calcmode="lin" valueType="num">
                                      <p:cBhvr additive="base">
                                        <p:cTn id="32" dur="500" fill="hold"/>
                                        <p:tgtEl>
                                          <p:spTgt spid="8499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499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 calcmode="lin" valueType="num">
                                      <p:cBhvr additive="base">
                                        <p:cTn id="37" dur="500" fill="hold"/>
                                        <p:tgtEl>
                                          <p:spTgt spid="8499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499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4995">
                                            <p:txEl>
                                              <p:pRg st="7" end="7"/>
                                            </p:txEl>
                                          </p:spTgt>
                                        </p:tgtEl>
                                        <p:attrNameLst>
                                          <p:attrName>style.visibility</p:attrName>
                                        </p:attrNameLst>
                                      </p:cBhvr>
                                      <p:to>
                                        <p:strVal val="visible"/>
                                      </p:to>
                                    </p:set>
                                    <p:anim calcmode="lin" valueType="num">
                                      <p:cBhvr additive="base">
                                        <p:cTn id="42" dur="500" fill="hold"/>
                                        <p:tgtEl>
                                          <p:spTgt spid="84995">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4995">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84995">
                                            <p:txEl>
                                              <p:pRg st="8" end="8"/>
                                            </p:txEl>
                                          </p:spTgt>
                                        </p:tgtEl>
                                        <p:attrNameLst>
                                          <p:attrName>style.visibility</p:attrName>
                                        </p:attrNameLst>
                                      </p:cBhvr>
                                      <p:to>
                                        <p:strVal val="visible"/>
                                      </p:to>
                                    </p:set>
                                    <p:anim calcmode="lin" valueType="num">
                                      <p:cBhvr additive="base">
                                        <p:cTn id="47" dur="500" fill="hold"/>
                                        <p:tgtEl>
                                          <p:spTgt spid="8499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4995">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84996">
                                            <p:txEl>
                                              <p:pRg st="0" end="0"/>
                                            </p:txEl>
                                          </p:spTgt>
                                        </p:tgtEl>
                                        <p:attrNameLst>
                                          <p:attrName>style.visibility</p:attrName>
                                        </p:attrNameLst>
                                      </p:cBhvr>
                                      <p:to>
                                        <p:strVal val="visible"/>
                                      </p:to>
                                    </p:set>
                                    <p:anim calcmode="lin" valueType="num">
                                      <p:cBhvr additive="base">
                                        <p:cTn id="52" dur="500" fill="hold"/>
                                        <p:tgtEl>
                                          <p:spTgt spid="84996">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84996">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84996">
                                            <p:txEl>
                                              <p:pRg st="1" end="1"/>
                                            </p:txEl>
                                          </p:spTgt>
                                        </p:tgtEl>
                                        <p:attrNameLst>
                                          <p:attrName>style.visibility</p:attrName>
                                        </p:attrNameLst>
                                      </p:cBhvr>
                                      <p:to>
                                        <p:strVal val="visible"/>
                                      </p:to>
                                    </p:set>
                                    <p:anim calcmode="lin" valueType="num">
                                      <p:cBhvr additive="base">
                                        <p:cTn id="57" dur="500" fill="hold"/>
                                        <p:tgtEl>
                                          <p:spTgt spid="84996">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84996">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84996">
                                            <p:txEl>
                                              <p:pRg st="2" end="2"/>
                                            </p:txEl>
                                          </p:spTgt>
                                        </p:tgtEl>
                                        <p:attrNameLst>
                                          <p:attrName>style.visibility</p:attrName>
                                        </p:attrNameLst>
                                      </p:cBhvr>
                                      <p:to>
                                        <p:strVal val="visible"/>
                                      </p:to>
                                    </p:set>
                                    <p:anim calcmode="lin" valueType="num">
                                      <p:cBhvr additive="base">
                                        <p:cTn id="62" dur="500" fill="hold"/>
                                        <p:tgtEl>
                                          <p:spTgt spid="84996">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84996">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84996">
                                            <p:txEl>
                                              <p:pRg st="3" end="3"/>
                                            </p:txEl>
                                          </p:spTgt>
                                        </p:tgtEl>
                                        <p:attrNameLst>
                                          <p:attrName>style.visibility</p:attrName>
                                        </p:attrNameLst>
                                      </p:cBhvr>
                                      <p:to>
                                        <p:strVal val="visible"/>
                                      </p:to>
                                    </p:set>
                                    <p:anim calcmode="lin" valueType="num">
                                      <p:cBhvr additive="base">
                                        <p:cTn id="67" dur="500" fill="hold"/>
                                        <p:tgtEl>
                                          <p:spTgt spid="84996">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4996">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84996">
                                            <p:txEl>
                                              <p:pRg st="4" end="4"/>
                                            </p:txEl>
                                          </p:spTgt>
                                        </p:tgtEl>
                                        <p:attrNameLst>
                                          <p:attrName>style.visibility</p:attrName>
                                        </p:attrNameLst>
                                      </p:cBhvr>
                                      <p:to>
                                        <p:strVal val="visible"/>
                                      </p:to>
                                    </p:set>
                                    <p:anim calcmode="lin" valueType="num">
                                      <p:cBhvr additive="base">
                                        <p:cTn id="72" dur="500" fill="hold"/>
                                        <p:tgtEl>
                                          <p:spTgt spid="84996">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84996">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84996">
                                            <p:txEl>
                                              <p:pRg st="5" end="5"/>
                                            </p:txEl>
                                          </p:spTgt>
                                        </p:tgtEl>
                                        <p:attrNameLst>
                                          <p:attrName>style.visibility</p:attrName>
                                        </p:attrNameLst>
                                      </p:cBhvr>
                                      <p:to>
                                        <p:strVal val="visible"/>
                                      </p:to>
                                    </p:set>
                                    <p:anim calcmode="lin" valueType="num">
                                      <p:cBhvr additive="base">
                                        <p:cTn id="77" dur="500" fill="hold"/>
                                        <p:tgtEl>
                                          <p:spTgt spid="84996">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84996">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84996">
                                            <p:txEl>
                                              <p:pRg st="6" end="6"/>
                                            </p:txEl>
                                          </p:spTgt>
                                        </p:tgtEl>
                                        <p:attrNameLst>
                                          <p:attrName>style.visibility</p:attrName>
                                        </p:attrNameLst>
                                      </p:cBhvr>
                                      <p:to>
                                        <p:strVal val="visible"/>
                                      </p:to>
                                    </p:set>
                                    <p:anim calcmode="lin" valueType="num">
                                      <p:cBhvr additive="base">
                                        <p:cTn id="82" dur="500" fill="hold"/>
                                        <p:tgtEl>
                                          <p:spTgt spid="84996">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84996">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84996">
                                            <p:txEl>
                                              <p:pRg st="7" end="7"/>
                                            </p:txEl>
                                          </p:spTgt>
                                        </p:tgtEl>
                                        <p:attrNameLst>
                                          <p:attrName>style.visibility</p:attrName>
                                        </p:attrNameLst>
                                      </p:cBhvr>
                                      <p:to>
                                        <p:strVal val="visible"/>
                                      </p:to>
                                    </p:set>
                                    <p:anim calcmode="lin" valueType="num">
                                      <p:cBhvr additive="base">
                                        <p:cTn id="87" dur="500" fill="hold"/>
                                        <p:tgtEl>
                                          <p:spTgt spid="84996">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84996">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84996">
                                            <p:txEl>
                                              <p:pRg st="8" end="8"/>
                                            </p:txEl>
                                          </p:spTgt>
                                        </p:tgtEl>
                                        <p:attrNameLst>
                                          <p:attrName>style.visibility</p:attrName>
                                        </p:attrNameLst>
                                      </p:cBhvr>
                                      <p:to>
                                        <p:strVal val="visible"/>
                                      </p:to>
                                    </p:set>
                                    <p:anim calcmode="lin" valueType="num">
                                      <p:cBhvr additive="base">
                                        <p:cTn id="92" dur="500" fill="hold"/>
                                        <p:tgtEl>
                                          <p:spTgt spid="84996">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8499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6"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3" y="-9557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dirty="0"/>
              <a:t>		</a:t>
            </a:r>
            <a:r>
              <a:rPr lang="en-US" sz="54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我们该怎么办</a:t>
            </a:r>
            <a:r>
              <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grpSp>
        <p:nvGrpSpPr>
          <p:cNvPr id="419844" name="Group 4"/>
          <p:cNvGrpSpPr>
            <a:grpSpLocks/>
          </p:cNvGrpSpPr>
          <p:nvPr/>
        </p:nvGrpSpPr>
        <p:grpSpPr bwMode="auto">
          <a:xfrm>
            <a:off x="1026731" y="1977638"/>
            <a:ext cx="6918972" cy="2087562"/>
            <a:chOff x="854661" y="4178749"/>
            <a:chExt cx="6918717" cy="2088198"/>
          </a:xfrm>
        </p:grpSpPr>
        <p:sp>
          <p:nvSpPr>
            <p:cNvPr id="419845" name="Rectangle 1"/>
            <p:cNvSpPr>
              <a:spLocks noChangeArrowheads="1"/>
            </p:cNvSpPr>
            <p:nvPr/>
          </p:nvSpPr>
          <p:spPr bwMode="auto">
            <a:xfrm rot="979467">
              <a:off x="893069" y="4178749"/>
              <a:ext cx="6880309" cy="2088198"/>
            </a:xfrm>
            <a:prstGeom prst="rect">
              <a:avLst/>
            </a:prstGeom>
            <a:solidFill>
              <a:srgbClr val="F1F3F2"/>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wrap="square" lIns="90000" tIns="46800" rIns="90000" bIns="46800">
              <a:spAutoFit/>
            </a:bodyP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spcBef>
                  <a:spcPct val="0"/>
                </a:spcBef>
                <a:buFontTx/>
                <a:buNone/>
              </a:pPr>
              <a:endParaRPr lang="en-US" altLang="en-US" sz="2400">
                <a:solidFill>
                  <a:srgbClr val="000000"/>
                </a:solidFill>
                <a:latin typeface="Comic Sans MS" pitchFamily="66" charset="0"/>
              </a:endParaRPr>
            </a:p>
          </p:txBody>
        </p:sp>
        <p:sp>
          <p:nvSpPr>
            <p:cNvPr id="419846" name="Rectangle 2"/>
            <p:cNvSpPr txBox="1">
              <a:spLocks noChangeArrowheads="1"/>
            </p:cNvSpPr>
            <p:nvPr/>
          </p:nvSpPr>
          <p:spPr bwMode="auto">
            <a:xfrm rot="719963">
              <a:off x="854661" y="4607061"/>
              <a:ext cx="6552957" cy="96708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lgn="ctr">
                <a:spcBef>
                  <a:spcPct val="0"/>
                </a:spcBef>
                <a:buNone/>
              </a:pPr>
              <a:r>
                <a:rPr lang="zh-CN" altLang="en-US" sz="11500" b="1" dirty="0">
                  <a:solidFill>
                    <a:srgbClr val="FF0000"/>
                  </a:solidFill>
                </a:rPr>
                <a:t>危险</a:t>
              </a:r>
            </a:p>
          </p:txBody>
        </p:sp>
      </p:grpSp>
    </p:spTree>
    <p:extLst>
      <p:ext uri="{BB962C8B-B14F-4D97-AF65-F5344CB8AC3E}">
        <p14:creationId xmlns:p14="http://schemas.microsoft.com/office/powerpoint/2010/main" val="3567019236"/>
      </p:ext>
    </p:extLst>
  </p:cSld>
  <p:clrMapOvr>
    <a:overrideClrMapping bg1="lt1" tx1="dk1" bg2="lt2" tx2="dk2" accent1="accent1" accent2="accent2" accent3="accent3" accent4="accent4" accent5="accent5" accent6="accent6" hlink="hlink" folHlink="folHlink"/>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12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612450"/>
            <a:ext cx="9144000" cy="967393"/>
          </a:xfrm>
        </p:spPr>
        <p:txBody>
          <a:bodyPr>
            <a:noAutofit/>
          </a:bodyPr>
          <a:lstStyle/>
          <a:p>
            <a:pPr marL="619125" indent="-619125" defTabSz="457200">
              <a:defRPr/>
            </a:pPr>
            <a:r>
              <a:rPr lang="en-US" sz="4800" dirty="0">
                <a:solidFill>
                  <a:schemeClr val="bg1"/>
                </a:solidFill>
                <a:effectLst>
                  <a:glow rad="254000">
                    <a:schemeClr val="tx1"/>
                  </a:glow>
                </a:effectLst>
                <a:latin typeface="Arial"/>
                <a:ea typeface="ＭＳ Ｐゴシック" pitchFamily="-108" charset="-128"/>
                <a:cs typeface="Arial"/>
              </a:rPr>
              <a:t>避開不敬虔的教会领袖</a:t>
            </a:r>
          </a:p>
        </p:txBody>
      </p:sp>
      <p:sp>
        <p:nvSpPr>
          <p:cNvPr id="4" name="Rectangle 2"/>
          <p:cNvSpPr txBox="1">
            <a:spLocks noChangeArrowheads="1"/>
          </p:cNvSpPr>
          <p:nvPr/>
        </p:nvSpPr>
        <p:spPr bwMode="auto">
          <a:xfrm>
            <a:off x="0" y="96838"/>
            <a:ext cx="9144000" cy="966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879" y="1295400"/>
            <a:ext cx="9144000" cy="96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619125" indent="-619125" eaLnBrk="0" fontAlgn="base" hangingPunct="0">
              <a:spcBef>
                <a:spcPct val="0"/>
              </a:spcBef>
              <a:spcAft>
                <a:spcPct val="0"/>
              </a:spcAft>
              <a:defRPr sz="5400">
                <a:solidFill>
                  <a:schemeClr val="bg1"/>
                </a:solidFill>
                <a:effectLst>
                  <a:glow rad="2540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這樣的人你要避開</a:t>
            </a:r>
            <a:r>
              <a:rPr lang="en-SG" sz="3600" dirty="0">
                <a:solidFill>
                  <a:srgbClr val="FFFFFF"/>
                </a:solidFill>
                <a:effectLst>
                  <a:glow rad="254000">
                    <a:srgbClr val="000000"/>
                  </a:glow>
                </a:effectLst>
              </a:rPr>
              <a:t>.” </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避開不敬虔的教会领袖</a:t>
            </a:r>
            <a:r>
              <a:rPr lang="en-US" sz="3600" dirty="0">
                <a:solidFill>
                  <a:srgbClr val="FFFFFF"/>
                </a:solidFill>
                <a:effectLst>
                  <a:glow rad="254000">
                    <a:srgbClr val="000000"/>
                  </a:glow>
                </a:effectLst>
              </a:rPr>
              <a:t>.”</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96000"/>
            <a:ext cx="9144000" cy="967393"/>
          </a:xfrm>
          <a:effectLst>
            <a:outerShdw blurRad="63500" dist="35921" dir="2700000" algn="ctr" rotWithShape="0">
              <a:schemeClr val="tx2">
                <a:alpha val="74998"/>
              </a:schemeClr>
            </a:outerShdw>
          </a:effectLst>
        </p:spPr>
        <p:txBody>
          <a:bodyPr>
            <a:normAutofit fontScale="90000"/>
          </a:bodyPr>
          <a:lstStyle/>
          <a:p>
            <a:pPr>
              <a:defRPr/>
            </a:pPr>
            <a:r>
              <a:rPr lang="en-US" sz="4900" b="1" dirty="0" err="1">
                <a:latin typeface="SimSun" panose="02010600030101010101" pitchFamily="2" charset="-122"/>
                <a:ea typeface="SimSun" panose="02010600030101010101" pitchFamily="2" charset="-122"/>
              </a:rPr>
              <a:t>避開不敬虔的教会领袖</a:t>
            </a:r>
            <a:br>
              <a:rPr lang="en-US" sz="5400" dirty="0"/>
            </a:br>
            <a:endParaRPr lang="en-US" sz="5400" b="1" dirty="0">
              <a:effectLst>
                <a:glow rad="127000">
                  <a:schemeClr val="tx1"/>
                </a:glow>
              </a:effectLst>
              <a:latin typeface="Arial" charset="0"/>
              <a:ea typeface="ＭＳ Ｐゴシック" charset="0"/>
              <a:cs typeface="ＭＳ Ｐゴシック" charset="0"/>
            </a:endParaRPr>
          </a:p>
        </p:txBody>
      </p:sp>
      <p:pic>
        <p:nvPicPr>
          <p:cNvPr id="9922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2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47203"/>
            <a:ext cx="3352800" cy="6741368"/>
          </a:xfrm>
          <a:effectLst>
            <a:outerShdw blurRad="63500" dist="35921" dir="2700000" algn="ctr" rotWithShape="0">
              <a:schemeClr val="tx2">
                <a:alpha val="74998"/>
              </a:schemeClr>
            </a:outerShdw>
          </a:effectLst>
        </p:spPr>
        <p:txBody>
          <a:bodyPr anchor="t">
            <a:normAutofit/>
          </a:bodyPr>
          <a:lstStyle/>
          <a:p>
            <a:pPr>
              <a:defRPr/>
            </a:pPr>
            <a:br>
              <a:rPr lang="en-SG" sz="3500" dirty="0">
                <a:latin typeface="SimSun" panose="02010600030101010101" pitchFamily="2" charset="-122"/>
                <a:ea typeface="SimSun" panose="02010600030101010101" pitchFamily="2" charset="-122"/>
              </a:rPr>
            </a:br>
            <a:r>
              <a:rPr lang="en-SG" sz="3500" dirty="0">
                <a:latin typeface="SimSun" panose="02010600030101010101" pitchFamily="2" charset="-122"/>
                <a:ea typeface="SimSun" panose="02010600030101010101" pitchFamily="2" charset="-122"/>
              </a:rPr>
              <a:t>‘</a:t>
            </a:r>
            <a:r>
              <a:rPr lang="en-US" sz="3500" dirty="0" err="1">
                <a:latin typeface="SimSun" panose="02010600030101010101" pitchFamily="2" charset="-122"/>
                <a:ea typeface="SimSun" panose="02010600030101010101" pitchFamily="2" charset="-122"/>
              </a:rPr>
              <a:t>那偷進人家，牢籠無知婦女的，正是這等人。這些婦女擔負罪惡，被各樣的私慾引誘，常常學習，終久不能明白真道</a:t>
            </a:r>
            <a:r>
              <a:rPr lang="en-SG" sz="3500" dirty="0">
                <a:latin typeface="SimSun" panose="02010600030101010101" pitchFamily="2" charset="-122"/>
                <a:ea typeface="SimSun" panose="02010600030101010101" pitchFamily="2" charset="-122"/>
              </a:rPr>
              <a:t>.’ </a:t>
            </a:r>
            <a:r>
              <a:rPr lang="en-US" sz="3500" dirty="0" err="1">
                <a:latin typeface="SimSun" panose="02010600030101010101" pitchFamily="2" charset="-122"/>
                <a:ea typeface="SimSun" panose="02010600030101010101" pitchFamily="2" charset="-122"/>
              </a:rPr>
              <a:t>提摩太后书</a:t>
            </a:r>
            <a:r>
              <a:rPr lang="en-US" sz="3500" dirty="0">
                <a:latin typeface="SimSun" panose="02010600030101010101" pitchFamily="2" charset="-122"/>
                <a:ea typeface="SimSun" panose="02010600030101010101" pitchFamily="2" charset="-122"/>
              </a:rPr>
              <a:t> 3:6-7</a:t>
            </a:r>
            <a:br>
              <a:rPr lang="en-US" sz="3500" dirty="0">
                <a:latin typeface="SimSun" panose="02010600030101010101" pitchFamily="2" charset="-122"/>
                <a:ea typeface="SimSun" panose="02010600030101010101" pitchFamily="2" charset="-122"/>
              </a:rPr>
            </a:br>
            <a:endParaRPr lang="en-US" sz="35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96307948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43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4191000" y="116631"/>
            <a:ext cx="4952998" cy="6570571"/>
          </a:xfrm>
          <a:effectLst>
            <a:outerShdw blurRad="63500" dist="35921" dir="2700000" algn="ctr" rotWithShape="0">
              <a:schemeClr val="tx2">
                <a:alpha val="74998"/>
              </a:schemeClr>
            </a:outerShdw>
          </a:effectLst>
        </p:spPr>
        <p:txBody>
          <a:bodyPr anchor="t"/>
          <a:lstStyle/>
          <a:p>
            <a:pPr>
              <a:defRPr/>
            </a:pPr>
            <a:r>
              <a:rPr lang="en-US" sz="3600" dirty="0">
                <a:latin typeface="SimSun" panose="02010600030101010101" pitchFamily="2" charset="-122"/>
                <a:ea typeface="SimSun" panose="02010600030101010101" pitchFamily="2" charset="-122"/>
              </a:rPr>
              <a:t>“從前雅尼和佯庇怎樣敵擋摩西，這等人也怎樣敵擋真道。他們心地壞，在真道上是可廢棄的。然而他們不能再這樣敵擋真道；因為他們的愚昧必在眾人 </a:t>
            </a:r>
            <a:r>
              <a:rPr lang="en-US" sz="3600" dirty="0" err="1">
                <a:latin typeface="SimSun" panose="02010600030101010101" pitchFamily="2" charset="-122"/>
                <a:ea typeface="SimSun" panose="02010600030101010101" pitchFamily="2" charset="-122"/>
              </a:rPr>
              <a:t>面前顯露出來，像那两人</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一樣</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SG" sz="3600" dirty="0">
                <a:latin typeface="SimSun" panose="02010600030101010101" pitchFamily="2" charset="-122"/>
                <a:ea typeface="SimSun" panose="02010600030101010101" pitchFamily="2" charset="-122"/>
              </a:rPr>
              <a:t>(</a:t>
            </a:r>
            <a:r>
              <a:rPr lang="en-US" sz="3600" dirty="0">
                <a:latin typeface="SimSun" panose="02010600030101010101" pitchFamily="2" charset="-122"/>
                <a:ea typeface="SimSun" panose="02010600030101010101" pitchFamily="2" charset="-122"/>
              </a:rPr>
              <a:t>3:8-9)</a:t>
            </a:r>
            <a:br>
              <a:rPr lang="en-US" sz="3600" dirty="0">
                <a:latin typeface="SimSun" panose="02010600030101010101" pitchFamily="2" charset="-122"/>
                <a:ea typeface="SimSun" panose="02010600030101010101" pitchFamily="2" charset="-122"/>
              </a:rPr>
            </a:b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9943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1371600"/>
            <a:ext cx="39497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grpSp>
        <p:nvGrpSpPr>
          <p:cNvPr id="995330" name="Group 4"/>
          <p:cNvGrpSpPr>
            <a:grpSpLocks/>
          </p:cNvGrpSpPr>
          <p:nvPr/>
        </p:nvGrpSpPr>
        <p:grpSpPr bwMode="auto">
          <a:xfrm>
            <a:off x="0" y="0"/>
            <a:ext cx="4306888" cy="6856413"/>
            <a:chOff x="0" y="0"/>
            <a:chExt cx="4306494" cy="6856110"/>
          </a:xfrm>
        </p:grpSpPr>
        <p:pic>
          <p:nvPicPr>
            <p:cNvPr id="9953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Rectangle 3"/>
            <p:cNvSpPr>
              <a:spLocks noChangeArrowheads="1"/>
            </p:cNvSpPr>
            <p:nvPr/>
          </p:nvSpPr>
          <p:spPr bwMode="auto">
            <a:xfrm>
              <a:off x="101591" y="5095650"/>
              <a:ext cx="3985848" cy="176046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endParaRPr>
            </a:p>
          </p:txBody>
        </p:sp>
      </p:grpSp>
      <p:sp>
        <p:nvSpPr>
          <p:cNvPr id="424964" name="Rectangle 2"/>
          <p:cNvSpPr>
            <a:spLocks noGrp="1" noChangeArrowheads="1"/>
          </p:cNvSpPr>
          <p:nvPr>
            <p:ph type="ctrTitle"/>
          </p:nvPr>
        </p:nvSpPr>
        <p:spPr>
          <a:xfrm>
            <a:off x="0" y="5095875"/>
            <a:ext cx="4384675" cy="1760538"/>
          </a:xfrm>
        </p:spPr>
        <p:txBody>
          <a:bodyPr rtlCol="0">
            <a:normAutofit/>
          </a:bodyPr>
          <a:lstStyle/>
          <a:p>
            <a:pPr fontAlgn="auto">
              <a:spcAft>
                <a:spcPts val="0"/>
              </a:spcAft>
              <a:defRPr/>
            </a:pPr>
            <a:r>
              <a:rPr lang="en-US" sz="32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谢谢你没有在你的脑里乱抛垃圾</a:t>
            </a:r>
            <a:r>
              <a:rPr lang="en-US" sz="32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a:t>
            </a:r>
            <a:endParaRPr lang="en-US" altLang="en-US" sz="32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995332" name="Rectangle 2"/>
          <p:cNvSpPr txBox="1">
            <a:spLocks noChangeArrowheads="1"/>
          </p:cNvSpPr>
          <p:nvPr/>
        </p:nvSpPr>
        <p:spPr bwMode="auto">
          <a:xfrm>
            <a:off x="4381500" y="546100"/>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500" b="1">
                <a:latin typeface="SimSun" charset="0"/>
                <a:ea typeface="SimSun" charset="0"/>
              </a:rPr>
              <a:t>我们的价值观是从我们认为是毫无价值的的事物上显示出来。今天上帝希望我们把精力投入在有永恒价值的事物上</a:t>
            </a:r>
            <a:r>
              <a:rPr lang="en-US" altLang="ja-JP" sz="3500" b="1">
                <a:latin typeface="SimSun" charset="0"/>
                <a:ea typeface="Arial" charset="0"/>
                <a:cs typeface="Arial" charset="0"/>
              </a:rPr>
              <a:t>.</a:t>
            </a:r>
          </a:p>
          <a:p>
            <a:pPr algn="ctr" hangingPunct="1"/>
            <a:endParaRPr lang="en-US" sz="3500" b="1">
              <a:latin typeface="SimSun" charset="0"/>
              <a:ea typeface="Arial" charset="0"/>
              <a:cs typeface="Arial" charset="0"/>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635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SG" sz="5400" dirty="0">
                <a:effectLst>
                  <a:glow rad="254000">
                    <a:schemeClr val="tx1"/>
                  </a:glow>
                </a:effectLst>
              </a:rPr>
              <a:t>1.</a:t>
            </a:r>
            <a:r>
              <a:rPr lang="en-US" sz="5400" dirty="0">
                <a:effectLst>
                  <a:glow rad="254000">
                    <a:schemeClr val="tx1"/>
                  </a:glow>
                </a:effectLst>
              </a:rPr>
              <a:t> </a:t>
            </a:r>
            <a:r>
              <a:rPr lang="en-US" sz="4800" b="1" dirty="0" err="1">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a:effectLst>
                  <a:glow rad="254000">
                    <a:schemeClr val="tx1"/>
                  </a:glow>
                </a:effectLst>
                <a:latin typeface="SimSun" panose="02010600030101010101" pitchFamily="2" charset="-122"/>
                <a:ea typeface="SimSun" panose="02010600030101010101" pitchFamily="2" charset="-122"/>
              </a:rPr>
              <a:t> (3:1-5)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教义</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Tree>
    <p:extLst>
      <p:ext uri="{BB962C8B-B14F-4D97-AF65-F5344CB8AC3E}">
        <p14:creationId xmlns:p14="http://schemas.microsoft.com/office/powerpoint/2010/main" val="3487757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6160648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Accept and preach the Word of God as well as fulfill all ministry duties (3:10–4:5).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471855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latin typeface="SimSun" panose="02010600030101010101" pitchFamily="2" charset="-122"/>
                <a:ea typeface="SimSun" panose="02010600030101010101" pitchFamily="2" charset="-122"/>
              </a:rPr>
              <a:t>2.接受真理</a:t>
            </a:r>
            <a:r>
              <a:rPr lang="en-US" sz="5400" dirty="0"/>
              <a:t>(3:10-17)</a:t>
            </a:r>
            <a:r>
              <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spd="slow"/>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181978" y="1638928"/>
            <a:ext cx="8705088"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You, however, know all about my teaching, my way of life, my purpose, faith, patience, love, endurance,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persecutions, sufferings—what kinds of things happened to me in Antioch, Iconium and Lystra, the persecutions I endured. Yet the Lord rescued me from all of them.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797072048"/>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219455" y="1634547"/>
            <a:ext cx="8705088"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fact, everyone who wants to live a godly life in Christ Jesus will be persecuted,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while evildoers and impostors will go from bad to worse, deceiving and being deceived.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708646196"/>
      </p:ext>
    </p:extLst>
  </p:cSld>
  <p:clrMapOvr>
    <a:masterClrMapping/>
  </p:clrMapOvr>
  <p:transition spd="med">
    <p:randomBar dir="vert"/>
  </p:transition>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1736308"/>
            <a:ext cx="8449057"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But as for you, continue in what you have learned and have become convinced of, because you know those from whom you learned it,</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15 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how from infancy you have known the Holy Scriptures, which are able to make you wise for salvation through faith in Christ Jesus.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2376259944"/>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1720840"/>
            <a:ext cx="8449057" cy="3416320"/>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All Scripture is God-breathed and is useful for teaching, rebuking, correcting and training in righteousness,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 that the servant of God</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may be thoroughly equipped for every good work.</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475432440"/>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84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noAutofit/>
          </a:bodyPr>
          <a:lstStyle/>
          <a:p>
            <a:pPr>
              <a:defRPr/>
            </a:pPr>
            <a:br>
              <a:rPr lang="en-US" b="1" dirty="0">
                <a:latin typeface="SimSun" panose="02010600030101010101" pitchFamily="2" charset="-122"/>
                <a:ea typeface="SimSun" panose="02010600030101010101" pitchFamily="2" charset="-122"/>
              </a:rPr>
            </a:br>
            <a:r>
              <a:rPr lang="en-US" b="1" dirty="0" err="1">
                <a:latin typeface="SimSun" panose="02010600030101010101" pitchFamily="2" charset="-122"/>
                <a:ea typeface="SimSun" panose="02010600030101010101" pitchFamily="2" charset="-122"/>
              </a:rPr>
              <a:t>跟随神的</a:t>
            </a:r>
            <a:r>
              <a:rPr lang="en-US" b="1" dirty="0" err="1">
                <a:solidFill>
                  <a:srgbClr val="FFFF00"/>
                </a:solidFill>
                <a:latin typeface="SimSun" panose="02010600030101010101" pitchFamily="2" charset="-122"/>
                <a:ea typeface="SimSun" panose="02010600030101010101" pitchFamily="2" charset="-122"/>
              </a:rPr>
              <a:t>仆人</a:t>
            </a:r>
            <a:r>
              <a:rPr lang="en-US" b="1" dirty="0">
                <a:latin typeface="SimSun" panose="02010600030101010101" pitchFamily="2" charset="-122"/>
                <a:ea typeface="SimSun" panose="02010600030101010101" pitchFamily="2" charset="-122"/>
              </a:rPr>
              <a:t> </a:t>
            </a:r>
            <a:r>
              <a:rPr lang="en-US" sz="4000" b="1" dirty="0">
                <a:latin typeface="SimSun" panose="02010600030101010101" pitchFamily="2" charset="-122"/>
                <a:ea typeface="SimSun" panose="02010600030101010101" pitchFamily="2" charset="-122"/>
              </a:rPr>
              <a:t>(3:10-13)</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normAutofit/>
          </a:bodyPr>
          <a:lstStyle/>
          <a:p>
            <a:pPr algn="l">
              <a:defRPr/>
            </a:pPr>
            <a:r>
              <a:rPr lang="en-US"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但你已經服從了我的教訓、品行、志向、信心、寬容、愛心、忍耐</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以及我在安提阿、以哥念、路司得所遭遇的逼迫</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苦難</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我所忍受是何等的逼迫；但從這一切苦難中，主都把我救出來了</a:t>
            </a:r>
            <a:r>
              <a:rPr lang="en-US" sz="3600" dirty="0">
                <a:latin typeface="SimSun" panose="02010600030101010101" pitchFamily="2" charset="-122"/>
                <a:ea typeface="SimSun" panose="02010600030101010101" pitchFamily="2" charset="-122"/>
              </a:rPr>
              <a:t> 。”</a:t>
            </a:r>
            <a:br>
              <a:rPr lang="en-US" sz="3600" dirty="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				</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提摩太后书</a:t>
            </a:r>
            <a:r>
              <a:rPr lang="en-US" sz="3600" dirty="0">
                <a:latin typeface="SimSun" panose="02010600030101010101" pitchFamily="2" charset="-122"/>
                <a:ea typeface="SimSun" panose="02010600030101010101" pitchFamily="2" charset="-122"/>
              </a:rPr>
              <a:t> 3:10-11)</a:t>
            </a: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04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5875"/>
            <a:ext cx="9144000" cy="1660525"/>
          </a:xfrm>
          <a:effectLst>
            <a:outerShdw blurRad="63500" dist="35921" dir="2700000" algn="ctr" rotWithShape="0">
              <a:schemeClr val="tx2">
                <a:alpha val="74998"/>
              </a:schemeClr>
            </a:outerShdw>
          </a:effectLst>
        </p:spPr>
        <p:txBody>
          <a:bodyPr anchor="t">
            <a:normAutofit/>
          </a:bodyPr>
          <a:lstStyle/>
          <a:p>
            <a:pPr>
              <a:defRPr/>
            </a:pPr>
            <a:r>
              <a:rPr lang="en-US" dirty="0" err="1">
                <a:latin typeface="SimSun" panose="02010600030101010101" pitchFamily="2" charset="-122"/>
                <a:ea typeface="SimSun" panose="02010600030101010101" pitchFamily="2" charset="-122"/>
              </a:rPr>
              <a:t>我们要期待像保罗一样受苦难</a:t>
            </a:r>
            <a:r>
              <a:rPr lang="en-US" dirty="0">
                <a:latin typeface="SimSun" panose="02010600030101010101" pitchFamily="2" charset="-122"/>
                <a:ea typeface="SimSun" panose="02010600030101010101" pitchFamily="2" charset="-122"/>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erryChristmas-Theme-Blank.jpg">
            <a:extLst>
              <a:ext uri="{FF2B5EF4-FFF2-40B4-BE49-F238E27FC236}">
                <a16:creationId xmlns:a16="http://schemas.microsoft.com/office/drawing/2014/main" id="{6AC0D955-719F-45C6-ACFD-B6B702676BE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4763" y="278205"/>
            <a:ext cx="9144001" cy="3970318"/>
          </a:xfrm>
          <a:prstGeom prst="rect">
            <a:avLst/>
          </a:prstGeom>
          <a:effectLst>
            <a:glow rad="127000">
              <a:schemeClr val="tx1"/>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In fact, everyone who wants to live a godly life in Christ Jesus will be persecuted,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13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while evildoers and impostors will go from bad to worse, deceiving and being deceived.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14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But as for you, continue in what you have learned and have become convinced of, because you know those from whom you learned it,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15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and how from infancy you have known the Holy Scriptures, which are able to make you wise for salvation through faith in Christ Jesus. </a:t>
            </a:r>
            <a:endParaRPr kumimoji="0" lang="en-SG" sz="2800" b="1" i="0" u="none" strike="noStrike" kern="1200" cap="none" spc="0" normalizeH="0" baseline="0" noProof="0" dirty="0">
              <a:ln>
                <a:noFill/>
              </a:ln>
              <a:solidFill>
                <a:srgbClr val="FFFFFF"/>
              </a:solidFill>
              <a:effectLst>
                <a:glow rad="127000">
                  <a:srgbClr val="000000"/>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046607E7-CE1F-4DB7-928A-3A4B6DB9CBBF}"/>
              </a:ext>
            </a:extLst>
          </p:cNvPr>
          <p:cNvSpPr/>
          <p:nvPr/>
        </p:nvSpPr>
        <p:spPr>
          <a:xfrm>
            <a:off x="3639485" y="6127557"/>
            <a:ext cx="277915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rPr>
              <a:t>2 Timothy 3:12-17</a:t>
            </a: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9271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normAutofit fontScale="90000"/>
          </a:bodyPr>
          <a:lstStyle/>
          <a:p>
            <a:pPr>
              <a:defRPr/>
            </a:pPr>
            <a:r>
              <a:rPr lang="en-US" sz="5400" b="1" dirty="0" err="1">
                <a:latin typeface="SimSun" panose="02010600030101010101" pitchFamily="2" charset="-122"/>
                <a:ea typeface="SimSun" panose="02010600030101010101" pitchFamily="2" charset="-122"/>
              </a:rPr>
              <a:t>您的未来</a:t>
            </a:r>
            <a:br>
              <a:rPr lang="en-US" sz="5400" dirty="0">
                <a:latin typeface="SimSun" panose="02010600030101010101" pitchFamily="2" charset="-122"/>
                <a:ea typeface="SimSun" panose="02010600030101010101" pitchFamily="2" charset="-122"/>
              </a:rPr>
            </a:br>
            <a:endPar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22915" name="Title 3"/>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457200" rtl="0" eaLnBrk="0"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S PGothic" charset="0"/>
                <a:cs typeface="MS PGothic" charset="0"/>
                <a:sym typeface="Times New Roman Bold" charset="0"/>
              </a:rPr>
              <a:t>Nephew</a:t>
            </a:r>
          </a:p>
        </p:txBody>
      </p:sp>
      <p:grpSp>
        <p:nvGrpSpPr>
          <p:cNvPr id="422916" name="Group 3"/>
          <p:cNvGrpSpPr>
            <a:grpSpLocks/>
          </p:cNvGrpSpPr>
          <p:nvPr/>
        </p:nvGrpSpPr>
        <p:grpSpPr bwMode="auto">
          <a:xfrm>
            <a:off x="0" y="1481138"/>
            <a:ext cx="9172575" cy="2867025"/>
            <a:chOff x="-1" y="1481670"/>
            <a:chExt cx="9173027" cy="2866571"/>
          </a:xfrm>
        </p:grpSpPr>
        <p:pic>
          <p:nvPicPr>
            <p:cNvPr id="4229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2923" name="Group 5"/>
            <p:cNvGrpSpPr>
              <a:grpSpLocks/>
            </p:cNvGrpSpPr>
            <p:nvPr/>
          </p:nvGrpSpPr>
          <p:grpSpPr bwMode="auto">
            <a:xfrm>
              <a:off x="118532" y="1626496"/>
              <a:ext cx="7552268" cy="1123954"/>
              <a:chOff x="118532" y="1669151"/>
              <a:chExt cx="7552268" cy="1123954"/>
            </a:xfrm>
          </p:grpSpPr>
          <p:sp>
            <p:nvSpPr>
              <p:cNvPr id="422924" name="Rectangle 6"/>
              <p:cNvSpPr>
                <a:spLocks noChangeArrowheads="1"/>
              </p:cNvSpPr>
              <p:nvPr/>
            </p:nvSpPr>
            <p:spPr bwMode="auto">
              <a:xfrm>
                <a:off x="119068" y="1668764"/>
                <a:ext cx="2932256"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5" name="Rectangle 7"/>
              <p:cNvSpPr>
                <a:spLocks noChangeArrowheads="1"/>
              </p:cNvSpPr>
              <p:nvPr/>
            </p:nvSpPr>
            <p:spPr bwMode="auto">
              <a:xfrm>
                <a:off x="3302162" y="1668764"/>
                <a:ext cx="2294051"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6" name="Rectangle 8"/>
              <p:cNvSpPr>
                <a:spLocks noChangeArrowheads="1"/>
              </p:cNvSpPr>
              <p:nvPr/>
            </p:nvSpPr>
            <p:spPr bwMode="auto">
              <a:xfrm>
                <a:off x="3302162" y="2105258"/>
                <a:ext cx="1862230"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7" name="Rectangle 9"/>
              <p:cNvSpPr>
                <a:spLocks noChangeArrowheads="1"/>
              </p:cNvSpPr>
              <p:nvPr/>
            </p:nvSpPr>
            <p:spPr bwMode="auto">
              <a:xfrm>
                <a:off x="6604324" y="1711620"/>
                <a:ext cx="1066853"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8" name="Rectangle 10"/>
              <p:cNvSpPr>
                <a:spLocks noChangeArrowheads="1"/>
              </p:cNvSpPr>
              <p:nvPr/>
            </p:nvSpPr>
            <p:spPr bwMode="auto">
              <a:xfrm>
                <a:off x="5291398" y="2281442"/>
                <a:ext cx="787439"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29" name="Rectangle 11"/>
              <p:cNvSpPr>
                <a:spLocks noChangeArrowheads="1"/>
              </p:cNvSpPr>
              <p:nvPr/>
            </p:nvSpPr>
            <p:spPr bwMode="auto">
              <a:xfrm>
                <a:off x="4767497" y="1770348"/>
                <a:ext cx="482624"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sp>
            <p:nvSpPr>
              <p:cNvPr id="422930" name="Rectangle 12"/>
              <p:cNvSpPr>
                <a:spLocks noChangeArrowheads="1"/>
              </p:cNvSpPr>
              <p:nvPr/>
            </p:nvSpPr>
            <p:spPr bwMode="auto">
              <a:xfrm>
                <a:off x="990648" y="2222714"/>
                <a:ext cx="644557" cy="350781"/>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MS PGothic" charset="0"/>
                  <a:cs typeface="MS PGothic" charset="0"/>
                  <a:sym typeface="Times New Roman Bold" charset="0"/>
                </a:endParaRPr>
              </a:p>
            </p:txBody>
          </p:sp>
        </p:grpSp>
      </p:grpSp>
      <p:sp>
        <p:nvSpPr>
          <p:cNvPr id="14" name="TextBox 2"/>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伟大的斯瓦米</a:t>
            </a:r>
            <a:r>
              <a:rPr kumimoji="0" lang="en-US" altLang="zh-TW" sz="1800" b="1" i="0" u="none" strike="noStrike" kern="1200" cap="none" spc="0" normalizeH="0" baseline="0" noProof="0">
                <a:ln>
                  <a:noFill/>
                </a:ln>
                <a:solidFill>
                  <a:srgbClr val="000000"/>
                </a:solidFill>
                <a:effectLst/>
                <a:uLnTx/>
                <a:uFillTx/>
                <a:latin typeface="Arial" charset="0"/>
                <a:ea typeface="ＭＳ Ｐゴシック" charset="0"/>
                <a:cs typeface="Arial" charset="0"/>
                <a:sym typeface="Times New Roman Bold" charset="0"/>
              </a:rPr>
              <a:t>, </a:t>
            </a: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您能告诉我关于我的未来吗</a:t>
            </a:r>
            <a:r>
              <a:rPr kumimoji="0" lang="en-US" altLang="ja-JP"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5" name="TextBox 2"/>
          <p:cNvSpPr txBox="1">
            <a:spLocks noChangeArrowheads="1"/>
          </p:cNvSpPr>
          <p:nvPr/>
        </p:nvSpPr>
        <p:spPr bwMode="auto">
          <a:xfrm>
            <a:off x="3394075" y="1711325"/>
            <a:ext cx="1862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您有没有为自己将来积蓄了退休金</a:t>
            </a:r>
            <a:r>
              <a:rPr kumimoji="0" lang="en-US" altLang="ja-JP"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6" name="TextBox 2"/>
          <p:cNvSpPr txBox="1">
            <a:spLocks noChangeArrowheads="1"/>
          </p:cNvSpPr>
          <p:nvPr/>
        </p:nvSpPr>
        <p:spPr bwMode="auto">
          <a:xfrm>
            <a:off x="896938" y="2187575"/>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我能.</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7" name="TextBox 2"/>
          <p:cNvSpPr txBox="1">
            <a:spLocks noChangeArrowheads="1"/>
          </p:cNvSpPr>
          <p:nvPr/>
        </p:nvSpPr>
        <p:spPr bwMode="auto">
          <a:xfrm>
            <a:off x="5435600" y="23542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我有.</a:t>
            </a:r>
            <a:endParaRPr kumimoji="0" lang="en-US" sz="24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endParaRPr>
          </a:p>
        </p:txBody>
      </p:sp>
      <p:sp>
        <p:nvSpPr>
          <p:cNvPr id="18" name="TextBox 2"/>
          <p:cNvSpPr txBox="1">
            <a:spLocks noChangeArrowheads="1"/>
          </p:cNvSpPr>
          <p:nvPr/>
        </p:nvSpPr>
        <p:spPr bwMode="auto">
          <a:xfrm>
            <a:off x="6553200" y="1719263"/>
            <a:ext cx="1601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sym typeface="Times New Roman Bold" charset="0"/>
              </a:rPr>
              <a:t>把它花掉吧!</a:t>
            </a:r>
          </a:p>
        </p:txBody>
      </p:sp>
    </p:spTree>
    <p:extLst>
      <p:ext uri="{BB962C8B-B14F-4D97-AF65-F5344CB8AC3E}">
        <p14:creationId xmlns:p14="http://schemas.microsoft.com/office/powerpoint/2010/main" val="323605291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erryChristmas-Theme-Blank.jpg">
            <a:extLst>
              <a:ext uri="{FF2B5EF4-FFF2-40B4-BE49-F238E27FC236}">
                <a16:creationId xmlns:a16="http://schemas.microsoft.com/office/drawing/2014/main" id="{81A4AE36-CEF6-7C41-A2E0-2532E8008A5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54996" y="268778"/>
            <a:ext cx="9144001" cy="1815882"/>
          </a:xfrm>
          <a:prstGeom prst="rect">
            <a:avLst/>
          </a:prstGeom>
          <a:effectLst>
            <a:glow rad="127000">
              <a:schemeClr val="tx1"/>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16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All Scripture is God-breathed and is useful for teaching, rebuking, correcting and training in righteousness,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MT"/>
                <a:ea typeface="ＭＳ Ｐゴシック" charset="0"/>
              </a:rPr>
              <a:t>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MT"/>
                <a:ea typeface="ＭＳ Ｐゴシック" charset="0"/>
              </a:rPr>
              <a:t>so that the servant of God may be thoroughly equipped for every good work.</a:t>
            </a:r>
            <a:endParaRPr kumimoji="0" lang="en-SG" sz="2800" b="1" i="0" u="none" strike="noStrike" kern="1200" cap="none" spc="0" normalizeH="0" baseline="0" noProof="0" dirty="0">
              <a:ln>
                <a:noFill/>
              </a:ln>
              <a:solidFill>
                <a:srgbClr val="FFFFFF"/>
              </a:solidFill>
              <a:effectLst>
                <a:glow rad="127000">
                  <a:srgbClr val="000000"/>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A3F1A24A-C26A-4E31-A62B-F500BC620FA7}"/>
              </a:ext>
            </a:extLst>
          </p:cNvPr>
          <p:cNvSpPr/>
          <p:nvPr/>
        </p:nvSpPr>
        <p:spPr>
          <a:xfrm>
            <a:off x="3639485" y="6127557"/>
            <a:ext cx="277915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rPr>
              <a:t>2 Timothy 3:12-17</a:t>
            </a: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269870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15900" y="152400"/>
            <a:ext cx="9448800" cy="3950345"/>
          </a:xfrm>
          <a:effectLst>
            <a:outerShdw blurRad="63500" dist="35921" dir="2700000" algn="ctr" rotWithShape="0">
              <a:schemeClr val="tx2">
                <a:alpha val="74998"/>
              </a:schemeClr>
            </a:outerShdw>
          </a:effectLst>
        </p:spPr>
        <p:txBody>
          <a:bodyPr anchor="t"/>
          <a:lstStyle/>
          <a:p>
            <a:pPr>
              <a:defRPr/>
            </a:pPr>
            <a:br>
              <a:rPr lang="en-US" sz="3600" dirty="0">
                <a:latin typeface="SimSun" panose="02010600030101010101" pitchFamily="2" charset="-122"/>
                <a:ea typeface="SimSun" panose="02010600030101010101" pitchFamily="2" charset="-122"/>
              </a:rPr>
            </a:br>
            <a:r>
              <a:rPr lang="en-US" sz="3400" dirty="0">
                <a:latin typeface="SimSun" panose="02010600030101010101" pitchFamily="2" charset="-122"/>
                <a:ea typeface="SimSun" panose="02010600030101010101" pitchFamily="2" charset="-122"/>
              </a:rPr>
              <a:t>“</a:t>
            </a:r>
            <a:r>
              <a:rPr lang="en-US" sz="3400" dirty="0" err="1">
                <a:latin typeface="SimSun" panose="02010600030101010101" pitchFamily="2" charset="-122"/>
                <a:ea typeface="SimSun" panose="02010600030101010101" pitchFamily="2" charset="-122"/>
              </a:rPr>
              <a:t>不但如此，凡立志在基督耶穌裡敬虔度日的也都要受逼迫。只是作惡的和迷</a:t>
            </a:r>
            <a:r>
              <a:rPr lang="en-US" sz="3400" dirty="0">
                <a:latin typeface="SimSun" panose="02010600030101010101" pitchFamily="2" charset="-122"/>
                <a:ea typeface="SimSun" panose="02010600030101010101" pitchFamily="2" charset="-122"/>
              </a:rPr>
              <a:t> </a:t>
            </a:r>
            <a:r>
              <a:rPr lang="en-US" sz="3400" dirty="0" err="1">
                <a:latin typeface="SimSun" panose="02010600030101010101" pitchFamily="2" charset="-122"/>
                <a:ea typeface="SimSun" panose="02010600030101010101" pitchFamily="2" charset="-122"/>
              </a:rPr>
              <a:t>惑人的，必越久越惡，他欺哄人，也被人欺哄</a:t>
            </a:r>
            <a:r>
              <a:rPr lang="en-US" sz="3400" dirty="0">
                <a:latin typeface="SimSun" panose="02010600030101010101" pitchFamily="2" charset="-122"/>
                <a:ea typeface="SimSun" panose="02010600030101010101" pitchFamily="2" charset="-122"/>
              </a:rPr>
              <a:t>.”</a:t>
            </a:r>
            <a:br>
              <a:rPr lang="en-US" sz="3400" dirty="0">
                <a:latin typeface="SimSun" panose="02010600030101010101" pitchFamily="2" charset="-122"/>
                <a:ea typeface="SimSun" panose="02010600030101010101" pitchFamily="2" charset="-122"/>
              </a:rPr>
            </a:br>
            <a:r>
              <a:rPr lang="en-SG" sz="3400" dirty="0">
                <a:latin typeface="SimSun" panose="02010600030101010101" pitchFamily="2" charset="-122"/>
                <a:ea typeface="SimSun" panose="02010600030101010101" pitchFamily="2" charset="-122"/>
              </a:rPr>
              <a:t>(</a:t>
            </a:r>
            <a:r>
              <a:rPr lang="en-US" sz="3400" dirty="0">
                <a:latin typeface="SimSun" panose="02010600030101010101" pitchFamily="2" charset="-122"/>
                <a:ea typeface="SimSun" panose="02010600030101010101" pitchFamily="2" charset="-122"/>
              </a:rPr>
              <a:t>3:12-13)</a:t>
            </a:r>
            <a:br>
              <a:rPr lang="en-US" sz="3400" dirty="0">
                <a:latin typeface="SimSun" panose="02010600030101010101" pitchFamily="2" charset="-122"/>
                <a:ea typeface="SimSun" panose="02010600030101010101" pitchFamily="2" charset="-122"/>
              </a:rPr>
            </a:br>
            <a:endParaRPr lang="en-US" sz="3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14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333664"/>
            <a:ext cx="9036496" cy="2133869"/>
          </a:xfrm>
          <a:effectLst>
            <a:outerShdw blurRad="63500" dist="35921" dir="2700000" algn="ctr" rotWithShape="0">
              <a:schemeClr val="tx2">
                <a:alpha val="74998"/>
              </a:schemeClr>
            </a:outerShdw>
          </a:effectLst>
        </p:spPr>
        <p:txBody>
          <a:bodyPr anchor="t">
            <a:normAutofit/>
          </a:bodyPr>
          <a:lstStyle/>
          <a:p>
            <a:pPr>
              <a:defRPr/>
            </a:pPr>
            <a:r>
              <a:rPr lang="en-US" sz="3800" dirty="0">
                <a:latin typeface="SimSun" panose="02010600030101010101" pitchFamily="2" charset="-122"/>
                <a:ea typeface="SimSun" panose="02010600030101010101" pitchFamily="2" charset="-122"/>
              </a:rPr>
              <a:t>“</a:t>
            </a:r>
            <a:r>
              <a:rPr lang="en-US" sz="3800" dirty="0" err="1">
                <a:latin typeface="SimSun" panose="02010600030101010101" pitchFamily="2" charset="-122"/>
                <a:ea typeface="SimSun" panose="02010600030101010101" pitchFamily="2" charset="-122"/>
              </a:rPr>
              <a:t>凡立志在基督耶穌裡敬虔度日的</a:t>
            </a:r>
            <a:br>
              <a:rPr lang="en-US" sz="3800" dirty="0">
                <a:latin typeface="SimSun" panose="02010600030101010101" pitchFamily="2" charset="-122"/>
                <a:ea typeface="SimSun" panose="02010600030101010101" pitchFamily="2" charset="-122"/>
              </a:rPr>
            </a:br>
            <a:r>
              <a:rPr lang="en-US" sz="3800" dirty="0" err="1">
                <a:latin typeface="SimSun" panose="02010600030101010101" pitchFamily="2" charset="-122"/>
                <a:ea typeface="SimSun" panose="02010600030101010101" pitchFamily="2" charset="-122"/>
              </a:rPr>
              <a:t>也都要受逼迫</a:t>
            </a:r>
            <a:r>
              <a:rPr lang="en-SG" sz="3800" dirty="0">
                <a:latin typeface="SimSun" panose="02010600030101010101" pitchFamily="2" charset="-122"/>
                <a:ea typeface="SimSun" panose="02010600030101010101" pitchFamily="2" charset="-122"/>
              </a:rPr>
              <a:t>.” (</a:t>
            </a:r>
            <a:r>
              <a:rPr lang="en-US" sz="3800" dirty="0">
                <a:latin typeface="SimSun" panose="02010600030101010101" pitchFamily="2" charset="-122"/>
                <a:ea typeface="SimSun" panose="02010600030101010101" pitchFamily="2" charset="-122"/>
              </a:rPr>
              <a:t>3:12)</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25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dirty="0" err="1">
                <a:latin typeface="SimSun" panose="02010600030101010101" pitchFamily="2" charset="-122"/>
                <a:ea typeface="SimSun" panose="02010600030101010101" pitchFamily="2" charset="-122"/>
              </a:rPr>
              <a:t>基督教儿童的迫害</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35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normAutofit/>
          </a:bodyPr>
          <a:lstStyle/>
          <a:p>
            <a:pPr>
              <a:defRPr/>
            </a:pPr>
            <a:r>
              <a:rPr lang="en-US" sz="3800" dirty="0">
                <a:latin typeface="SimSun" panose="02010600030101010101" pitchFamily="2" charset="-122"/>
                <a:ea typeface="SimSun" panose="02010600030101010101" pitchFamily="2" charset="-122"/>
              </a:rPr>
              <a:t>“</a:t>
            </a:r>
            <a:r>
              <a:rPr lang="en-US" sz="3800" dirty="0" err="1">
                <a:latin typeface="SimSun" panose="02010600030101010101" pitchFamily="2" charset="-122"/>
                <a:ea typeface="SimSun" panose="02010600030101010101" pitchFamily="2" charset="-122"/>
              </a:rPr>
              <a:t>只是作惡的和迷惑人的，必越久越惡，他欺哄人，也被人欺哄</a:t>
            </a:r>
            <a:r>
              <a:rPr lang="en-US" sz="3800" dirty="0">
                <a:latin typeface="SimSun" panose="02010600030101010101" pitchFamily="2" charset="-122"/>
                <a:ea typeface="SimSun" panose="02010600030101010101" pitchFamily="2" charset="-122"/>
              </a:rPr>
              <a:t>。”</a:t>
            </a:r>
            <a:br>
              <a:rPr lang="en-US" sz="3800" dirty="0">
                <a:latin typeface="SimSun" panose="02010600030101010101" pitchFamily="2" charset="-122"/>
                <a:ea typeface="SimSun" panose="02010600030101010101" pitchFamily="2" charset="-122"/>
              </a:rPr>
            </a:br>
            <a:r>
              <a:rPr lang="en-SG" sz="3800" dirty="0">
                <a:latin typeface="SimSun" panose="02010600030101010101" pitchFamily="2" charset="-122"/>
                <a:ea typeface="SimSun" panose="02010600030101010101" pitchFamily="2" charset="-122"/>
              </a:rPr>
              <a:t>(</a:t>
            </a:r>
            <a:r>
              <a:rPr lang="en-US" sz="3800" dirty="0">
                <a:latin typeface="SimSun" panose="02010600030101010101" pitchFamily="2" charset="-122"/>
                <a:ea typeface="SimSun" panose="02010600030101010101" pitchFamily="2" charset="-122"/>
              </a:rPr>
              <a:t>3:13)</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4548" name="Picture 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normAutofit/>
          </a:bodyPr>
          <a:lstStyle/>
          <a:p>
            <a:pPr>
              <a:defRPr/>
            </a:pPr>
            <a:r>
              <a:rPr lang="en-US" sz="4800" dirty="0" err="1">
                <a:latin typeface="SimSun" panose="02010600030101010101" pitchFamily="2" charset="-122"/>
                <a:ea typeface="SimSun" panose="02010600030101010101" pitchFamily="2" charset="-122"/>
              </a:rPr>
              <a:t>我们如何能接受真理</a:t>
            </a:r>
            <a:r>
              <a:rPr lang="en-US" sz="4800" dirty="0">
                <a:latin typeface="SimSun" panose="02010600030101010101" pitchFamily="2" charset="-122"/>
                <a:ea typeface="SimSun" panose="02010600030101010101" pitchFamily="2" charset="-122"/>
              </a:rPr>
              <a:t>，</a:t>
            </a:r>
            <a:br>
              <a:rPr lang="en-US" sz="4800" dirty="0">
                <a:latin typeface="SimSun" panose="02010600030101010101" pitchFamily="2" charset="-122"/>
                <a:ea typeface="SimSun" panose="02010600030101010101" pitchFamily="2" charset="-122"/>
              </a:rPr>
            </a:br>
            <a:r>
              <a:rPr lang="en-US" sz="4800" dirty="0" err="1">
                <a:latin typeface="SimSun" panose="02010600030101010101" pitchFamily="2" charset="-122"/>
                <a:ea typeface="SimSun" panose="02010600030101010101" pitchFamily="2" charset="-122"/>
              </a:rPr>
              <a:t>而不是谎言</a:t>
            </a:r>
            <a:r>
              <a:rPr lang="en-US" sz="4800" dirty="0">
                <a:latin typeface="SimSun" panose="02010600030101010101" pitchFamily="2" charset="-122"/>
                <a:ea typeface="SimSun" panose="02010600030101010101" pitchFamily="2" charset="-122"/>
              </a:rPr>
              <a:t>?</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真理</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谎言</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3" name="Freeform 2"/>
          <p:cNvSpPr>
            <a:spLocks/>
          </p:cNvSpPr>
          <p:nvPr/>
        </p:nvSpPr>
        <p:spPr bwMode="auto">
          <a:xfrm>
            <a:off x="1768475" y="4484688"/>
            <a:ext cx="4614863" cy="2395537"/>
          </a:xfrm>
          <a:custGeom>
            <a:avLst/>
            <a:gdLst>
              <a:gd name="T0" fmla="*/ 0 w 3665639"/>
              <a:gd name="T1" fmla="*/ 0 h 2395176"/>
              <a:gd name="T2" fmla="*/ 513290 w 3665639"/>
              <a:gd name="T3" fmla="*/ 48246 h 2395176"/>
              <a:gd name="T4" fmla="*/ 802015 w 3665639"/>
              <a:gd name="T5" fmla="*/ 80411 h 2395176"/>
              <a:gd name="T6" fmla="*/ 1636111 w 3665639"/>
              <a:gd name="T7" fmla="*/ 112576 h 2395176"/>
              <a:gd name="T8" fmla="*/ 1892756 w 3665639"/>
              <a:gd name="T9" fmla="*/ 160822 h 2395176"/>
              <a:gd name="T10" fmla="*/ 2117318 w 3665639"/>
              <a:gd name="T11" fmla="*/ 192987 h 2395176"/>
              <a:gd name="T12" fmla="*/ 2277722 w 3665639"/>
              <a:gd name="T13" fmla="*/ 241233 h 2395176"/>
              <a:gd name="T14" fmla="*/ 2726848 w 3665639"/>
              <a:gd name="T15" fmla="*/ 466385 h 2395176"/>
              <a:gd name="T16" fmla="*/ 2855173 w 3665639"/>
              <a:gd name="T17" fmla="*/ 530715 h 2395176"/>
              <a:gd name="T18" fmla="*/ 3111815 w 3665639"/>
              <a:gd name="T19" fmla="*/ 611126 h 2395176"/>
              <a:gd name="T20" fmla="*/ 3240139 w 3665639"/>
              <a:gd name="T21" fmla="*/ 627209 h 2395176"/>
              <a:gd name="T22" fmla="*/ 3689266 w 3665639"/>
              <a:gd name="T23" fmla="*/ 659372 h 2395176"/>
              <a:gd name="T24" fmla="*/ 3785508 w 3665639"/>
              <a:gd name="T25" fmla="*/ 675456 h 2395176"/>
              <a:gd name="T26" fmla="*/ 3977992 w 3665639"/>
              <a:gd name="T27" fmla="*/ 739783 h 2395176"/>
              <a:gd name="T28" fmla="*/ 4042153 w 3665639"/>
              <a:gd name="T29" fmla="*/ 788032 h 2395176"/>
              <a:gd name="T30" fmla="*/ 4170474 w 3665639"/>
              <a:gd name="T31" fmla="*/ 852359 h 2395176"/>
              <a:gd name="T32" fmla="*/ 4234637 w 3665639"/>
              <a:gd name="T33" fmla="*/ 948854 h 2395176"/>
              <a:gd name="T34" fmla="*/ 4298798 w 3665639"/>
              <a:gd name="T35" fmla="*/ 997100 h 2395176"/>
              <a:gd name="T36" fmla="*/ 4330877 w 3665639"/>
              <a:gd name="T37" fmla="*/ 1045348 h 2395176"/>
              <a:gd name="T38" fmla="*/ 4362959 w 3665639"/>
              <a:gd name="T39" fmla="*/ 1109677 h 2395176"/>
              <a:gd name="T40" fmla="*/ 4523361 w 3665639"/>
              <a:gd name="T41" fmla="*/ 1174007 h 2395176"/>
              <a:gd name="T42" fmla="*/ 4715846 w 3665639"/>
              <a:gd name="T43" fmla="*/ 1286583 h 2395176"/>
              <a:gd name="T44" fmla="*/ 4844168 w 3665639"/>
              <a:gd name="T45" fmla="*/ 1334829 h 2395176"/>
              <a:gd name="T46" fmla="*/ 5389536 w 3665639"/>
              <a:gd name="T47" fmla="*/ 1350913 h 2395176"/>
              <a:gd name="T48" fmla="*/ 5614102 w 3665639"/>
              <a:gd name="T49" fmla="*/ 1415240 h 2395176"/>
              <a:gd name="T50" fmla="*/ 5774505 w 3665639"/>
              <a:gd name="T51" fmla="*/ 1463488 h 2395176"/>
              <a:gd name="T52" fmla="*/ 6255713 w 3665639"/>
              <a:gd name="T53" fmla="*/ 1720803 h 2395176"/>
              <a:gd name="T54" fmla="*/ 6384034 w 3665639"/>
              <a:gd name="T55" fmla="*/ 1785133 h 2395176"/>
              <a:gd name="T56" fmla="*/ 6512358 w 3665639"/>
              <a:gd name="T57" fmla="*/ 1865544 h 2395176"/>
              <a:gd name="T58" fmla="*/ 6704841 w 3665639"/>
              <a:gd name="T59" fmla="*/ 1962039 h 2395176"/>
              <a:gd name="T60" fmla="*/ 6897325 w 3665639"/>
              <a:gd name="T61" fmla="*/ 2090696 h 2395176"/>
              <a:gd name="T62" fmla="*/ 6961485 w 3665639"/>
              <a:gd name="T63" fmla="*/ 2171107 h 2395176"/>
              <a:gd name="T64" fmla="*/ 7057728 w 3665639"/>
              <a:gd name="T65" fmla="*/ 2203272 h 2395176"/>
              <a:gd name="T66" fmla="*/ 7121888 w 3665639"/>
              <a:gd name="T67" fmla="*/ 2251518 h 2395176"/>
              <a:gd name="T68" fmla="*/ 7250209 w 3665639"/>
              <a:gd name="T69" fmla="*/ 2364094 h 2395176"/>
              <a:gd name="T70" fmla="*/ 7314372 w 3665639"/>
              <a:gd name="T71" fmla="*/ 2396259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
        <p:nvSpPr>
          <p:cNvPr id="7" name="Freeform 6"/>
          <p:cNvSpPr>
            <a:spLocks/>
          </p:cNvSpPr>
          <p:nvPr/>
        </p:nvSpPr>
        <p:spPr bwMode="auto">
          <a:xfrm rot="7503072">
            <a:off x="1767681" y="3945732"/>
            <a:ext cx="4613275" cy="2395538"/>
          </a:xfrm>
          <a:custGeom>
            <a:avLst/>
            <a:gdLst>
              <a:gd name="T0" fmla="*/ 0 w 3665639"/>
              <a:gd name="T1" fmla="*/ 0 h 2395176"/>
              <a:gd name="T2" fmla="*/ 512761 w 3665639"/>
              <a:gd name="T3" fmla="*/ 48246 h 2395176"/>
              <a:gd name="T4" fmla="*/ 801186 w 3665639"/>
              <a:gd name="T5" fmla="*/ 80411 h 2395176"/>
              <a:gd name="T6" fmla="*/ 1634422 w 3665639"/>
              <a:gd name="T7" fmla="*/ 112576 h 2395176"/>
              <a:gd name="T8" fmla="*/ 1890802 w 3665639"/>
              <a:gd name="T9" fmla="*/ 160822 h 2395176"/>
              <a:gd name="T10" fmla="*/ 2115133 w 3665639"/>
              <a:gd name="T11" fmla="*/ 192987 h 2395176"/>
              <a:gd name="T12" fmla="*/ 2275370 w 3665639"/>
              <a:gd name="T13" fmla="*/ 241233 h 2395176"/>
              <a:gd name="T14" fmla="*/ 2724035 w 3665639"/>
              <a:gd name="T15" fmla="*/ 466385 h 2395176"/>
              <a:gd name="T16" fmla="*/ 2852227 w 3665639"/>
              <a:gd name="T17" fmla="*/ 530715 h 2395176"/>
              <a:gd name="T18" fmla="*/ 3108604 w 3665639"/>
              <a:gd name="T19" fmla="*/ 611126 h 2395176"/>
              <a:gd name="T20" fmla="*/ 3236795 w 3665639"/>
              <a:gd name="T21" fmla="*/ 627210 h 2395176"/>
              <a:gd name="T22" fmla="*/ 3685460 w 3665639"/>
              <a:gd name="T23" fmla="*/ 659375 h 2395176"/>
              <a:gd name="T24" fmla="*/ 3781602 w 3665639"/>
              <a:gd name="T25" fmla="*/ 675456 h 2395176"/>
              <a:gd name="T26" fmla="*/ 3973887 w 3665639"/>
              <a:gd name="T27" fmla="*/ 739786 h 2395176"/>
              <a:gd name="T28" fmla="*/ 4037982 w 3665639"/>
              <a:gd name="T29" fmla="*/ 788032 h 2395176"/>
              <a:gd name="T30" fmla="*/ 4166171 w 3665639"/>
              <a:gd name="T31" fmla="*/ 852362 h 2395176"/>
              <a:gd name="T32" fmla="*/ 4230266 w 3665639"/>
              <a:gd name="T33" fmla="*/ 948854 h 2395176"/>
              <a:gd name="T34" fmla="*/ 4294361 w 3665639"/>
              <a:gd name="T35" fmla="*/ 997103 h 2395176"/>
              <a:gd name="T36" fmla="*/ 4326408 w 3665639"/>
              <a:gd name="T37" fmla="*/ 1045349 h 2395176"/>
              <a:gd name="T38" fmla="*/ 4358458 w 3665639"/>
              <a:gd name="T39" fmla="*/ 1109680 h 2395176"/>
              <a:gd name="T40" fmla="*/ 4518694 w 3665639"/>
              <a:gd name="T41" fmla="*/ 1174007 h 2395176"/>
              <a:gd name="T42" fmla="*/ 4710980 w 3665639"/>
              <a:gd name="T43" fmla="*/ 1286583 h 2395176"/>
              <a:gd name="T44" fmla="*/ 4839169 w 3665639"/>
              <a:gd name="T45" fmla="*/ 1334832 h 2395176"/>
              <a:gd name="T46" fmla="*/ 5383975 w 3665639"/>
              <a:gd name="T47" fmla="*/ 1350913 h 2395176"/>
              <a:gd name="T48" fmla="*/ 5608308 w 3665639"/>
              <a:gd name="T49" fmla="*/ 1415243 h 2395176"/>
              <a:gd name="T50" fmla="*/ 5768546 w 3665639"/>
              <a:gd name="T51" fmla="*/ 1463489 h 2395176"/>
              <a:gd name="T52" fmla="*/ 6249257 w 3665639"/>
              <a:gd name="T53" fmla="*/ 1720806 h 2395176"/>
              <a:gd name="T54" fmla="*/ 6377446 w 3665639"/>
              <a:gd name="T55" fmla="*/ 1785136 h 2395176"/>
              <a:gd name="T56" fmla="*/ 6505638 w 3665639"/>
              <a:gd name="T57" fmla="*/ 1865547 h 2395176"/>
              <a:gd name="T58" fmla="*/ 6697922 w 3665639"/>
              <a:gd name="T59" fmla="*/ 1962039 h 2395176"/>
              <a:gd name="T60" fmla="*/ 6890206 w 3665639"/>
              <a:gd name="T61" fmla="*/ 2090699 h 2395176"/>
              <a:gd name="T62" fmla="*/ 6954302 w 3665639"/>
              <a:gd name="T63" fmla="*/ 2171110 h 2395176"/>
              <a:gd name="T64" fmla="*/ 7050444 w 3665639"/>
              <a:gd name="T65" fmla="*/ 2203275 h 2395176"/>
              <a:gd name="T66" fmla="*/ 7114539 w 3665639"/>
              <a:gd name="T67" fmla="*/ 2251521 h 2395176"/>
              <a:gd name="T68" fmla="*/ 7242728 w 3665639"/>
              <a:gd name="T69" fmla="*/ 2364097 h 2395176"/>
              <a:gd name="T70" fmla="*/ 7306825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65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04800"/>
            <a:ext cx="9144000" cy="771600"/>
          </a:xfrm>
          <a:effectLst>
            <a:outerShdw blurRad="63500" dist="35921" dir="2700000" algn="ctr" rotWithShape="0">
              <a:schemeClr val="tx2">
                <a:alpha val="74998"/>
              </a:schemeClr>
            </a:outerShdw>
          </a:effectLst>
        </p:spPr>
        <p:txBody>
          <a:bodyPr>
            <a:noAutofit/>
          </a:bodyPr>
          <a:lstStyle/>
          <a:p>
            <a:pPr>
              <a:defRPr/>
            </a:pPr>
            <a:r>
              <a:rPr lang="en-US" sz="4000" b="1" dirty="0" err="1">
                <a:latin typeface="SimSun" panose="02010600030101010101" pitchFamily="2" charset="-122"/>
                <a:ea typeface="SimSun" panose="02010600030101010101" pitchFamily="2" charset="-122"/>
              </a:rPr>
              <a:t>遵循神的</a:t>
            </a:r>
            <a:r>
              <a:rPr lang="en-US" sz="4000" b="1" dirty="0" err="1">
                <a:solidFill>
                  <a:srgbClr val="FFFF66"/>
                </a:solidFill>
                <a:latin typeface="SimSun" panose="02010600030101010101" pitchFamily="2" charset="-122"/>
                <a:ea typeface="SimSun" panose="02010600030101010101" pitchFamily="2" charset="-122"/>
              </a:rPr>
              <a:t>仆人</a:t>
            </a:r>
            <a:r>
              <a:rPr lang="en-SG" sz="4000" b="1" dirty="0">
                <a:latin typeface="SimSun" panose="02010600030101010101" pitchFamily="2" charset="-122"/>
                <a:ea typeface="SimSun" panose="02010600030101010101" pitchFamily="2" charset="-122"/>
              </a:rPr>
              <a:t>(</a:t>
            </a:r>
            <a:r>
              <a:rPr lang="en-US" sz="4000" b="1" dirty="0">
                <a:latin typeface="SimSun" panose="02010600030101010101" pitchFamily="2" charset="-122"/>
                <a:ea typeface="SimSun" panose="02010600030101010101" pitchFamily="2" charset="-122"/>
              </a:rPr>
              <a:t>3:10-13)</a:t>
            </a:r>
            <a:br>
              <a:rPr lang="en-US" sz="4000" b="1" dirty="0">
                <a:latin typeface="SimSun" panose="02010600030101010101" pitchFamily="2" charset="-122"/>
                <a:ea typeface="SimSun" panose="02010600030101010101" pitchFamily="2" charset="-122"/>
              </a:rPr>
            </a:b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7618" name="Picture 4"/>
          <p:cNvPicPr>
            <a:picLocks noChangeAspect="1"/>
          </p:cNvPicPr>
          <p:nvPr/>
        </p:nvPicPr>
        <p:blipFill>
          <a:blip r:embed="rId4" cstate="screen">
            <a:extLst>
              <a:ext uri="{28A0092B-C50C-407E-A947-70E740481C1C}">
                <a14:useLocalDpi xmlns:a14="http://schemas.microsoft.com/office/drawing/2010/main" val="0"/>
              </a:ext>
            </a:extLst>
          </a:blip>
          <a:srcRect b="3389"/>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287" y="1612524"/>
            <a:ext cx="9144000" cy="771600"/>
          </a:xfrm>
          <a:effectLst>
            <a:outerShdw blurRad="63500" dist="35921" dir="2700000" algn="ctr" rotWithShape="0">
              <a:schemeClr val="tx2">
                <a:alpha val="74998"/>
              </a:schemeClr>
            </a:outerShdw>
          </a:effectLst>
        </p:spPr>
        <p:txBody>
          <a:bodyPr>
            <a:noAutofit/>
          </a:bodyPr>
          <a:lstStyle/>
          <a:p>
            <a:pPr>
              <a:defRPr/>
            </a:pPr>
            <a:r>
              <a:rPr lang="en-US" sz="5400" dirty="0" err="1">
                <a:latin typeface="SimSun" panose="02010600030101010101" pitchFamily="2" charset="-122"/>
                <a:ea typeface="SimSun" panose="02010600030101010101" pitchFamily="2" charset="-122"/>
              </a:rPr>
              <a:t>遵循神的</a:t>
            </a:r>
            <a:r>
              <a:rPr lang="en-US" sz="5400" b="1" dirty="0" err="1">
                <a:solidFill>
                  <a:srgbClr val="FFFF00"/>
                </a:solidFill>
                <a:latin typeface="SimSun" panose="02010600030101010101" pitchFamily="2" charset="-122"/>
                <a:ea typeface="SimSun" panose="02010600030101010101" pitchFamily="2" charset="-122"/>
              </a:rPr>
              <a:t>话语</a:t>
            </a:r>
            <a:r>
              <a:rPr lang="en-SG" sz="5400" dirty="0">
                <a:latin typeface="SimSun" panose="02010600030101010101" pitchFamily="2" charset="-122"/>
                <a:ea typeface="SimSun" panose="02010600030101010101" pitchFamily="2" charset="-122"/>
              </a:rPr>
              <a:t>(</a:t>
            </a:r>
            <a:r>
              <a:rPr lang="en-US" sz="5400" dirty="0">
                <a:latin typeface="SimSun" panose="02010600030101010101" pitchFamily="2" charset="-122"/>
                <a:ea typeface="SimSun" panose="02010600030101010101" pitchFamily="2" charset="-122"/>
              </a:rPr>
              <a:t>3:14-17)</a:t>
            </a:r>
            <a:endParaRPr lang="en-US" sz="4800"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8642"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86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52332"/>
            <a:ext cx="4572000" cy="6741368"/>
          </a:xfrm>
          <a:effectLst>
            <a:outerShdw blurRad="63500" dist="35921" dir="2700000" algn="ctr" rotWithShape="0">
              <a:schemeClr val="tx2">
                <a:alpha val="74998"/>
              </a:schemeClr>
            </a:outerShdw>
          </a:effectLst>
        </p:spPr>
        <p:txBody>
          <a:bodyPr anchor="t"/>
          <a:lstStyle/>
          <a:p>
            <a:pPr>
              <a:defRPr/>
            </a:pPr>
            <a:br>
              <a:rPr lang="en-US" sz="3600" dirty="0">
                <a:latin typeface="SimSun" panose="02010600030101010101" pitchFamily="2" charset="-122"/>
                <a:ea typeface="SimSun" panose="02010600030101010101" pitchFamily="2" charset="-122"/>
              </a:rPr>
            </a:br>
            <a:br>
              <a:rPr lang="en-US" sz="3600" dirty="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你应当遵守所学</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和确信的</a:t>
            </a:r>
            <a:r>
              <a:rPr lang="en-US" sz="3600" dirty="0">
                <a:latin typeface="SimSun" panose="02010600030101010101" pitchFamily="2" charset="-122"/>
                <a:ea typeface="SimSun" panose="02010600030101010101" pitchFamily="2" charset="-122"/>
              </a:rPr>
              <a:t>；</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你知道是跟谁学的</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并且知道自己从小</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就明白圣经</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SG" sz="3600" dirty="0">
                <a:latin typeface="SimSun" panose="02010600030101010101" pitchFamily="2" charset="-122"/>
                <a:ea typeface="SimSun" panose="02010600030101010101" pitchFamily="2" charset="-122"/>
              </a:rPr>
              <a:t>(</a:t>
            </a:r>
            <a:r>
              <a:rPr lang="en-US" sz="3600" dirty="0">
                <a:latin typeface="SimSun" panose="02010600030101010101" pitchFamily="2" charset="-122"/>
                <a:ea typeface="SimSun" panose="02010600030101010101" pitchFamily="2" charset="-122"/>
              </a:rPr>
              <a:t>3:14-15a)</a:t>
            </a:r>
            <a:br>
              <a:rPr lang="en-US" sz="3600" dirty="0">
                <a:latin typeface="SimSun" panose="02010600030101010101" pitchFamily="2" charset="-122"/>
                <a:ea typeface="SimSun" panose="02010600030101010101" pitchFamily="2" charset="-122"/>
              </a:rPr>
            </a:br>
            <a:endParaRPr lang="en-US" sz="36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966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925"/>
            <a:ext cx="8878888"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3182850"/>
          </a:xfrm>
          <a:effectLst>
            <a:outerShdw blurRad="63500" dist="35921" dir="2700000" algn="ctr" rotWithShape="0">
              <a:schemeClr val="tx2">
                <a:alpha val="74998"/>
              </a:schemeClr>
            </a:outerShdw>
          </a:effectLst>
        </p:spPr>
        <p:txBody>
          <a:bodyPr>
            <a:normAutofit/>
          </a:bodyPr>
          <a:lstStyle/>
          <a:p>
            <a:pPr>
              <a:defRPr/>
            </a:pPr>
            <a:r>
              <a:rPr lang="en-US" sz="6000" dirty="0" err="1">
                <a:latin typeface="SimSun" panose="02010600030101010101" pitchFamily="2" charset="-122"/>
                <a:ea typeface="SimSun" panose="02010600030101010101" pitchFamily="2" charset="-122"/>
              </a:rPr>
              <a:t>神的话语的祝福</a:t>
            </a:r>
            <a:r>
              <a:rPr lang="en-US" sz="6000" dirty="0">
                <a:latin typeface="SimSun" panose="02010600030101010101" pitchFamily="2" charset="-122"/>
                <a:ea typeface="SimSun" panose="02010600030101010101" pitchFamily="2" charset="-122"/>
              </a:rPr>
              <a:t> </a:t>
            </a:r>
            <a:br>
              <a:rPr lang="en-US" sz="6000" dirty="0">
                <a:latin typeface="SimSun" panose="02010600030101010101" pitchFamily="2" charset="-122"/>
                <a:ea typeface="SimSun" panose="02010600030101010101" pitchFamily="2" charset="-122"/>
              </a:rPr>
            </a:br>
            <a:r>
              <a:rPr lang="en-US" sz="6000" dirty="0">
                <a:latin typeface="SimSun" panose="02010600030101010101" pitchFamily="2" charset="-122"/>
                <a:ea typeface="SimSun" panose="02010600030101010101" pitchFamily="2" charset="-122"/>
              </a:rPr>
              <a:t>(3:15b-17)</a:t>
            </a:r>
            <a:br>
              <a:rPr lang="en-US" sz="6000" dirty="0">
                <a:latin typeface="SimSun" panose="02010600030101010101" pitchFamily="2" charset="-122"/>
                <a:ea typeface="SimSun" panose="02010600030101010101" pitchFamily="2" charset="-122"/>
              </a:rPr>
            </a:br>
            <a:endParaRPr lang="en-US" sz="6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4962"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1897"/>
            <a:ext cx="9144000" cy="1330220"/>
          </a:xfrm>
          <a:effectLst>
            <a:outerShdw blurRad="63500" dist="35921" dir="2700000" algn="ctr" rotWithShape="0">
              <a:schemeClr val="tx2">
                <a:alpha val="74998"/>
              </a:schemeClr>
            </a:outerShdw>
          </a:effectLst>
        </p:spPr>
        <p:txBody>
          <a:bodyPr>
            <a:normAutofit fontScale="90000"/>
          </a:bodyPr>
          <a:lstStyle/>
          <a:p>
            <a:pPr>
              <a:defRPr/>
            </a:pPr>
            <a:br>
              <a:rPr lang="en-US" dirty="0">
                <a:latin typeface="SimSun" panose="02010600030101010101" pitchFamily="2" charset="-122"/>
                <a:ea typeface="SimSun" panose="02010600030101010101" pitchFamily="2" charset="-122"/>
              </a:rPr>
            </a:br>
            <a:r>
              <a:rPr lang="ja-JP" altLang="en-US" dirty="0">
                <a:latin typeface="SimSun" panose="02010600030101010101" pitchFamily="2" charset="-122"/>
                <a:ea typeface="SimSun" panose="02010600030101010101" pitchFamily="2" charset="-122"/>
              </a:rPr>
              <a:t>身为</a:t>
            </a:r>
            <a:r>
              <a:rPr lang="en-US" dirty="0" err="1">
                <a:latin typeface="SimSun" panose="02010600030101010101" pitchFamily="2" charset="-122"/>
                <a:ea typeface="SimSun" panose="02010600030101010101" pitchFamily="2" charset="-122"/>
              </a:rPr>
              <a:t>基督徒,你应该对</a:t>
            </a:r>
            <a:br>
              <a:rPr lang="en-US" dirty="0">
                <a:latin typeface="SimSun" panose="02010600030101010101" pitchFamily="2" charset="-122"/>
                <a:ea typeface="SimSun" panose="02010600030101010101" pitchFamily="2" charset="-122"/>
              </a:rPr>
            </a:br>
            <a:r>
              <a:rPr lang="en-US" dirty="0" err="1">
                <a:latin typeface="SimSun" panose="02010600030101010101" pitchFamily="2" charset="-122"/>
                <a:ea typeface="SimSun" panose="02010600030101010101" pitchFamily="2" charset="-122"/>
              </a:rPr>
              <a:t>未来</a:t>
            </a:r>
            <a:r>
              <a:rPr lang="ja-JP" altLang="en-US" dirty="0">
                <a:latin typeface="SimSun" panose="02010600030101010101" pitchFamily="2" charset="-122"/>
                <a:ea typeface="SimSun" panose="02010600030101010101" pitchFamily="2" charset="-122"/>
              </a:rPr>
              <a:t>的前景</a:t>
            </a:r>
            <a:r>
              <a:rPr lang="en-US" dirty="0" err="1">
                <a:latin typeface="SimSun" panose="02010600030101010101" pitchFamily="2" charset="-122"/>
                <a:ea typeface="SimSun" panose="02010600030101010101" pitchFamily="2" charset="-122"/>
              </a:rPr>
              <a:t>感到乐观</a:t>
            </a:r>
            <a:r>
              <a:rPr lang="en-SG" dirty="0">
                <a:latin typeface="SimSun" panose="02010600030101010101" pitchFamily="2" charset="-122"/>
                <a:ea typeface="SimSun" panose="02010600030101010101" pitchFamily="2" charset="-122"/>
              </a:rPr>
              <a:t>?</a:t>
            </a:r>
            <a:br>
              <a:rPr lang="en-US"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3901993222"/>
      </p:ext>
    </p:extLst>
  </p:cSld>
  <p:clrMapOvr>
    <a:overrideClrMapping bg1="lt1" tx1="dk1" bg2="lt2" tx2="dk2" accent1="accent1" accent2="accent2" accent3="accent3" accent4="accent4" accent5="accent5" accent6="accent6" hlink="hlink" folHlink="folHlink"/>
  </p:clrMapOvr>
  <p:transition spd="slow"/>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06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normAutofit/>
          </a:bodyPr>
          <a:lstStyle/>
          <a:p>
            <a:pPr>
              <a:defRPr/>
            </a:pP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106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44450"/>
            <a:ext cx="8458200" cy="1322388"/>
          </a:xfrm>
          <a:prstGeom prst="rect">
            <a:avLst/>
          </a:prstGeom>
        </p:spPr>
        <p:txBody>
          <a:bodyPr>
            <a:spAutoFit/>
          </a:bodyPr>
          <a:lstStyle/>
          <a:p>
            <a:pPr algn="ctr" fontAlgn="auto" hangingPunct="1">
              <a:spcBef>
                <a:spcPts val="0"/>
              </a:spcBef>
              <a:spcAft>
                <a:spcPts val="0"/>
              </a:spcAft>
              <a:defRPr/>
            </a:pPr>
            <a:r>
              <a:rPr lang="en-US" sz="4000" dirty="0">
                <a:solidFill>
                  <a:prstClr val="white"/>
                </a:solidFill>
                <a:latin typeface="SimSun" panose="02010600030101010101" pitchFamily="2" charset="-122"/>
                <a:ea typeface="SimSun" panose="02010600030101010101" pitchFamily="2" charset="-122"/>
                <a:cs typeface="+mn-cs"/>
              </a:rPr>
              <a:t>“</a:t>
            </a:r>
            <a:r>
              <a:rPr lang="en-US" sz="4000" dirty="0" err="1">
                <a:solidFill>
                  <a:prstClr val="white"/>
                </a:solidFill>
                <a:latin typeface="SimSun" panose="02010600030101010101" pitchFamily="2" charset="-122"/>
                <a:ea typeface="SimSun" panose="02010600030101010101" pitchFamily="2" charset="-122"/>
                <a:cs typeface="+mn-cs"/>
              </a:rPr>
              <a:t>這圣经能使你因信基督耶穌</a:t>
            </a:r>
            <a:r>
              <a:rPr lang="en-US" sz="4000" dirty="0">
                <a:solidFill>
                  <a:prstClr val="white"/>
                </a:solidFill>
                <a:latin typeface="SimSun" panose="02010600030101010101" pitchFamily="2" charset="-122"/>
                <a:ea typeface="SimSun" panose="02010600030101010101" pitchFamily="2" charset="-122"/>
                <a:cs typeface="+mn-cs"/>
              </a:rPr>
              <a:t>，</a:t>
            </a:r>
            <a:br>
              <a:rPr lang="en-US" sz="4000" dirty="0">
                <a:solidFill>
                  <a:prstClr val="white"/>
                </a:solidFill>
                <a:latin typeface="SimSun" panose="02010600030101010101" pitchFamily="2" charset="-122"/>
                <a:ea typeface="SimSun" panose="02010600030101010101" pitchFamily="2" charset="-122"/>
                <a:cs typeface="+mn-cs"/>
              </a:rPr>
            </a:br>
            <a:r>
              <a:rPr lang="en-US" sz="4000" dirty="0" err="1">
                <a:solidFill>
                  <a:prstClr val="white"/>
                </a:solidFill>
                <a:latin typeface="SimSun" panose="02010600030101010101" pitchFamily="2" charset="-122"/>
                <a:ea typeface="SimSun" panose="02010600030101010101" pitchFamily="2" charset="-122"/>
                <a:cs typeface="+mn-cs"/>
              </a:rPr>
              <a:t>有得救的</a:t>
            </a:r>
            <a:r>
              <a:rPr lang="en-US" sz="4000" b="1" dirty="0" err="1">
                <a:solidFill>
                  <a:srgbClr val="FFFF00"/>
                </a:solidFill>
                <a:latin typeface="SimSun" panose="02010600030101010101" pitchFamily="2" charset="-122"/>
                <a:ea typeface="SimSun" panose="02010600030101010101" pitchFamily="2" charset="-122"/>
                <a:cs typeface="+mn-cs"/>
              </a:rPr>
              <a:t>智慧</a:t>
            </a:r>
            <a:r>
              <a:rPr lang="en-SG" sz="4000" dirty="0">
                <a:solidFill>
                  <a:prstClr val="white"/>
                </a:solidFill>
                <a:latin typeface="SimSun" panose="02010600030101010101" pitchFamily="2" charset="-122"/>
                <a:ea typeface="SimSun" panose="02010600030101010101" pitchFamily="2" charset="-122"/>
                <a:cs typeface="+mn-cs"/>
              </a:rPr>
              <a:t>.” </a:t>
            </a:r>
            <a:r>
              <a:rPr lang="en-US" sz="4000" dirty="0">
                <a:solidFill>
                  <a:prstClr val="white"/>
                </a:solidFill>
                <a:latin typeface="SimSun" panose="02010600030101010101" pitchFamily="2" charset="-122"/>
                <a:ea typeface="SimSun" panose="02010600030101010101" pitchFamily="2" charset="-122"/>
                <a:cs typeface="+mn-cs"/>
              </a:rPr>
              <a:t>(3:15b)</a:t>
            </a:r>
            <a:endParaRPr lang="en-US" sz="4000" dirty="0">
              <a:solidFill>
                <a:prstClr val="white"/>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17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lstStyle/>
          <a:p>
            <a:pPr>
              <a:defRPr/>
            </a:pPr>
            <a:endParaRPr lang="en-US" sz="4000" b="1" dirty="0">
              <a:effectLst>
                <a:glow rad="127000">
                  <a:schemeClr val="tx1"/>
                </a:glow>
              </a:effectLst>
              <a:latin typeface="Arial" charset="0"/>
              <a:ea typeface="ＭＳ Ｐゴシック" charset="0"/>
              <a:cs typeface="ＭＳ Ｐゴシック" charset="0"/>
            </a:endParaRPr>
          </a:p>
        </p:txBody>
      </p:sp>
      <p:pic>
        <p:nvPicPr>
          <p:cNvPr id="10117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708025"/>
          </a:xfrm>
          <a:prstGeom prst="rect">
            <a:avLst/>
          </a:prstGeom>
        </p:spPr>
        <p:txBody>
          <a:bodyPr>
            <a:spAutoFit/>
          </a:bodyPr>
          <a:lstStyle/>
          <a:p>
            <a:pPr algn="ctr" fontAlgn="auto" hangingPunct="1">
              <a:spcBef>
                <a:spcPts val="0"/>
              </a:spcBef>
              <a:spcAft>
                <a:spcPts val="0"/>
              </a:spcAft>
              <a:defRPr/>
            </a:pPr>
            <a:r>
              <a:rPr lang="en-US" sz="4000" b="1" dirty="0">
                <a:solidFill>
                  <a:prstClr val="white"/>
                </a:solidFill>
                <a:latin typeface="SimSun" panose="02010600030101010101" pitchFamily="2" charset="-122"/>
                <a:ea typeface="SimSun" panose="02010600030101010101" pitchFamily="2" charset="-122"/>
                <a:cs typeface="+mn-cs"/>
              </a:rPr>
              <a:t>“</a:t>
            </a:r>
            <a:r>
              <a:rPr lang="en-US" sz="4000" b="1" dirty="0" err="1">
                <a:solidFill>
                  <a:prstClr val="white"/>
                </a:solidFill>
                <a:latin typeface="SimSun" panose="02010600030101010101" pitchFamily="2" charset="-122"/>
                <a:ea typeface="SimSun" panose="02010600030101010101" pitchFamily="2" charset="-122"/>
                <a:cs typeface="+mn-cs"/>
              </a:rPr>
              <a:t>圣经都是神所默示的</a:t>
            </a:r>
            <a:r>
              <a:rPr lang="en-SG" sz="4000" b="1" dirty="0">
                <a:solidFill>
                  <a:prstClr val="white"/>
                </a:solidFill>
                <a:latin typeface="SimSun" panose="02010600030101010101" pitchFamily="2" charset="-122"/>
                <a:ea typeface="SimSun" panose="02010600030101010101" pitchFamily="2" charset="-122"/>
                <a:cs typeface="+mn-cs"/>
              </a:rPr>
              <a:t>.” (</a:t>
            </a:r>
            <a:r>
              <a:rPr lang="en-US" sz="4000" b="1" dirty="0">
                <a:solidFill>
                  <a:prstClr val="white"/>
                </a:solidFill>
                <a:latin typeface="SimSun" panose="02010600030101010101" pitchFamily="2" charset="-122"/>
                <a:ea typeface="SimSun" panose="02010600030101010101" pitchFamily="2" charset="-122"/>
                <a:cs typeface="+mn-cs"/>
              </a:rPr>
              <a:t>3:16a)</a:t>
            </a:r>
          </a:p>
        </p:txBody>
      </p:sp>
    </p:spTree>
  </p:cSld>
  <p:clrMapOvr>
    <a:overrideClrMapping bg1="lt1" tx1="dk1" bg2="lt2" tx2="dk2" accent1="accent1" accent2="accent2" accent3="accent3" accent4="accent4" accent5="accent5" accent6="accent6" hlink="hlink" folHlink="folHlink"/>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2738" name="Picture 1"/>
          <p:cNvPicPr>
            <a:picLocks noChangeAspect="1"/>
          </p:cNvPicPr>
          <p:nvPr/>
        </p:nvPicPr>
        <p:blipFill>
          <a:blip r:embed="rId4" cstate="screen">
            <a:extLst>
              <a:ext uri="{28A0092B-C50C-407E-A947-70E740481C1C}">
                <a14:useLocalDpi xmlns:a14="http://schemas.microsoft.com/office/drawing/2010/main" val="0"/>
              </a:ext>
            </a:extLst>
          </a:blip>
          <a:srcRect t="51868"/>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 y="156819"/>
            <a:ext cx="9144000" cy="942745"/>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“圣经是上帝所默示的</a:t>
            </a:r>
            <a:r>
              <a:rPr lang="en-US" altLang="zh-TW" b="1" dirty="0">
                <a:effectLst>
                  <a:glow rad="127000">
                    <a:schemeClr val="tx1"/>
                  </a:glow>
                </a:effectLst>
                <a:latin typeface="Arial" charset="0"/>
                <a:ea typeface="ＭＳ Ｐゴシック" charset="0"/>
                <a:cs typeface="ＭＳ Ｐゴシック" charset="0"/>
              </a:rPr>
              <a:t>.”(3:16a)</a:t>
            </a:r>
            <a:endParaRPr lang="en-US"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latin typeface="SimSun" panose="02010600030101010101" pitchFamily="2" charset="-122"/>
                <a:ea typeface="SimSun" panose="02010600030101010101" pitchFamily="2" charset="-122"/>
              </a:rPr>
              <a:t>“</a:t>
            </a:r>
            <a:r>
              <a:rPr lang="en-US" b="1" dirty="0" err="1">
                <a:latin typeface="SimSun" panose="02010600030101010101" pitchFamily="2" charset="-122"/>
                <a:ea typeface="SimSun" panose="02010600030101010101" pitchFamily="2" charset="-122"/>
              </a:rPr>
              <a:t>圣经是上帝所默示的</a:t>
            </a:r>
            <a:r>
              <a:rPr lang="en-SG" b="1" dirty="0">
                <a:latin typeface="SimSun" panose="02010600030101010101" pitchFamily="2" charset="-122"/>
                <a:ea typeface="SimSun" panose="02010600030101010101" pitchFamily="2" charset="-122"/>
              </a:rPr>
              <a:t>.”(</a:t>
            </a:r>
            <a:r>
              <a:rPr lang="en-US" b="1" dirty="0">
                <a:latin typeface="SimSun" panose="02010600030101010101" pitchFamily="2" charset="-122"/>
                <a:ea typeface="SimSun" panose="02010600030101010101" pitchFamily="2" charset="-122"/>
              </a:rPr>
              <a:t>3:16a)</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9393" name="AutoShape 1"/>
          <p:cNvSpPr>
            <a:spLocks/>
          </p:cNvSpPr>
          <p:nvPr/>
        </p:nvSpPr>
        <p:spPr bwMode="auto">
          <a:xfrm>
            <a:off x="0" y="0"/>
            <a:ext cx="9144000" cy="6858000"/>
          </a:xfrm>
          <a:prstGeom prst="roundRect">
            <a:avLst>
              <a:gd name="adj" fmla="val 0"/>
            </a:avLst>
          </a:prstGeom>
          <a:solidFill>
            <a:srgbClr val="000000"/>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cs typeface="Times New Roman Bold" charset="0"/>
            </a:endParaRPr>
          </a:p>
        </p:txBody>
      </p:sp>
      <p:sp>
        <p:nvSpPr>
          <p:cNvPr id="59394" name="AutoShape 2" descr="Purple mesh"/>
          <p:cNvSpPr>
            <a:spLocks/>
          </p:cNvSpPr>
          <p:nvPr/>
        </p:nvSpPr>
        <p:spPr bwMode="auto">
          <a:xfrm>
            <a:off x="0" y="-11113"/>
            <a:ext cx="9144000" cy="6856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2"/>
            <a:srcRect/>
            <a:tile tx="0" ty="0" sx="100000" sy="100000" flip="none" algn="tl"/>
          </a:blip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l" defTabSz="457200">
              <a:defRPr/>
            </a:pPr>
            <a:endParaRPr lang="en-US" sz="1800">
              <a:latin typeface="Arial" charset="0"/>
              <a:cs typeface="Arial" charset="0"/>
              <a:sym typeface="Arial" charset="0"/>
            </a:endParaRPr>
          </a:p>
        </p:txBody>
      </p:sp>
      <p:sp>
        <p:nvSpPr>
          <p:cNvPr id="59395" name="AutoShape 3"/>
          <p:cNvSpPr>
            <a:spLocks/>
          </p:cNvSpPr>
          <p:nvPr/>
        </p:nvSpPr>
        <p:spPr bwMode="auto">
          <a:xfrm>
            <a:off x="609600" y="1524000"/>
            <a:ext cx="8001000" cy="378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「圣经都是神所默示的，于教训、督责、使人归正、教导人学义，都是有益的。</a:t>
            </a:r>
            <a:endParaRPr lang="en-US" sz="4600">
              <a:solidFill>
                <a:srgbClr val="FFFFFF"/>
              </a:solidFill>
              <a:latin typeface="宋体" charset="0"/>
              <a:ea typeface="宋体" charset="0"/>
              <a:cs typeface="宋体" charset="0"/>
              <a:sym typeface="宋体" charset="0"/>
            </a:endParaRPr>
          </a:p>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叫属神的人得以完全，预备行各样的善事。」</a:t>
            </a:r>
            <a:endParaRPr lang="en-US">
              <a:cs typeface="Times New Roman Bold" charset="0"/>
            </a:endParaRPr>
          </a:p>
        </p:txBody>
      </p:sp>
      <p:sp>
        <p:nvSpPr>
          <p:cNvPr id="59396" name="AutoShape 4"/>
          <p:cNvSpPr>
            <a:spLocks/>
          </p:cNvSpPr>
          <p:nvPr/>
        </p:nvSpPr>
        <p:spPr bwMode="auto">
          <a:xfrm>
            <a:off x="4067175" y="5943600"/>
            <a:ext cx="4924425"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400">
                <a:solidFill>
                  <a:srgbClr val="FFFFFF"/>
                </a:solidFill>
                <a:latin typeface="宋体" charset="0"/>
                <a:ea typeface="宋体" charset="0"/>
                <a:cs typeface="宋体" charset="0"/>
                <a:sym typeface="宋体" charset="0"/>
              </a:rPr>
              <a:t>提后</a:t>
            </a:r>
            <a:r>
              <a:rPr lang="en-US" sz="4400">
                <a:solidFill>
                  <a:srgbClr val="FFFFFF"/>
                </a:solidFill>
                <a:latin typeface="宋体" charset="0"/>
                <a:ea typeface="宋体" charset="0"/>
                <a:cs typeface="宋体" charset="0"/>
                <a:sym typeface="宋体" charset="0"/>
              </a:rPr>
              <a:t>3:16-17</a:t>
            </a:r>
            <a:endParaRPr lang="en-US">
              <a:cs typeface="Times New Roman Bold" charset="0"/>
            </a:endParaRPr>
          </a:p>
        </p:txBody>
      </p:sp>
      <p:sp>
        <p:nvSpPr>
          <p:cNvPr id="59397" name="Rectangle 5"/>
          <p:cNvSpPr>
            <a:spLocks noGrp="1"/>
          </p:cNvSpPr>
          <p:nvPr>
            <p:ph type="title"/>
          </p:nvPr>
        </p:nvSpPr>
        <p:spPr bwMode="auto">
          <a:xfrm>
            <a:off x="0" y="273050"/>
            <a:ext cx="9144000" cy="703263"/>
          </a:xfrm>
          <a:solidFill>
            <a:srgbClr val="FF0000"/>
          </a:solidFill>
          <a:effectLst>
            <a:outerShdw blurRad="63500" dist="107763"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 uri="{FAA26D3D-D897-4be2-8F04-BA451C77F1D7}">
              <ma14:placeholderFlag xmlns="" xmlns:ma14="http://schemas.microsoft.com/office/mac/drawingml/2011/main" val="1"/>
            </a:ext>
          </a:extLst>
        </p:spPr>
        <p:txBody>
          <a:bodyPr wrap="square" lIns="45719" tIns="45719" rIns="45719" bIns="45719" numCol="1" anchor="t" anchorCtr="0" compatLnSpc="1">
            <a:prstTxWarp prst="textNoShape">
              <a:avLst/>
            </a:prstTxWarp>
          </a:bodyPr>
          <a:lstStyle/>
          <a:p>
            <a:pPr algn="ctr" defTabSz="204788" eaLnBrk="1">
              <a:lnSpc>
                <a:spcPct val="115000"/>
              </a:lnSpc>
              <a:spcBef>
                <a:spcPts val="400"/>
              </a:spcBef>
              <a:defRPr/>
            </a:pPr>
            <a:r>
              <a:rPr lang="ja-JP" altLang="en-US" sz="4000" dirty="0">
                <a:solidFill>
                  <a:srgbClr val="FFFFFF"/>
                </a:solidFill>
                <a:latin typeface="宋体" charset="0"/>
                <a:ea typeface="宋体" charset="0"/>
                <a:cs typeface="宋体" charset="0"/>
                <a:sym typeface="宋体" charset="0"/>
              </a:rPr>
              <a:t>为何神的话至关重要？</a:t>
            </a:r>
            <a:endParaRPr lang="en-US" sz="4000" dirty="0">
              <a:solidFill>
                <a:srgbClr val="FFFFFF"/>
              </a:solidFill>
              <a:latin typeface="宋体" charset="0"/>
              <a:ea typeface="宋体" charset="0"/>
              <a:cs typeface="宋体" charset="0"/>
              <a:sym typeface="宋体" charset="0"/>
            </a:endParaRPr>
          </a:p>
        </p:txBody>
      </p:sp>
      <p:sp>
        <p:nvSpPr>
          <p:cNvPr id="59398" name="AutoShape 6"/>
          <p:cNvSpPr>
            <a:spLocks/>
          </p:cNvSpPr>
          <p:nvPr/>
        </p:nvSpPr>
        <p:spPr bwMode="auto">
          <a:xfrm>
            <a:off x="1763713" y="-935038"/>
            <a:ext cx="4497387" cy="935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000"/>
              </a:spcBef>
              <a:defRPr/>
            </a:pPr>
            <a:endParaRPr lang="en-US" sz="1200" dirty="0">
              <a:solidFill>
                <a:srgbClr val="FFFFFF"/>
              </a:solidFill>
              <a:latin typeface="宋体" charset="0"/>
              <a:ea typeface="宋体" charset="0"/>
              <a:cs typeface="宋体" charset="0"/>
              <a:sym typeface="宋体" charset="0"/>
            </a:endParaRP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819498" y="2843461"/>
            <a:ext cx="2529342" cy="306983"/>
          </a:xfrm>
          <a:prstGeom prst="rect">
            <a:avLst/>
          </a:prstGeom>
        </p:spPr>
        <p:txBody>
          <a:bodyPr spcFirstLastPara="1" wrap="none" fromWordArt="1">
            <a:prstTxWarp prst="textArchUp">
              <a:avLst>
                <a:gd name="adj" fmla="val 10800000"/>
              </a:avLst>
            </a:prstTxWarp>
          </a:bodyPr>
          <a:lstStyle/>
          <a:p>
            <a:pPr algn="ctr" eaLnBrk="0">
              <a:defRPr/>
            </a:pPr>
            <a:r>
              <a:rPr lang="zh-TW" altLang="en-US" kern="10" dirty="0">
                <a:ln w="9525">
                  <a:solidFill>
                    <a:srgbClr val="000000"/>
                  </a:solidFill>
                  <a:round/>
                  <a:headEnd/>
                  <a:tailEnd/>
                </a:ln>
                <a:effectLst>
                  <a:glow rad="139700">
                    <a:srgbClr val="FFFFFF">
                      <a:alpha val="97000"/>
                    </a:srgbClr>
                  </a:glow>
                </a:effectLst>
                <a:latin typeface="Arial Black"/>
                <a:ea typeface="Arial Black"/>
                <a:cs typeface="Arial Black"/>
              </a:rPr>
              <a:t>责备</a:t>
            </a:r>
            <a:endParaRPr lang="en-US" kern="10" dirty="0">
              <a:ln w="9525">
                <a:solidFill>
                  <a:srgbClr val="000000"/>
                </a:solidFill>
                <a:round/>
                <a:headEnd/>
                <a:tailEnd/>
              </a:ln>
              <a:effectLst>
                <a:glow rad="139700">
                  <a:srgbClr val="FFFFFF">
                    <a:alpha val="97000"/>
                  </a:srgbClr>
                </a:glow>
              </a:effectLst>
              <a:latin typeface="Arial Black"/>
              <a:ea typeface="Arial Black"/>
              <a:cs typeface="Arial Black"/>
            </a:endParaRPr>
          </a:p>
        </p:txBody>
      </p:sp>
      <p:sp>
        <p:nvSpPr>
          <p:cNvPr id="99332" name="Rectangle 4"/>
          <p:cNvSpPr>
            <a:spLocks noChangeArrowheads="1"/>
          </p:cNvSpPr>
          <p:nvPr/>
        </p:nvSpPr>
        <p:spPr bwMode="auto">
          <a:xfrm>
            <a:off x="4716463" y="981075"/>
            <a:ext cx="3962400" cy="3048000"/>
          </a:xfrm>
          <a:prstGeom prst="rect">
            <a:avLst/>
          </a:prstGeom>
          <a:solidFill>
            <a:schemeClr val="tx2"/>
          </a:solidFill>
          <a:ln w="9525">
            <a:solidFill>
              <a:schemeClr val="tx1"/>
            </a:solidFill>
            <a:miter lim="800000"/>
            <a:headEnd/>
            <a:tailEnd/>
          </a:ln>
        </p:spPr>
        <p:txBody>
          <a:bodyPr wrap="none" anchor="ctr"/>
          <a:lstStyle/>
          <a:p>
            <a:pPr algn="l" eaLnBrk="0"/>
            <a:endParaRPr lang="en-US" sz="2400">
              <a:latin typeface="Arial"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a:endParaRPr lang="en-US" sz="2400">
              <a:latin typeface="Arial" charset="0"/>
            </a:endParaRPr>
          </a:p>
        </p:txBody>
      </p:sp>
      <p:sp>
        <p:nvSpPr>
          <p:cNvPr id="99334" name="Text Box 6"/>
          <p:cNvSpPr txBox="1">
            <a:spLocks noChangeArrowheads="1"/>
          </p:cNvSpPr>
          <p:nvPr/>
        </p:nvSpPr>
        <p:spPr bwMode="auto">
          <a:xfrm>
            <a:off x="8594725" y="39688"/>
            <a:ext cx="354013" cy="457200"/>
          </a:xfrm>
          <a:prstGeom prst="rect">
            <a:avLst/>
          </a:prstGeom>
          <a:noFill/>
          <a:ln>
            <a:noFill/>
          </a:ln>
          <a:effectLst>
            <a:outerShdw blurRad="63500" dist="35921" dir="2700000" algn="ctr" rotWithShape="0">
              <a:schemeClr val="tx2">
                <a:alpha val="74998"/>
              </a:schemeClr>
            </a:outerShdw>
          </a:effectLst>
        </p:spPr>
        <p:txBody>
          <a:bodyPr wrap="none">
            <a:spAutoFit/>
          </a:bodyPr>
          <a:lstStyle/>
          <a:p>
            <a:pPr algn="l" eaLnBrk="0">
              <a:defRPr/>
            </a:pPr>
            <a:r>
              <a:rPr lang="en-US" sz="2400" b="1">
                <a:solidFill>
                  <a:srgbClr val="F9F9F9"/>
                </a:solidFill>
                <a:latin typeface="Arial" charset="0"/>
              </a:rPr>
              <a:t>2</a:t>
            </a:r>
          </a:p>
        </p:txBody>
      </p:sp>
      <p:sp>
        <p:nvSpPr>
          <p:cNvPr id="99335" name="Text Box 7"/>
          <p:cNvSpPr txBox="1">
            <a:spLocks noChangeArrowheads="1"/>
          </p:cNvSpPr>
          <p:nvPr/>
        </p:nvSpPr>
        <p:spPr bwMode="auto">
          <a:xfrm>
            <a:off x="152400" y="4225925"/>
            <a:ext cx="18774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a:defRPr/>
            </a:pPr>
            <a:r>
              <a:rPr lang="zh-TW" altLang="en-US" sz="6600" b="1" dirty="0">
                <a:solidFill>
                  <a:srgbClr val="000000"/>
                </a:solidFill>
                <a:effectLst>
                  <a:glow rad="139700">
                    <a:srgbClr val="FFFFFF">
                      <a:alpha val="97000"/>
                    </a:srgbClr>
                  </a:glow>
                </a:effectLst>
                <a:latin typeface="Arial Black" charset="0"/>
              </a:rPr>
              <a:t>教导	</a:t>
            </a:r>
          </a:p>
        </p:txBody>
      </p:sp>
      <p:sp>
        <p:nvSpPr>
          <p:cNvPr id="99337" name="WordArt 9"/>
          <p:cNvSpPr>
            <a:spLocks noChangeArrowheads="1" noChangeShapeType="1" noTextEdit="1"/>
          </p:cNvSpPr>
          <p:nvPr/>
        </p:nvSpPr>
        <p:spPr bwMode="auto">
          <a:xfrm rot="-2488043">
            <a:off x="2109478" y="2684771"/>
            <a:ext cx="2162175" cy="855663"/>
          </a:xfrm>
          <a:prstGeom prst="rect">
            <a:avLst/>
          </a:prstGeom>
        </p:spPr>
        <p:txBody>
          <a:bodyPr spcFirstLastPara="1" wrap="none" fromWordArt="1">
            <a:prstTxWarp prst="textArchUp">
              <a:avLst>
                <a:gd name="adj" fmla="val 10800000"/>
              </a:avLst>
            </a:prstTxWarp>
          </a:bodyPr>
          <a:lstStyle/>
          <a:p>
            <a:pPr algn="ctr" eaLnBrk="0">
              <a:defRPr/>
            </a:pPr>
            <a:r>
              <a:rPr lang="zh-TW" altLang="en-US" sz="3200" kern="10" dirty="0">
                <a:ln w="9525">
                  <a:solidFill>
                    <a:srgbClr val="000000"/>
                  </a:solidFill>
                  <a:round/>
                  <a:headEnd/>
                  <a:tailEnd/>
                </a:ln>
                <a:effectLst>
                  <a:glow rad="139700">
                    <a:srgbClr val="FFFFFF">
                      <a:alpha val="97000"/>
                    </a:srgbClr>
                  </a:glow>
                </a:effectLst>
                <a:latin typeface="Arial Black"/>
                <a:ea typeface="Arial Black"/>
                <a:cs typeface="Arial Black"/>
              </a:rPr>
              <a:t>督责</a:t>
            </a:r>
          </a:p>
        </p:txBody>
      </p:sp>
      <p:sp>
        <p:nvSpPr>
          <p:cNvPr id="99338" name="Text Box 10"/>
          <p:cNvSpPr txBox="1">
            <a:spLocks noChangeArrowheads="1"/>
          </p:cNvSpPr>
          <p:nvPr/>
        </p:nvSpPr>
        <p:spPr bwMode="auto">
          <a:xfrm>
            <a:off x="4283668" y="4114800"/>
            <a:ext cx="44165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a:defRPr/>
            </a:pPr>
            <a:r>
              <a:rPr lang="zh-TW" altLang="en-US" sz="6600" b="1" dirty="0">
                <a:solidFill>
                  <a:srgbClr val="000000"/>
                </a:solidFill>
                <a:effectLst>
                  <a:glow rad="139700">
                    <a:srgbClr val="FFFFFF">
                      <a:alpha val="97000"/>
                    </a:srgbClr>
                  </a:glow>
                </a:effectLst>
                <a:latin typeface="Arial Black" charset="0"/>
              </a:rPr>
              <a:t>训练（学义）</a:t>
            </a:r>
          </a:p>
        </p:txBody>
      </p:sp>
      <p:sp>
        <p:nvSpPr>
          <p:cNvPr id="530442" name="Text Box 11"/>
          <p:cNvSpPr txBox="1">
            <a:spLocks noChangeArrowheads="1"/>
          </p:cNvSpPr>
          <p:nvPr/>
        </p:nvSpPr>
        <p:spPr bwMode="auto">
          <a:xfrm>
            <a:off x="1547813" y="60960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zh-TW" altLang="en-US" sz="3200" b="1">
                <a:solidFill>
                  <a:srgbClr val="FFFFFF"/>
                </a:solidFill>
                <a:latin typeface="Arial" charset="0"/>
              </a:rPr>
              <a:t>提后</a:t>
            </a:r>
            <a:r>
              <a:rPr lang="en-US" altLang="zh-TW" sz="3200" b="1">
                <a:solidFill>
                  <a:srgbClr val="FFFFFF"/>
                </a:solidFill>
                <a:latin typeface="Arial" charset="0"/>
              </a:rPr>
              <a:t>3:16-17</a:t>
            </a:r>
          </a:p>
        </p:txBody>
      </p:sp>
      <p:sp>
        <p:nvSpPr>
          <p:cNvPr id="530443" name="Rectangle 2"/>
          <p:cNvSpPr>
            <a:spLocks noGrp="1" noChangeArrowheads="1"/>
          </p:cNvSpPr>
          <p:nvPr>
            <p:ph type="title"/>
          </p:nvPr>
        </p:nvSpPr>
        <p:spPr>
          <a:xfrm>
            <a:off x="228600" y="457200"/>
            <a:ext cx="8610600" cy="762000"/>
          </a:xfrm>
        </p:spPr>
        <p:txBody>
          <a:bodyPr/>
          <a:lstStyle/>
          <a:p>
            <a:pPr defTabSz="457200">
              <a:lnSpc>
                <a:spcPct val="115000"/>
              </a:lnSpc>
              <a:spcBef>
                <a:spcPts val="1000"/>
              </a:spcBef>
            </a:pPr>
            <a:r>
              <a:rPr lang="ja-JP" altLang="en-US">
                <a:solidFill>
                  <a:srgbClr val="FFFFFF"/>
                </a:solidFill>
                <a:latin typeface="宋体" charset="0"/>
                <a:ea typeface="宋体" charset="0"/>
                <a:cs typeface="宋体" charset="0"/>
                <a:sym typeface="宋体" charset="0"/>
              </a:rPr>
              <a:t>神话语所带来的四个结果</a:t>
            </a:r>
            <a:endParaRPr lang="en-US">
              <a:solidFill>
                <a:srgbClr val="FFFFFF"/>
              </a:solidFill>
              <a:latin typeface="宋体" charset="0"/>
              <a:ea typeface="宋体" charset="0"/>
              <a:cs typeface="宋体" charset="0"/>
              <a:sym typeface="宋体"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1"/>
          <p:cNvSpPr>
            <a:spLocks/>
          </p:cNvSpPr>
          <p:nvPr/>
        </p:nvSpPr>
        <p:spPr bwMode="auto">
          <a:xfrm>
            <a:off x="514350" y="1511300"/>
            <a:ext cx="8401050" cy="518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u="sng" dirty="0">
                <a:solidFill>
                  <a:srgbClr val="FFFFFF"/>
                </a:solidFill>
                <a:latin typeface="宋体" charset="0"/>
                <a:ea typeface="宋体" charset="0"/>
                <a:cs typeface="宋体" charset="0"/>
                <a:sym typeface="宋体" charset="0"/>
              </a:rPr>
              <a:t>保罗对圣经的看法</a:t>
            </a:r>
            <a:endParaRPr lang="en-US" u="sng" dirty="0">
              <a:solidFill>
                <a:srgbClr val="FFFFFF"/>
              </a:solidFill>
              <a:latin typeface="Verdana" charset="0"/>
              <a:cs typeface="Verdana" charset="0"/>
              <a:sym typeface="Verdana" charset="0"/>
            </a:endParaRPr>
          </a:p>
          <a:p>
            <a:pPr algn="l" defTabSz="457200">
              <a:defRPr/>
            </a:pPr>
            <a:endParaRPr lang="en-US" u="sng"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a. </a:t>
            </a:r>
            <a:r>
              <a:rPr lang="ja-JP" altLang="en-US" dirty="0">
                <a:solidFill>
                  <a:srgbClr val="FFFFFF"/>
                </a:solidFill>
                <a:latin typeface="宋体" charset="0"/>
                <a:ea typeface="宋体" charset="0"/>
                <a:cs typeface="宋体" charset="0"/>
                <a:sym typeface="宋体" charset="0"/>
              </a:rPr>
              <a:t>神默示</a:t>
            </a:r>
            <a:r>
              <a:rPr lang="en-US" dirty="0">
                <a:solidFill>
                  <a:srgbClr val="FFFFFF"/>
                </a:solidFill>
                <a:latin typeface="Verdana" charset="0"/>
                <a:cs typeface="Verdana" charset="0"/>
                <a:sym typeface="Verdana" charset="0"/>
              </a:rPr>
              <a:t> </a:t>
            </a:r>
            <a:r>
              <a:rPr lang="en-US" i="1" dirty="0">
                <a:solidFill>
                  <a:srgbClr val="FFFFFF"/>
                </a:solidFill>
                <a:latin typeface="Verdana" charset="0"/>
                <a:cs typeface="Verdana" charset="0"/>
                <a:sym typeface="Verdana" charset="0"/>
              </a:rPr>
              <a:t>(3:16; </a:t>
            </a:r>
            <a:r>
              <a:rPr lang="ja-JP" altLang="en-US" dirty="0">
                <a:solidFill>
                  <a:srgbClr val="FFFFFF"/>
                </a:solidFill>
                <a:latin typeface="宋体" charset="0"/>
                <a:ea typeface="宋体" charset="0"/>
                <a:cs typeface="宋体" charset="0"/>
                <a:sym typeface="宋体" charset="0"/>
              </a:rPr>
              <a:t>彼后</a:t>
            </a:r>
            <a:r>
              <a:rPr lang="en-US" i="1" dirty="0">
                <a:solidFill>
                  <a:srgbClr val="FFFFFF"/>
                </a:solidFill>
                <a:latin typeface="Verdana" charset="0"/>
                <a:cs typeface="Verdana" charset="0"/>
                <a:sym typeface="Verdana" charset="0"/>
              </a:rPr>
              <a:t> 1:21)</a:t>
            </a:r>
          </a:p>
          <a:p>
            <a:pPr algn="l" defTabSz="457200">
              <a:defRPr/>
            </a:pPr>
            <a:endParaRPr lang="en-US"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b. </a:t>
            </a:r>
            <a:r>
              <a:rPr lang="ja-JP" altLang="en-US" dirty="0">
                <a:solidFill>
                  <a:srgbClr val="FFFFFF"/>
                </a:solidFill>
                <a:latin typeface="宋体" charset="0"/>
                <a:ea typeface="宋体" charset="0"/>
                <a:cs typeface="宋体" charset="0"/>
                <a:sym typeface="宋体" charset="0"/>
              </a:rPr>
              <a:t>有用的</a:t>
            </a:r>
            <a:r>
              <a:rPr lang="en-US" dirty="0">
                <a:solidFill>
                  <a:srgbClr val="FFFFFF"/>
                </a:solidFill>
                <a:latin typeface="Verdana" charset="0"/>
                <a:cs typeface="Verdana" charset="0"/>
                <a:sym typeface="Verdana" charset="0"/>
              </a:rPr>
              <a:t>(</a:t>
            </a:r>
            <a:r>
              <a:rPr lang="en-US" i="1" dirty="0">
                <a:solidFill>
                  <a:srgbClr val="FFFFFF"/>
                </a:solidFill>
                <a:latin typeface="Verdana" charset="0"/>
                <a:cs typeface="Verdana" charset="0"/>
                <a:sym typeface="Verdana" charset="0"/>
              </a:rPr>
              <a:t>3:16)</a:t>
            </a:r>
          </a:p>
          <a:p>
            <a:pPr marL="642938" lvl="1" indent="-185738" algn="l" defTabSz="457200">
              <a:defRPr/>
            </a:pPr>
            <a:r>
              <a:rPr lang="en-US" dirty="0">
                <a:solidFill>
                  <a:srgbClr val="FFFFFF"/>
                </a:solidFill>
                <a:latin typeface="Verdana" charset="0"/>
                <a:cs typeface="Verdana" charset="0"/>
                <a:sym typeface="Verdana" charset="0"/>
              </a:rPr>
              <a:t>- 	</a:t>
            </a:r>
            <a:r>
              <a:rPr lang="ja-JP" altLang="en-US" dirty="0">
                <a:solidFill>
                  <a:srgbClr val="FFFFFF"/>
                </a:solidFill>
                <a:latin typeface="宋体" charset="0"/>
                <a:ea typeface="宋体" charset="0"/>
                <a:cs typeface="宋体" charset="0"/>
                <a:sym typeface="宋体" charset="0"/>
              </a:rPr>
              <a:t>教训</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责备</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矫正</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公义的训练</a:t>
            </a:r>
            <a:endParaRPr lang="en-US" dirty="0">
              <a:solidFill>
                <a:srgbClr val="FFFFFF"/>
              </a:solidFill>
              <a:latin typeface="Verdana" charset="0"/>
              <a:cs typeface="Verdana" charset="0"/>
              <a:sym typeface="Verdana" charset="0"/>
            </a:endParaRPr>
          </a:p>
          <a:p>
            <a:pPr algn="l" defTabSz="457200">
              <a:defRPr/>
            </a:pPr>
            <a:endParaRPr lang="en-US" dirty="0">
              <a:solidFill>
                <a:srgbClr val="FFFFFF"/>
              </a:solidFill>
              <a:latin typeface="Verdana" charset="0"/>
              <a:cs typeface="Verdana" charset="0"/>
              <a:sym typeface="Verdana" charset="0"/>
            </a:endParaRPr>
          </a:p>
          <a:p>
            <a:pPr algn="l" defTabSz="457200">
              <a:defRPr/>
            </a:pPr>
            <a:r>
              <a:rPr lang="ja-JP" altLang="en-US" dirty="0">
                <a:solidFill>
                  <a:srgbClr val="FFFFFF"/>
                </a:solidFill>
                <a:latin typeface="宋体" charset="0"/>
                <a:ea typeface="宋体" charset="0"/>
                <a:cs typeface="宋体" charset="0"/>
                <a:sym typeface="宋体" charset="0"/>
              </a:rPr>
              <a:t>为要使属神的人装备好，可以抵挡假教义和完成各样善工</a:t>
            </a:r>
            <a:endParaRPr lang="en-US" dirty="0">
              <a:cs typeface="Times New Roman Bold" charset="0"/>
            </a:endParaRPr>
          </a:p>
        </p:txBody>
      </p:sp>
      <p:sp>
        <p:nvSpPr>
          <p:cNvPr id="56322" name="Rectangle 2"/>
          <p:cNvSpPr>
            <a:spLocks noGrp="1"/>
          </p:cNvSpPr>
          <p:nvPr>
            <p:ph type="title"/>
          </p:nvPr>
        </p:nvSpPr>
        <p:spPr bwMode="auto">
          <a:xfrm>
            <a:off x="457200" y="115888"/>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3</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：圣经</a:t>
            </a:r>
            <a:endParaRPr lang="en-US"/>
          </a:p>
        </p:txBody>
      </p:sp>
      <p:pic>
        <p:nvPicPr>
          <p:cNvPr id="56323" name="Picture 3"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10175" y="3336925"/>
            <a:ext cx="3933825"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14475" y="368299"/>
            <a:ext cx="8119069" cy="4309527"/>
          </a:xfrm>
          <a:solidFill>
            <a:srgbClr val="FFFFFF"/>
          </a:solidFill>
        </p:spPr>
        <p:txBody>
          <a:bodyPr rtlCol="0">
            <a:normAutofit fontScale="90000"/>
          </a:bodyPr>
          <a:lstStyle/>
          <a:p>
            <a:pPr fontAlgn="auto">
              <a:spcAft>
                <a:spcPts val="0"/>
              </a:spcAft>
              <a:defRPr/>
            </a:pPr>
            <a:r>
              <a:rPr lang="en-US" sz="9600" dirty="0" err="1">
                <a:latin typeface="SimSun" panose="02010600030101010101" pitchFamily="2" charset="-122"/>
                <a:ea typeface="SimSun" panose="02010600030101010101" pitchFamily="2" charset="-122"/>
                <a:cs typeface="+mj-cs"/>
              </a:rPr>
              <a:t>我们要如何</a:t>
            </a:r>
            <a:br>
              <a:rPr lang="en-US" sz="9600" dirty="0">
                <a:latin typeface="SimSun" panose="02010600030101010101" pitchFamily="2" charset="-122"/>
                <a:ea typeface="SimSun" panose="02010600030101010101" pitchFamily="2" charset="-122"/>
                <a:cs typeface="+mj-cs"/>
              </a:rPr>
            </a:br>
            <a:r>
              <a:rPr lang="en-US" sz="9600" dirty="0" err="1">
                <a:latin typeface="SimSun" panose="02010600030101010101" pitchFamily="2" charset="-122"/>
                <a:ea typeface="SimSun" panose="02010600030101010101" pitchFamily="2" charset="-122"/>
                <a:cs typeface="+mj-cs"/>
              </a:rPr>
              <a:t>世俗化</a:t>
            </a:r>
            <a:r>
              <a:rPr lang="en-US" sz="9600" dirty="0">
                <a:ea typeface="+mj-ea"/>
                <a:cs typeface="+mj-cs"/>
              </a:rPr>
              <a:t>?</a:t>
            </a:r>
            <a:br>
              <a:rPr lang="en-US" sz="9600" dirty="0">
                <a:ea typeface="+mj-ea"/>
                <a:cs typeface="+mj-cs"/>
              </a:rPr>
            </a:br>
            <a:endParaRPr lang="en-US" sz="11500" b="1" dirty="0">
              <a:solidFill>
                <a:schemeClr val="tx2"/>
              </a:solidFill>
              <a:effectLst>
                <a:glow rad="127000">
                  <a:schemeClr val="bg1"/>
                </a:glow>
              </a:effectLst>
              <a:latin typeface="Arial" charset="0"/>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p:spPr>
        <p:txBody>
          <a:bodyPr rtlCol="0">
            <a:normAutofit/>
          </a:bodyPr>
          <a:lstStyle/>
          <a:p>
            <a:pPr fontAlgn="auto">
              <a:spcAft>
                <a:spcPts val="0"/>
              </a:spcAft>
              <a:defRPr/>
            </a:pPr>
            <a:r>
              <a:rPr lang="en-US" b="1" dirty="0">
                <a:latin typeface="SimSun" panose="02010600030101010101" pitchFamily="2" charset="-122"/>
                <a:ea typeface="SimSun" panose="02010600030101010101" pitchFamily="2" charset="-122"/>
                <a:cs typeface="+mj-cs"/>
              </a:rPr>
              <a:t>“</a:t>
            </a:r>
            <a:r>
              <a:rPr lang="en-US" b="1" dirty="0" err="1">
                <a:latin typeface="SimSun" panose="02010600030101010101" pitchFamily="2" charset="-122"/>
                <a:ea typeface="SimSun" panose="02010600030101010101" pitchFamily="2" charset="-122"/>
                <a:cs typeface="+mj-cs"/>
              </a:rPr>
              <a:t>所有的宗教都一样</a:t>
            </a:r>
            <a:r>
              <a:rPr lang="en-US" b="1" dirty="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SimSun" panose="02010600030101010101" pitchFamily="2" charset="-122"/>
              <a:ea typeface="SimSun" panose="02010600030101010101" pitchFamily="2" charset="-122"/>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3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p:spPr>
        <p:txBody>
          <a:bodyPr rtlCol="0">
            <a:normAutofit/>
          </a:bodyPr>
          <a:lstStyle/>
          <a:p>
            <a:pPr fontAlgn="auto">
              <a:spcAft>
                <a:spcPts val="0"/>
              </a:spcAft>
              <a:defRPr/>
            </a:pPr>
            <a:r>
              <a:rPr lang="en-US" b="1" dirty="0">
                <a:latin typeface="SimSun" panose="02010600030101010101" pitchFamily="2" charset="-122"/>
                <a:ea typeface="SimSun" panose="02010600030101010101" pitchFamily="2" charset="-122"/>
                <a:cs typeface="+mj-cs"/>
              </a:rPr>
              <a:t>“</a:t>
            </a:r>
            <a:r>
              <a:rPr lang="en-US" b="1" dirty="0" err="1">
                <a:latin typeface="SimSun" panose="02010600030101010101" pitchFamily="2" charset="-122"/>
                <a:ea typeface="SimSun" panose="02010600030101010101" pitchFamily="2" charset="-122"/>
                <a:cs typeface="+mj-cs"/>
              </a:rPr>
              <a:t>所有的宗教都一样</a:t>
            </a:r>
            <a:r>
              <a:rPr lang="en-US" b="1" dirty="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ＭＳ Ｐゴシック" charset="0"/>
            </a:endParaRPr>
          </a:p>
        </p:txBody>
      </p:sp>
      <p:pic>
        <p:nvPicPr>
          <p:cNvPr id="4270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86659"/>
      </p:ext>
    </p:extLst>
  </p:cSld>
  <p:clrMapOvr>
    <a:overrideClrMapping bg1="lt1" tx1="dk1" bg2="lt2" tx2="dk2" accent1="accent1" accent2="accent2" accent3="accent3" accent4="accent4" accent5="accent5" accent6="accent6" hlink="hlink" folHlink="folHlink"/>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78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50564"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a:solidFill>
                  <a:schemeClr val="tx2"/>
                </a:solidFill>
                <a:latin typeface="Arial" pitchFamily="34" charset="0"/>
                <a:ea typeface="+mj-ea"/>
                <a:cs typeface="Arial" pitchFamily="34" charset="0"/>
              </a:rPr>
              <a:t>"</a:t>
            </a:r>
            <a:r>
              <a:rPr lang="en-US" b="1" dirty="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a:latin typeface="SimSun" panose="02010600030101010101" pitchFamily="2" charset="-122"/>
                <a:ea typeface="SimSun" panose="02010600030101010101" pitchFamily="2" charset="-122"/>
                <a:cs typeface="+mj-cs"/>
              </a:rPr>
              <a:t>存在</a:t>
            </a:r>
            <a:r>
              <a:rPr lang="en-US" altLang="en-US" b="1" dirty="0">
                <a:solidFill>
                  <a:schemeClr val="tx2"/>
                </a:solidFill>
                <a:latin typeface="Arial" pitchFamily="34" charset="0"/>
                <a:ea typeface="+mj-ea"/>
                <a:cs typeface="Arial" pitchFamily="34" charset="0"/>
              </a:rPr>
              <a:t>."</a:t>
            </a:r>
          </a:p>
        </p:txBody>
      </p:sp>
      <p:sp>
        <p:nvSpPr>
          <p:cNvPr id="1017860"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4000" b="1">
                <a:solidFill>
                  <a:srgbClr val="FFFFFF"/>
                </a:solidFill>
                <a:latin typeface="SimSun" charset="0"/>
                <a:ea typeface="SimSun" charset="0"/>
              </a:rPr>
              <a:t>你应该如何处理</a:t>
            </a:r>
            <a:r>
              <a:rPr lang="en-US" sz="4000" b="1">
                <a:solidFill>
                  <a:srgbClr val="FFFF00"/>
                </a:solidFill>
                <a:latin typeface="SimSun" charset="0"/>
                <a:ea typeface="SimSun" charset="0"/>
              </a:rPr>
              <a:t>世俗主义</a:t>
            </a:r>
            <a:r>
              <a:rPr lang="en-US" sz="4000" b="1">
                <a:solidFill>
                  <a:srgbClr val="FFFFFF"/>
                </a:solidFill>
                <a:latin typeface="SimSun" charset="0"/>
                <a:ea typeface="SimSun" charset="0"/>
              </a:rPr>
              <a:t>？</a:t>
            </a:r>
            <a:endParaRPr lang="en-US" altLang="ja-JP" sz="4000" b="1">
              <a:solidFill>
                <a:srgbClr val="FFFFFF"/>
              </a:solidFill>
              <a:latin typeface="SimSun" charset="0"/>
              <a:ea typeface="Arial" charset="0"/>
              <a:cs typeface="Arial" charset="0"/>
            </a:endParaRPr>
          </a:p>
          <a:p>
            <a:pPr algn="ctr" hangingPunct="1"/>
            <a:endParaRPr lang="en-US" sz="4000" b="1">
              <a:solidFill>
                <a:srgbClr val="FFFFFF"/>
              </a:solidFill>
              <a:latin typeface="SimSun" charset="0"/>
              <a:ea typeface="Arial" charset="0"/>
              <a:cs typeface="Arial" charset="0"/>
            </a:endParaRP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88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890838"/>
            <a:ext cx="5943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err="1">
                <a:solidFill>
                  <a:srgbClr val="FFFFFF"/>
                </a:solidFill>
                <a:latin typeface="SimSun" panose="02010600030101010101" pitchFamily="2" charset="-122"/>
                <a:ea typeface="SimSun" panose="02010600030101010101" pitchFamily="2" charset="-122"/>
              </a:rPr>
              <a:t>用</a:t>
            </a:r>
            <a:r>
              <a:rPr lang="en-US" sz="5400" dirty="0" err="1">
                <a:solidFill>
                  <a:srgbClr val="FFFF00"/>
                </a:solidFill>
                <a:latin typeface="SimSun" panose="02010600030101010101" pitchFamily="2" charset="-122"/>
                <a:ea typeface="SimSun" panose="02010600030101010101" pitchFamily="2" charset="-122"/>
              </a:rPr>
              <a:t>真理</a:t>
            </a:r>
            <a:r>
              <a:rPr lang="en-US" sz="5400" dirty="0" err="1">
                <a:solidFill>
                  <a:srgbClr val="FFFFFF"/>
                </a:solidFill>
                <a:latin typeface="SimSun" panose="02010600030101010101" pitchFamily="2" charset="-122"/>
                <a:ea typeface="SimSun" panose="02010600030101010101" pitchFamily="2" charset="-122"/>
              </a:rPr>
              <a:t>来替代谎言</a:t>
            </a:r>
            <a:endParaRPr lang="en-US" sz="5400" dirty="0">
              <a:solidFill>
                <a:srgbClr val="FFFFFF"/>
              </a:solidFill>
              <a:latin typeface="SimSun" panose="02010600030101010101" pitchFamily="2" charset="-122"/>
              <a:ea typeface="SimSun" panose="02010600030101010101" pitchFamily="2" charset="-122"/>
            </a:endParaRPr>
          </a:p>
          <a:p>
            <a:pPr defTabSz="457200">
              <a:defRPr/>
            </a:pPr>
            <a:endParaRPr lang="en-US" sz="5400" b="1" dirty="0">
              <a:solidFill>
                <a:srgbClr val="00B050"/>
              </a:solidFill>
              <a:effectLst>
                <a:glow rad="127000">
                  <a:srgbClr val="000000"/>
                </a:glow>
              </a:effectLst>
              <a:latin typeface="SimSun" panose="02010600030101010101" pitchFamily="2" charset="-122"/>
              <a:ea typeface="SimSun" panose="02010600030101010101" pitchFamily="2" charset="-122"/>
              <a:cs typeface="ＭＳ Ｐゴシック" charset="0"/>
            </a:endParaRPr>
          </a:p>
        </p:txBody>
      </p:sp>
      <p:sp>
        <p:nvSpPr>
          <p:cNvPr id="2" name="Rectangle 1"/>
          <p:cNvSpPr/>
          <p:nvPr/>
        </p:nvSpPr>
        <p:spPr>
          <a:xfrm>
            <a:off x="1912938" y="5334000"/>
            <a:ext cx="3278187" cy="830263"/>
          </a:xfrm>
          <a:prstGeom prst="rect">
            <a:avLst/>
          </a:prstGeom>
        </p:spPr>
        <p:txBody>
          <a:bodyPr wrap="none">
            <a:spAutoFit/>
          </a:bodyPr>
          <a:lstStyle/>
          <a:p>
            <a:pPr algn="l" fontAlgn="auto" hangingPunct="1">
              <a:spcBef>
                <a:spcPts val="0"/>
              </a:spcBef>
              <a:spcAft>
                <a:spcPts val="0"/>
              </a:spcAft>
              <a:defRPr/>
            </a:pPr>
            <a:r>
              <a:rPr lang="zh-CN" altLang="en-US" sz="4800" b="1" dirty="0">
                <a:solidFill>
                  <a:srgbClr val="FFFFFF"/>
                </a:solidFill>
                <a:latin typeface="Calibri"/>
                <a:ea typeface="宋体"/>
                <a:cs typeface="+mn-cs"/>
              </a:rPr>
              <a:t>主要</a:t>
            </a:r>
            <a:r>
              <a:rPr lang="en-US" sz="4800"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的</a:t>
            </a:r>
            <a:r>
              <a:rPr lang="zh-CN" altLang="en-US" sz="4800" b="1" dirty="0">
                <a:solidFill>
                  <a:srgbClr val="FFFFFF"/>
                </a:solidFill>
                <a:latin typeface="Calibri"/>
                <a:ea typeface="宋体"/>
                <a:cs typeface="+mn-cs"/>
              </a:rPr>
              <a:t>想法</a:t>
            </a:r>
            <a:endParaRPr lang="en-US" sz="4800" b="1" dirty="0">
              <a:solidFill>
                <a:srgbClr val="FFFFFF"/>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99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US" sz="5400" dirty="0">
                <a:effectLst>
                  <a:glow rad="254000">
                    <a:schemeClr val="tx2"/>
                  </a:glow>
                </a:effectLst>
              </a:rPr>
              <a:t>1</a:t>
            </a:r>
            <a:r>
              <a:rPr lang="en-US" sz="5400" b="1" dirty="0">
                <a:effectLst>
                  <a:glow rad="254000">
                    <a:schemeClr val="tx2"/>
                  </a:glow>
                </a:effectLst>
                <a:latin typeface="SimSun" panose="02010600030101010101" pitchFamily="2" charset="-122"/>
                <a:ea typeface="SimSun" panose="02010600030101010101" pitchFamily="2" charset="-122"/>
              </a:rPr>
              <a:t>.避免不敬虔的教</a:t>
            </a:r>
            <a:r>
              <a:rPr lang="ja-JP" altLang="en-US" sz="5400" b="1" dirty="0">
                <a:effectLst>
                  <a:glow rad="254000">
                    <a:schemeClr val="tx2"/>
                  </a:glow>
                </a:effectLst>
                <a:latin typeface="SimSun" panose="02010600030101010101" pitchFamily="2" charset="-122"/>
                <a:ea typeface="SimSun" panose="02010600030101010101" pitchFamily="2" charset="-122"/>
              </a:rPr>
              <a:t>牧</a:t>
            </a:r>
            <a:r>
              <a:rPr lang="en-US" sz="5400" b="1" dirty="0">
                <a:effectLst>
                  <a:glow rad="254000">
                    <a:schemeClr val="tx2"/>
                  </a:glow>
                </a:effectLst>
                <a:latin typeface="SimSun" panose="02010600030101010101" pitchFamily="2" charset="-122"/>
                <a:ea typeface="SimSun" panose="02010600030101010101" pitchFamily="2" charset="-122"/>
              </a:rPr>
              <a:t> </a:t>
            </a:r>
            <a:r>
              <a:rPr lang="en-US" sz="5400" dirty="0">
                <a:effectLst>
                  <a:glow rad="254000">
                    <a:schemeClr val="tx2"/>
                  </a:glow>
                </a:effectLst>
              </a:rPr>
              <a:t>(3:1-5)</a:t>
            </a:r>
            <a:endParaRPr lang="en-US" sz="5400" b="1" dirty="0">
              <a:effectLst>
                <a:glow rad="254000">
                  <a:schemeClr val="tx2"/>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09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latin typeface="SimSun" panose="02010600030101010101" pitchFamily="2" charset="-122"/>
                <a:ea typeface="SimSun" panose="02010600030101010101" pitchFamily="2" charset="-122"/>
              </a:rPr>
              <a:t>2.接受真理</a:t>
            </a:r>
            <a:r>
              <a:rPr lang="en-US" sz="5400" dirty="0"/>
              <a:t>(3:10-17)</a:t>
            </a:r>
            <a:r>
              <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spd="slow"/>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rtlCol="0" anchor="t">
            <a:normAutofit/>
          </a:bodyPr>
          <a:lstStyle/>
          <a:p>
            <a:pPr fontAlgn="auto">
              <a:spcAft>
                <a:spcPts val="0"/>
              </a:spcAft>
              <a:defRPr/>
            </a:pPr>
            <a:r>
              <a:rPr lang="en-US" sz="3600" b="1" dirty="0">
                <a:effectLst>
                  <a:glow rad="127000">
                    <a:schemeClr val="tx1"/>
                  </a:glow>
                </a:effectLst>
                <a:latin typeface="Arial" charset="0"/>
              </a:rPr>
              <a:t>Garbage in, Garbage out</a:t>
            </a:r>
          </a:p>
        </p:txBody>
      </p:sp>
      <p:pic>
        <p:nvPicPr>
          <p:cNvPr id="10240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a:p>
        </p:txBody>
      </p:sp>
      <p:sp>
        <p:nvSpPr>
          <p:cNvPr id="55298" name="AutoShape 2"/>
          <p:cNvSpPr>
            <a:spLocks/>
          </p:cNvSpPr>
          <p:nvPr/>
        </p:nvSpPr>
        <p:spPr bwMode="auto">
          <a:xfrm>
            <a:off x="228600" y="4298950"/>
            <a:ext cx="7467600" cy="758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3600" dirty="0">
              <a:solidFill>
                <a:srgbClr val="FFFFFF"/>
              </a:solidFill>
              <a:latin typeface="Verdana" charset="0"/>
              <a:cs typeface="Verdana" charset="0"/>
              <a:sym typeface="Verdana" charset="0"/>
            </a:endParaRPr>
          </a:p>
          <a:p>
            <a:pPr algn="l" defTabSz="457200">
              <a:defRPr/>
            </a:pPr>
            <a:r>
              <a:rPr lang="ja-JP" altLang="en-US" sz="3600" dirty="0">
                <a:solidFill>
                  <a:srgbClr val="FFFFFF"/>
                </a:solidFill>
                <a:latin typeface="宋体" charset="0"/>
                <a:ea typeface="宋体" charset="0"/>
                <a:cs typeface="宋体" charset="0"/>
                <a:sym typeface="宋体" charset="0"/>
              </a:rPr>
              <a:t>听顺耳的话，转离不听真理，</a:t>
            </a:r>
            <a:br>
              <a:rPr lang="en-US" altLang="ja-JP" sz="3600" dirty="0">
                <a:solidFill>
                  <a:srgbClr val="FFFFFF"/>
                </a:solidFill>
                <a:latin typeface="宋体" charset="0"/>
                <a:ea typeface="宋体" charset="0"/>
                <a:cs typeface="宋体" charset="0"/>
                <a:sym typeface="宋体" charset="0"/>
              </a:rPr>
            </a:br>
            <a:r>
              <a:rPr lang="ja-JP" altLang="en-US" sz="3600" dirty="0">
                <a:solidFill>
                  <a:srgbClr val="FFFFFF"/>
                </a:solidFill>
                <a:latin typeface="宋体" charset="0"/>
                <a:ea typeface="宋体" charset="0"/>
                <a:cs typeface="宋体" charset="0"/>
                <a:sym typeface="宋体" charset="0"/>
              </a:rPr>
              <a:t>反倒趋向无稽之谈。</a:t>
            </a:r>
            <a:endParaRPr lang="en-US" sz="4000" dirty="0">
              <a:cs typeface="Times New Roman Bold" charset="0"/>
            </a:endParaRPr>
          </a:p>
        </p:txBody>
      </p:sp>
      <p:sp>
        <p:nvSpPr>
          <p:cNvPr id="55299" name="AutoShape 3"/>
          <p:cNvSpPr>
            <a:spLocks/>
          </p:cNvSpPr>
          <p:nvPr/>
        </p:nvSpPr>
        <p:spPr bwMode="auto">
          <a:xfrm>
            <a:off x="228600" y="1447800"/>
            <a:ext cx="8686800" cy="2139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003B76"/>
              </a:gs>
              <a:gs pos="100000">
                <a:srgbClr val="001831"/>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spcBef>
                <a:spcPts val="1000"/>
              </a:spcBef>
              <a:defRPr/>
            </a:pPr>
            <a:endParaRPr lang="en-US" sz="4800">
              <a:solidFill>
                <a:srgbClr val="FFFFFF"/>
              </a:solidFill>
              <a:latin typeface="Verdana" charset="0"/>
              <a:cs typeface="Verdana" charset="0"/>
              <a:sym typeface="Verdana" charset="0"/>
            </a:endParaRPr>
          </a:p>
          <a:p>
            <a:pPr algn="l" defTabSz="457200">
              <a:spcBef>
                <a:spcPts val="2100"/>
              </a:spcBef>
              <a:defRPr/>
            </a:pPr>
            <a:r>
              <a:rPr lang="ja-JP" altLang="en-US" sz="4800">
                <a:solidFill>
                  <a:srgbClr val="FFFFFF"/>
                </a:solidFill>
                <a:latin typeface="宋体" charset="0"/>
                <a:ea typeface="宋体" charset="0"/>
                <a:cs typeface="宋体" charset="0"/>
                <a:sym typeface="宋体" charset="0"/>
              </a:rPr>
              <a:t>你的教会有这样的人吗？</a:t>
            </a:r>
            <a:endParaRPr lang="en-US" sz="4800">
              <a:solidFill>
                <a:srgbClr val="FFFFFF"/>
              </a:solidFill>
              <a:latin typeface="Verdana" charset="0"/>
              <a:cs typeface="Verdana" charset="0"/>
              <a:sym typeface="Verdana" charset="0"/>
            </a:endParaRPr>
          </a:p>
        </p:txBody>
      </p:sp>
      <p:pic>
        <p:nvPicPr>
          <p:cNvPr id="55300" name="Picture 4" descr="BD07961_"/>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46963" y="4748213"/>
            <a:ext cx="1417637"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6414184" presetClass="entr" presetSubtype="0" fill="hold" grpId="0" nodeType="afterEffect">
                                  <p:stCondLst>
                                    <p:cond delay="0"/>
                                  </p:stCondLst>
                                  <p:childTnLst>
                                    <p:set>
                                      <p:cBhvr>
                                        <p:cTn id="6" dur="1" fill="hold">
                                          <p:stCondLst>
                                            <p:cond delay="499"/>
                                          </p:stCondLst>
                                        </p:cTn>
                                        <p:tgtEl>
                                          <p:spTgt spid="55297"/>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blinds(horizontal)">
                                      <p:cBhvr>
                                        <p:cTn id="10" dur="500"/>
                                        <p:tgtEl>
                                          <p:spTgt spid="5529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5299"/>
                                        </p:tgtEl>
                                        <p:attrNameLst>
                                          <p:attrName>style.visibility</p:attrName>
                                        </p:attrNameLst>
                                      </p:cBhvr>
                                      <p:to>
                                        <p:strVal val="visible"/>
                                      </p:to>
                                    </p:set>
                                    <p:animEffect transition="in" filter="box(out)">
                                      <p:cBhvr>
                                        <p:cTn id="15"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animBg="1" autoUpdateAnimBg="0"/>
      <p:bldP spid="55298" grpId="0" build="p" bldLvl="5" autoUpdateAnimBg="0" advAuto="0"/>
      <p:bldP spid="55299"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p:cNvSpPr>
          <p:nvPr>
            <p:ph type="title"/>
          </p:nvPr>
        </p:nvSpPr>
        <p:spPr bwMode="auto">
          <a:xfrm>
            <a:off x="3635375" y="404813"/>
            <a:ext cx="1296988" cy="58578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dirty="0">
                <a:solidFill>
                  <a:srgbClr val="FFFFFF"/>
                </a:solidFill>
                <a:latin typeface="宋体" charset="0"/>
                <a:ea typeface="宋体" charset="0"/>
                <a:cs typeface="宋体" charset="0"/>
                <a:sym typeface="宋体" charset="0"/>
              </a:rPr>
              <a:t>大纲</a:t>
            </a:r>
            <a:endParaRPr lang="en-US" sz="1800" kern="1200" dirty="0">
              <a:solidFill>
                <a:srgbClr val="FFFFFF"/>
              </a:solidFill>
              <a:latin typeface="宋体" charset="0"/>
              <a:ea typeface="宋体" charset="0"/>
              <a:cs typeface="宋体" charset="0"/>
              <a:sym typeface="Times New Roman Bold" charset="0"/>
            </a:endParaRPr>
          </a:p>
        </p:txBody>
      </p:sp>
      <p:sp>
        <p:nvSpPr>
          <p:cNvPr id="32770" name="AutoShape 2"/>
          <p:cNvSpPr>
            <a:spLocks/>
          </p:cNvSpPr>
          <p:nvPr/>
        </p:nvSpPr>
        <p:spPr bwMode="auto">
          <a:xfrm>
            <a:off x="7712075" y="228600"/>
            <a:ext cx="112077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239-240</a:t>
            </a:r>
            <a:endParaRPr lang="en-US">
              <a:cs typeface="Times New Roman Bold" charset="0"/>
            </a:endParaRPr>
          </a:p>
        </p:txBody>
      </p:sp>
      <p:sp>
        <p:nvSpPr>
          <p:cNvPr id="32772" name="AutoShape 4"/>
          <p:cNvSpPr>
            <a:spLocks/>
          </p:cNvSpPr>
          <p:nvPr/>
        </p:nvSpPr>
        <p:spPr bwMode="auto">
          <a:xfrm>
            <a:off x="150813" y="1238250"/>
            <a:ext cx="8764587" cy="1446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r>
              <a:rPr lang="en-US" sz="3200" dirty="0">
                <a:solidFill>
                  <a:srgbClr val="FFFFFF"/>
                </a:solidFill>
                <a:latin typeface="Times New Roman" charset="0"/>
                <a:cs typeface="Times New Roman" charset="0"/>
                <a:sym typeface="Times New Roman" charset="0"/>
              </a:rPr>
              <a:t>I.	(1-2</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使徒保罗激励提摩太要在患难中持守虔诚的品性来对抗假教师和离弃真道的人。</a:t>
            </a:r>
            <a:endParaRPr lang="en-US" sz="3200" dirty="0">
              <a:solidFill>
                <a:srgbClr val="FFFFFF"/>
              </a:solidFill>
              <a:latin typeface="Times New Roman" charset="0"/>
              <a:cs typeface="Times New Roman" charset="0"/>
              <a:sym typeface="Times New Roman" charset="0"/>
            </a:endParaRPr>
          </a:p>
        </p:txBody>
      </p:sp>
      <p:sp>
        <p:nvSpPr>
          <p:cNvPr id="32773" name="AutoShape 5"/>
          <p:cNvSpPr>
            <a:spLocks/>
          </p:cNvSpPr>
          <p:nvPr/>
        </p:nvSpPr>
        <p:spPr bwMode="auto">
          <a:xfrm>
            <a:off x="227013" y="3810000"/>
            <a:ext cx="8764587" cy="1922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II.	(3-4</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因为在将来会面对更大的困难，使徒保罗以自己对死正确的态度来激励提摩太要忠心传扬主道，特别需要对抗离弃真道的教导和做法。</a:t>
            </a:r>
            <a:r>
              <a:rPr lang="en-US" sz="3200" dirty="0">
                <a:solidFill>
                  <a:srgbClr val="FFFFFF"/>
                </a:solidFill>
                <a:latin typeface="Times New Roman" charset="0"/>
                <a:cs typeface="Times New Roman" charset="0"/>
                <a:sym typeface="Times New Roman" charset="0"/>
              </a:rPr>
              <a:t> </a:t>
            </a:r>
            <a:endParaRPr lang="en-US" sz="4400" dirty="0">
              <a:solidFill>
                <a:srgbClr val="FFFFFF"/>
              </a:solidFill>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500" fill="hold"/>
                                        <p:tgtEl>
                                          <p:spTgt spid="32773"/>
                                        </p:tgtEl>
                                        <p:attrNameLst>
                                          <p:attrName>ppt_x</p:attrName>
                                        </p:attrNameLst>
                                      </p:cBhvr>
                                      <p:tavLst>
                                        <p:tav tm="0">
                                          <p:val>
                                            <p:strVal val="#ppt_x"/>
                                          </p:val>
                                        </p:tav>
                                        <p:tav tm="100000">
                                          <p:val>
                                            <p:strVal val="#ppt_x"/>
                                          </p:val>
                                        </p:tav>
                                      </p:tavLst>
                                    </p:anim>
                                    <p:anim calcmode="lin" valueType="num">
                                      <p:cBhvr additive="base">
                                        <p:cTn id="8" dur="500" fill="hold"/>
                                        <p:tgtEl>
                                          <p:spTgt spid="327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58369" name="AutoShape 1"/>
          <p:cNvSpPr>
            <a:spLocks/>
          </p:cNvSpPr>
          <p:nvPr/>
        </p:nvSpPr>
        <p:spPr bwMode="auto">
          <a:xfrm>
            <a:off x="250825" y="1916113"/>
            <a:ext cx="8251825"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000"/>
              </a:spcBef>
              <a:defRPr/>
            </a:pPr>
            <a:r>
              <a:rPr lang="ja-JP" altLang="en-US" sz="3200">
                <a:solidFill>
                  <a:srgbClr val="FFFFFF"/>
                </a:solidFill>
                <a:latin typeface="ＭＳ Ｐゴシック" charset="0"/>
                <a:sym typeface="ＭＳ Ｐゴシック" charset="0"/>
              </a:rPr>
              <a:t>关键词</a:t>
            </a:r>
            <a:r>
              <a:rPr lang="en-US" sz="3200">
                <a:solidFill>
                  <a:srgbClr val="FFFFFF"/>
                </a:solidFill>
                <a:latin typeface="ＭＳ Ｐゴシック" charset="0"/>
                <a:sym typeface="ＭＳ Ｐゴシック" charset="0"/>
              </a:rPr>
              <a:t>: </a:t>
            </a:r>
            <a:r>
              <a:rPr lang="ja-JP" altLang="en-US" sz="3200">
                <a:solidFill>
                  <a:srgbClr val="FFFFFF"/>
                </a:solidFill>
                <a:latin typeface="ＭＳ Ｐゴシック" charset="0"/>
                <a:sym typeface="ＭＳ Ｐゴシック" charset="0"/>
              </a:rPr>
              <a:t>教义</a:t>
            </a:r>
            <a:endParaRPr lang="en-US" sz="4400">
              <a:solidFill>
                <a:srgbClr val="FFFFFF"/>
              </a:solidFill>
              <a:cs typeface="Times New Roman Bold" charset="0"/>
            </a:endParaRPr>
          </a:p>
        </p:txBody>
      </p:sp>
      <p:sp>
        <p:nvSpPr>
          <p:cNvPr id="58370" name="AutoShape 2"/>
          <p:cNvSpPr>
            <a:spLocks/>
          </p:cNvSpPr>
          <p:nvPr/>
        </p:nvSpPr>
        <p:spPr bwMode="auto">
          <a:xfrm>
            <a:off x="288925" y="2795588"/>
            <a:ext cx="8459788" cy="3398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sz="3200" dirty="0">
                <a:solidFill>
                  <a:srgbClr val="FFFFFF"/>
                </a:solidFill>
                <a:latin typeface="ＭＳ Ｐゴシック" charset="0"/>
                <a:sym typeface="ＭＳ Ｐゴシック" charset="0"/>
              </a:rPr>
              <a:t>关键</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节</a:t>
            </a:r>
            <a:r>
              <a:rPr lang="en-US" sz="3200" dirty="0">
                <a:solidFill>
                  <a:srgbClr val="FFFFFF"/>
                </a:solidFill>
                <a:latin typeface="ＭＳ Ｐゴシック" charset="0"/>
                <a:sym typeface="ＭＳ Ｐゴシック" charset="0"/>
              </a:rPr>
              <a:t>: </a:t>
            </a:r>
          </a:p>
          <a:p>
            <a:pPr algn="l" defTabSz="457200">
              <a:defRPr/>
            </a:pP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或</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训</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学</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益</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叫</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以</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全</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备</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样</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事</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要</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传</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道</a:t>
            </a: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p>
          <a:p>
            <a:pPr algn="r" defTabSz="457200">
              <a:defRPr/>
            </a:pPr>
            <a:r>
              <a:rPr lang="ja-JP" altLang="en-US" sz="3600" dirty="0">
                <a:solidFill>
                  <a:srgbClr val="FFFFFF"/>
                </a:solidFill>
                <a:latin typeface="ＭＳ Ｐゴシック" charset="0"/>
                <a:sym typeface="ＭＳ Ｐゴシック" charset="0"/>
              </a:rPr>
              <a:t>提</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摩</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太</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后书</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三章十六节</a:t>
            </a:r>
            <a:r>
              <a:rPr lang="en-US" sz="3600" dirty="0">
                <a:solidFill>
                  <a:srgbClr val="FFFFFF"/>
                </a:solidFill>
                <a:latin typeface="ＭＳ Ｐゴシック" charset="0"/>
                <a:sym typeface="ＭＳ Ｐゴシック" charset="0"/>
              </a:rPr>
              <a:t>-</a:t>
            </a:r>
            <a:r>
              <a:rPr lang="ja-JP" altLang="en-US" sz="3600" dirty="0">
                <a:solidFill>
                  <a:srgbClr val="FFFFFF"/>
                </a:solidFill>
                <a:latin typeface="ＭＳ Ｐゴシック" charset="0"/>
                <a:sym typeface="ＭＳ Ｐゴシック" charset="0"/>
              </a:rPr>
              <a:t>十七节，</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四章二节</a:t>
            </a:r>
            <a:endParaRPr lang="en-US" sz="4400" dirty="0">
              <a:solidFill>
                <a:srgbClr val="FFFFFF"/>
              </a:solidFill>
              <a:cs typeface="Times New Roman Bold" charset="0"/>
            </a:endParaRPr>
          </a:p>
        </p:txBody>
      </p:sp>
      <p:pic>
        <p:nvPicPr>
          <p:cNvPr id="58371" name="Picture 3" descr="j02327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16338" y="-1027112"/>
            <a:ext cx="19970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2" name="Rectangle 4"/>
          <p:cNvSpPr>
            <a:spLocks noGrp="1"/>
          </p:cNvSpPr>
          <p:nvPr>
            <p:ph type="title"/>
          </p:nvPr>
        </p:nvSpPr>
        <p:spPr>
          <a:xfrm>
            <a:off x="2095500" y="539750"/>
            <a:ext cx="321945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221304"/>
                </a:solidFill>
                <a:latin typeface="ＭＳ Ｐゴシック" charset="0"/>
                <a:cs typeface="ＭＳ Ｐゴシック" charset="0"/>
                <a:sym typeface="ＭＳ Ｐゴシック" charset="0"/>
              </a:rPr>
              <a:t>关键</a:t>
            </a:r>
            <a:endParaRPr lang="en-US"/>
          </a:p>
        </p:txBody>
      </p:sp>
      <p:sp>
        <p:nvSpPr>
          <p:cNvPr id="58373" name="AutoShape 5"/>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37602" name="Group 1"/>
          <p:cNvGrpSpPr>
            <a:grpSpLocks/>
          </p:cNvGrpSpPr>
          <p:nvPr/>
        </p:nvGrpSpPr>
        <p:grpSpPr bwMode="auto">
          <a:xfrm>
            <a:off x="2897188" y="3240088"/>
            <a:ext cx="2536825" cy="3084512"/>
            <a:chOff x="-1" y="0"/>
            <a:chExt cx="2537308" cy="3085473"/>
          </a:xfrm>
        </p:grpSpPr>
        <p:sp>
          <p:nvSpPr>
            <p:cNvPr id="62466" name="AutoShape 2"/>
            <p:cNvSpPr>
              <a:spLocks/>
            </p:cNvSpPr>
            <p:nvPr/>
          </p:nvSpPr>
          <p:spPr bwMode="auto">
            <a:xfrm>
              <a:off x="-1" y="1125888"/>
              <a:ext cx="2534132" cy="1959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018" y="2094"/>
                  </a:moveTo>
                  <a:lnTo>
                    <a:pt x="7754" y="3060"/>
                  </a:lnTo>
                  <a:lnTo>
                    <a:pt x="7731" y="3060"/>
                  </a:lnTo>
                  <a:lnTo>
                    <a:pt x="7674" y="3089"/>
                  </a:lnTo>
                  <a:lnTo>
                    <a:pt x="7570" y="3134"/>
                  </a:lnTo>
                  <a:lnTo>
                    <a:pt x="7456" y="3179"/>
                  </a:lnTo>
                  <a:lnTo>
                    <a:pt x="7295" y="3238"/>
                  </a:lnTo>
                  <a:lnTo>
                    <a:pt x="7123" y="3297"/>
                  </a:lnTo>
                  <a:lnTo>
                    <a:pt x="6939" y="3372"/>
                  </a:lnTo>
                  <a:lnTo>
                    <a:pt x="6744" y="3446"/>
                  </a:lnTo>
                  <a:lnTo>
                    <a:pt x="6527" y="3520"/>
                  </a:lnTo>
                  <a:lnTo>
                    <a:pt x="6332" y="3595"/>
                  </a:lnTo>
                  <a:lnTo>
                    <a:pt x="6137" y="3684"/>
                  </a:lnTo>
                  <a:lnTo>
                    <a:pt x="5942" y="3743"/>
                  </a:lnTo>
                  <a:lnTo>
                    <a:pt x="5769" y="3832"/>
                  </a:lnTo>
                  <a:lnTo>
                    <a:pt x="5632" y="3907"/>
                  </a:lnTo>
                  <a:lnTo>
                    <a:pt x="5494" y="3951"/>
                  </a:lnTo>
                  <a:lnTo>
                    <a:pt x="5402" y="4011"/>
                  </a:lnTo>
                  <a:lnTo>
                    <a:pt x="5242" y="4085"/>
                  </a:lnTo>
                  <a:lnTo>
                    <a:pt x="4898" y="4322"/>
                  </a:lnTo>
                  <a:lnTo>
                    <a:pt x="4737" y="4471"/>
                  </a:lnTo>
                  <a:lnTo>
                    <a:pt x="4542" y="4620"/>
                  </a:lnTo>
                  <a:lnTo>
                    <a:pt x="4359" y="4813"/>
                  </a:lnTo>
                  <a:lnTo>
                    <a:pt x="4175" y="5021"/>
                  </a:lnTo>
                  <a:lnTo>
                    <a:pt x="3980" y="5244"/>
                  </a:lnTo>
                  <a:lnTo>
                    <a:pt x="3785" y="5511"/>
                  </a:lnTo>
                  <a:lnTo>
                    <a:pt x="3567" y="5838"/>
                  </a:lnTo>
                  <a:lnTo>
                    <a:pt x="3372" y="6209"/>
                  </a:lnTo>
                  <a:lnTo>
                    <a:pt x="3177" y="6566"/>
                  </a:lnTo>
                  <a:lnTo>
                    <a:pt x="2993" y="6937"/>
                  </a:lnTo>
                  <a:lnTo>
                    <a:pt x="2844" y="7234"/>
                  </a:lnTo>
                  <a:lnTo>
                    <a:pt x="2741" y="7472"/>
                  </a:lnTo>
                  <a:lnTo>
                    <a:pt x="2684" y="7620"/>
                  </a:lnTo>
                  <a:lnTo>
                    <a:pt x="2649" y="7695"/>
                  </a:lnTo>
                  <a:lnTo>
                    <a:pt x="2420" y="8140"/>
                  </a:lnTo>
                  <a:lnTo>
                    <a:pt x="2248" y="8452"/>
                  </a:lnTo>
                  <a:lnTo>
                    <a:pt x="2041" y="8824"/>
                  </a:lnTo>
                  <a:lnTo>
                    <a:pt x="1812" y="9255"/>
                  </a:lnTo>
                  <a:lnTo>
                    <a:pt x="1571" y="9685"/>
                  </a:lnTo>
                  <a:lnTo>
                    <a:pt x="1319" y="10146"/>
                  </a:lnTo>
                  <a:lnTo>
                    <a:pt x="1078" y="10592"/>
                  </a:lnTo>
                  <a:lnTo>
                    <a:pt x="837" y="11022"/>
                  </a:lnTo>
                  <a:lnTo>
                    <a:pt x="607" y="11438"/>
                  </a:lnTo>
                  <a:lnTo>
                    <a:pt x="412" y="11795"/>
                  </a:lnTo>
                  <a:lnTo>
                    <a:pt x="240" y="12077"/>
                  </a:lnTo>
                  <a:lnTo>
                    <a:pt x="126" y="12330"/>
                  </a:lnTo>
                  <a:lnTo>
                    <a:pt x="34" y="12478"/>
                  </a:lnTo>
                  <a:lnTo>
                    <a:pt x="0" y="12523"/>
                  </a:lnTo>
                  <a:lnTo>
                    <a:pt x="0" y="21599"/>
                  </a:lnTo>
                  <a:lnTo>
                    <a:pt x="21599" y="21599"/>
                  </a:lnTo>
                  <a:lnTo>
                    <a:pt x="21599" y="11602"/>
                  </a:lnTo>
                  <a:lnTo>
                    <a:pt x="21554" y="11453"/>
                  </a:lnTo>
                  <a:lnTo>
                    <a:pt x="21450" y="11067"/>
                  </a:lnTo>
                  <a:lnTo>
                    <a:pt x="21290" y="10502"/>
                  </a:lnTo>
                  <a:lnTo>
                    <a:pt x="21106" y="9834"/>
                  </a:lnTo>
                  <a:lnTo>
                    <a:pt x="20716" y="8527"/>
                  </a:lnTo>
                  <a:lnTo>
                    <a:pt x="20556" y="8007"/>
                  </a:lnTo>
                  <a:lnTo>
                    <a:pt x="20452" y="7680"/>
                  </a:lnTo>
                  <a:lnTo>
                    <a:pt x="20338" y="7412"/>
                  </a:lnTo>
                  <a:lnTo>
                    <a:pt x="20189" y="7026"/>
                  </a:lnTo>
                  <a:lnTo>
                    <a:pt x="20005" y="6610"/>
                  </a:lnTo>
                  <a:lnTo>
                    <a:pt x="19810" y="6150"/>
                  </a:lnTo>
                  <a:lnTo>
                    <a:pt x="19615" y="5704"/>
                  </a:lnTo>
                  <a:lnTo>
                    <a:pt x="19443" y="5288"/>
                  </a:lnTo>
                  <a:lnTo>
                    <a:pt x="19305" y="4976"/>
                  </a:lnTo>
                  <a:lnTo>
                    <a:pt x="19225" y="4813"/>
                  </a:lnTo>
                  <a:lnTo>
                    <a:pt x="19145" y="4694"/>
                  </a:lnTo>
                  <a:lnTo>
                    <a:pt x="19030" y="4530"/>
                  </a:lnTo>
                  <a:lnTo>
                    <a:pt x="18904" y="4352"/>
                  </a:lnTo>
                  <a:lnTo>
                    <a:pt x="18755" y="4159"/>
                  </a:lnTo>
                  <a:lnTo>
                    <a:pt x="18433" y="3803"/>
                  </a:lnTo>
                  <a:lnTo>
                    <a:pt x="18261" y="3639"/>
                  </a:lnTo>
                  <a:lnTo>
                    <a:pt x="18101" y="3520"/>
                  </a:lnTo>
                  <a:lnTo>
                    <a:pt x="17917" y="3416"/>
                  </a:lnTo>
                  <a:lnTo>
                    <a:pt x="17676" y="3297"/>
                  </a:lnTo>
                  <a:lnTo>
                    <a:pt x="17424" y="3179"/>
                  </a:lnTo>
                  <a:lnTo>
                    <a:pt x="17160" y="3060"/>
                  </a:lnTo>
                  <a:lnTo>
                    <a:pt x="16919" y="2971"/>
                  </a:lnTo>
                  <a:lnTo>
                    <a:pt x="16724" y="2896"/>
                  </a:lnTo>
                  <a:lnTo>
                    <a:pt x="16587" y="2837"/>
                  </a:lnTo>
                  <a:lnTo>
                    <a:pt x="16541" y="2822"/>
                  </a:lnTo>
                  <a:lnTo>
                    <a:pt x="16518" y="2807"/>
                  </a:lnTo>
                  <a:lnTo>
                    <a:pt x="16438" y="2733"/>
                  </a:lnTo>
                  <a:lnTo>
                    <a:pt x="16323" y="2659"/>
                  </a:lnTo>
                  <a:lnTo>
                    <a:pt x="16208" y="2570"/>
                  </a:lnTo>
                  <a:lnTo>
                    <a:pt x="16093" y="2451"/>
                  </a:lnTo>
                  <a:lnTo>
                    <a:pt x="16002" y="2362"/>
                  </a:lnTo>
                  <a:lnTo>
                    <a:pt x="15921" y="2272"/>
                  </a:lnTo>
                  <a:lnTo>
                    <a:pt x="15910" y="2213"/>
                  </a:lnTo>
                  <a:lnTo>
                    <a:pt x="15944" y="1678"/>
                  </a:lnTo>
                  <a:lnTo>
                    <a:pt x="15933" y="995"/>
                  </a:lnTo>
                  <a:lnTo>
                    <a:pt x="15853" y="371"/>
                  </a:lnTo>
                  <a:lnTo>
                    <a:pt x="15715" y="44"/>
                  </a:lnTo>
                  <a:lnTo>
                    <a:pt x="15646" y="14"/>
                  </a:lnTo>
                  <a:lnTo>
                    <a:pt x="15554" y="0"/>
                  </a:lnTo>
                  <a:lnTo>
                    <a:pt x="15451" y="0"/>
                  </a:lnTo>
                  <a:lnTo>
                    <a:pt x="15382" y="14"/>
                  </a:lnTo>
                  <a:lnTo>
                    <a:pt x="15302" y="44"/>
                  </a:lnTo>
                  <a:lnTo>
                    <a:pt x="15233" y="74"/>
                  </a:lnTo>
                  <a:lnTo>
                    <a:pt x="15187" y="103"/>
                  </a:lnTo>
                  <a:lnTo>
                    <a:pt x="15176" y="103"/>
                  </a:lnTo>
                  <a:lnTo>
                    <a:pt x="8511" y="1693"/>
                  </a:lnTo>
                  <a:lnTo>
                    <a:pt x="8018" y="2094"/>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7" name="AutoShape 3"/>
            <p:cNvSpPr>
              <a:spLocks/>
            </p:cNvSpPr>
            <p:nvPr/>
          </p:nvSpPr>
          <p:spPr bwMode="auto">
            <a:xfrm>
              <a:off x="812954" y="1337091"/>
              <a:ext cx="1144805" cy="17436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1302"/>
                  </a:moveTo>
                  <a:lnTo>
                    <a:pt x="1651" y="1468"/>
                  </a:lnTo>
                  <a:lnTo>
                    <a:pt x="1067" y="2236"/>
                  </a:lnTo>
                  <a:lnTo>
                    <a:pt x="762" y="2770"/>
                  </a:lnTo>
                  <a:lnTo>
                    <a:pt x="431" y="3321"/>
                  </a:lnTo>
                  <a:lnTo>
                    <a:pt x="177" y="3855"/>
                  </a:lnTo>
                  <a:lnTo>
                    <a:pt x="0" y="4340"/>
                  </a:lnTo>
                  <a:lnTo>
                    <a:pt x="0" y="4707"/>
                  </a:lnTo>
                  <a:lnTo>
                    <a:pt x="76" y="5308"/>
                  </a:lnTo>
                  <a:lnTo>
                    <a:pt x="101" y="5942"/>
                  </a:lnTo>
                  <a:lnTo>
                    <a:pt x="152" y="6643"/>
                  </a:lnTo>
                  <a:lnTo>
                    <a:pt x="203" y="7411"/>
                  </a:lnTo>
                  <a:lnTo>
                    <a:pt x="279" y="7895"/>
                  </a:lnTo>
                  <a:lnTo>
                    <a:pt x="457" y="8479"/>
                  </a:lnTo>
                  <a:lnTo>
                    <a:pt x="686" y="9114"/>
                  </a:lnTo>
                  <a:lnTo>
                    <a:pt x="940" y="9765"/>
                  </a:lnTo>
                  <a:lnTo>
                    <a:pt x="1194" y="10399"/>
                  </a:lnTo>
                  <a:lnTo>
                    <a:pt x="1448" y="10983"/>
                  </a:lnTo>
                  <a:lnTo>
                    <a:pt x="1651" y="11434"/>
                  </a:lnTo>
                  <a:lnTo>
                    <a:pt x="1804" y="11768"/>
                  </a:lnTo>
                  <a:lnTo>
                    <a:pt x="1956" y="12051"/>
                  </a:lnTo>
                  <a:lnTo>
                    <a:pt x="2134" y="12402"/>
                  </a:lnTo>
                  <a:lnTo>
                    <a:pt x="2363" y="12803"/>
                  </a:lnTo>
                  <a:lnTo>
                    <a:pt x="2617" y="13220"/>
                  </a:lnTo>
                  <a:lnTo>
                    <a:pt x="2871" y="13604"/>
                  </a:lnTo>
                  <a:lnTo>
                    <a:pt x="3100" y="13971"/>
                  </a:lnTo>
                  <a:lnTo>
                    <a:pt x="3278" y="14238"/>
                  </a:lnTo>
                  <a:lnTo>
                    <a:pt x="3379" y="14405"/>
                  </a:lnTo>
                  <a:lnTo>
                    <a:pt x="3430" y="14872"/>
                  </a:lnTo>
                  <a:lnTo>
                    <a:pt x="3303" y="15690"/>
                  </a:lnTo>
                  <a:lnTo>
                    <a:pt x="3151" y="16442"/>
                  </a:lnTo>
                  <a:lnTo>
                    <a:pt x="3074" y="16759"/>
                  </a:lnTo>
                  <a:lnTo>
                    <a:pt x="1397" y="16592"/>
                  </a:lnTo>
                  <a:lnTo>
                    <a:pt x="1143" y="18061"/>
                  </a:lnTo>
                  <a:lnTo>
                    <a:pt x="2464" y="18361"/>
                  </a:lnTo>
                  <a:lnTo>
                    <a:pt x="2083" y="21132"/>
                  </a:lnTo>
                  <a:lnTo>
                    <a:pt x="5717" y="21600"/>
                  </a:lnTo>
                  <a:lnTo>
                    <a:pt x="5997" y="19279"/>
                  </a:lnTo>
                  <a:lnTo>
                    <a:pt x="7877" y="19413"/>
                  </a:lnTo>
                  <a:lnTo>
                    <a:pt x="8207" y="16859"/>
                  </a:lnTo>
                  <a:lnTo>
                    <a:pt x="6352" y="16592"/>
                  </a:lnTo>
                  <a:lnTo>
                    <a:pt x="6403" y="15357"/>
                  </a:lnTo>
                  <a:lnTo>
                    <a:pt x="6429" y="15357"/>
                  </a:lnTo>
                  <a:lnTo>
                    <a:pt x="6556" y="15340"/>
                  </a:lnTo>
                  <a:lnTo>
                    <a:pt x="6734" y="15306"/>
                  </a:lnTo>
                  <a:lnTo>
                    <a:pt x="6937" y="15256"/>
                  </a:lnTo>
                  <a:lnTo>
                    <a:pt x="7191" y="15206"/>
                  </a:lnTo>
                  <a:lnTo>
                    <a:pt x="7445" y="15123"/>
                  </a:lnTo>
                  <a:lnTo>
                    <a:pt x="7725" y="15056"/>
                  </a:lnTo>
                  <a:lnTo>
                    <a:pt x="8004" y="14939"/>
                  </a:lnTo>
                  <a:lnTo>
                    <a:pt x="8157" y="14822"/>
                  </a:lnTo>
                  <a:lnTo>
                    <a:pt x="8385" y="14589"/>
                  </a:lnTo>
                  <a:lnTo>
                    <a:pt x="8716" y="14272"/>
                  </a:lnTo>
                  <a:lnTo>
                    <a:pt x="9122" y="13821"/>
                  </a:lnTo>
                  <a:lnTo>
                    <a:pt x="9554" y="13320"/>
                  </a:lnTo>
                  <a:lnTo>
                    <a:pt x="10063" y="12769"/>
                  </a:lnTo>
                  <a:lnTo>
                    <a:pt x="10545" y="12168"/>
                  </a:lnTo>
                  <a:lnTo>
                    <a:pt x="11079" y="11551"/>
                  </a:lnTo>
                  <a:lnTo>
                    <a:pt x="11613" y="10950"/>
                  </a:lnTo>
                  <a:lnTo>
                    <a:pt x="12146" y="10365"/>
                  </a:lnTo>
                  <a:lnTo>
                    <a:pt x="12604" y="9798"/>
                  </a:lnTo>
                  <a:lnTo>
                    <a:pt x="13010" y="9297"/>
                  </a:lnTo>
                  <a:lnTo>
                    <a:pt x="13392" y="8897"/>
                  </a:lnTo>
                  <a:lnTo>
                    <a:pt x="13696" y="8579"/>
                  </a:lnTo>
                  <a:lnTo>
                    <a:pt x="13900" y="8346"/>
                  </a:lnTo>
                  <a:lnTo>
                    <a:pt x="13976" y="8262"/>
                  </a:lnTo>
                  <a:lnTo>
                    <a:pt x="14078" y="8212"/>
                  </a:lnTo>
                  <a:lnTo>
                    <a:pt x="14256" y="8045"/>
                  </a:lnTo>
                  <a:lnTo>
                    <a:pt x="14789" y="7578"/>
                  </a:lnTo>
                  <a:lnTo>
                    <a:pt x="15145" y="7244"/>
                  </a:lnTo>
                  <a:lnTo>
                    <a:pt x="15526" y="6877"/>
                  </a:lnTo>
                  <a:lnTo>
                    <a:pt x="15933" y="6493"/>
                  </a:lnTo>
                  <a:lnTo>
                    <a:pt x="16390" y="6092"/>
                  </a:lnTo>
                  <a:lnTo>
                    <a:pt x="17203" y="5324"/>
                  </a:lnTo>
                  <a:lnTo>
                    <a:pt x="17610" y="4957"/>
                  </a:lnTo>
                  <a:lnTo>
                    <a:pt x="17966" y="4623"/>
                  </a:lnTo>
                  <a:lnTo>
                    <a:pt x="18245" y="4340"/>
                  </a:lnTo>
                  <a:lnTo>
                    <a:pt x="18474" y="4106"/>
                  </a:lnTo>
                  <a:lnTo>
                    <a:pt x="18626" y="3956"/>
                  </a:lnTo>
                  <a:lnTo>
                    <a:pt x="18728" y="3872"/>
                  </a:lnTo>
                  <a:lnTo>
                    <a:pt x="18906" y="3705"/>
                  </a:lnTo>
                  <a:lnTo>
                    <a:pt x="19236" y="3371"/>
                  </a:lnTo>
                  <a:lnTo>
                    <a:pt x="19744" y="2921"/>
                  </a:lnTo>
                  <a:lnTo>
                    <a:pt x="20278" y="2420"/>
                  </a:lnTo>
                  <a:lnTo>
                    <a:pt x="20786" y="1902"/>
                  </a:lnTo>
                  <a:lnTo>
                    <a:pt x="21244" y="1418"/>
                  </a:lnTo>
                  <a:lnTo>
                    <a:pt x="21498" y="1051"/>
                  </a:lnTo>
                  <a:lnTo>
                    <a:pt x="21600" y="817"/>
                  </a:lnTo>
                  <a:lnTo>
                    <a:pt x="21523" y="684"/>
                  </a:lnTo>
                  <a:lnTo>
                    <a:pt x="21498" y="550"/>
                  </a:lnTo>
                  <a:lnTo>
                    <a:pt x="21422" y="434"/>
                  </a:lnTo>
                  <a:lnTo>
                    <a:pt x="21244" y="200"/>
                  </a:lnTo>
                  <a:lnTo>
                    <a:pt x="21091" y="116"/>
                  </a:lnTo>
                  <a:lnTo>
                    <a:pt x="20913" y="33"/>
                  </a:lnTo>
                  <a:lnTo>
                    <a:pt x="20710" y="0"/>
                  </a:lnTo>
                  <a:lnTo>
                    <a:pt x="20507" y="0"/>
                  </a:lnTo>
                  <a:lnTo>
                    <a:pt x="20329" y="16"/>
                  </a:lnTo>
                  <a:lnTo>
                    <a:pt x="20151" y="83"/>
                  </a:lnTo>
                  <a:lnTo>
                    <a:pt x="19999" y="183"/>
                  </a:lnTo>
                  <a:lnTo>
                    <a:pt x="19897" y="283"/>
                  </a:lnTo>
                  <a:lnTo>
                    <a:pt x="19770" y="383"/>
                  </a:lnTo>
                  <a:lnTo>
                    <a:pt x="19694" y="450"/>
                  </a:lnTo>
                  <a:lnTo>
                    <a:pt x="19592" y="517"/>
                  </a:lnTo>
                  <a:lnTo>
                    <a:pt x="19414" y="684"/>
                  </a:lnTo>
                  <a:lnTo>
                    <a:pt x="18982" y="1101"/>
                  </a:lnTo>
                  <a:lnTo>
                    <a:pt x="18347" y="1769"/>
                  </a:lnTo>
                  <a:lnTo>
                    <a:pt x="17483" y="2620"/>
                  </a:lnTo>
                  <a:lnTo>
                    <a:pt x="16517" y="3622"/>
                  </a:lnTo>
                  <a:lnTo>
                    <a:pt x="15424" y="4740"/>
                  </a:lnTo>
                  <a:lnTo>
                    <a:pt x="14256" y="5959"/>
                  </a:lnTo>
                  <a:lnTo>
                    <a:pt x="13036" y="7194"/>
                  </a:lnTo>
                  <a:lnTo>
                    <a:pt x="11841" y="8429"/>
                  </a:lnTo>
                  <a:lnTo>
                    <a:pt x="10672" y="9631"/>
                  </a:lnTo>
                  <a:lnTo>
                    <a:pt x="9554" y="10766"/>
                  </a:lnTo>
                  <a:lnTo>
                    <a:pt x="8563" y="11784"/>
                  </a:lnTo>
                  <a:lnTo>
                    <a:pt x="7725" y="12652"/>
                  </a:lnTo>
                  <a:lnTo>
                    <a:pt x="7039" y="13320"/>
                  </a:lnTo>
                  <a:lnTo>
                    <a:pt x="6607" y="13771"/>
                  </a:lnTo>
                  <a:lnTo>
                    <a:pt x="6403" y="13954"/>
                  </a:lnTo>
                  <a:lnTo>
                    <a:pt x="6352" y="13971"/>
                  </a:lnTo>
                  <a:lnTo>
                    <a:pt x="6276" y="13938"/>
                  </a:lnTo>
                  <a:lnTo>
                    <a:pt x="6200" y="13838"/>
                  </a:lnTo>
                  <a:lnTo>
                    <a:pt x="6098" y="13737"/>
                  </a:lnTo>
                  <a:lnTo>
                    <a:pt x="5971" y="13637"/>
                  </a:lnTo>
                  <a:lnTo>
                    <a:pt x="5793" y="13537"/>
                  </a:lnTo>
                  <a:lnTo>
                    <a:pt x="5565" y="13454"/>
                  </a:lnTo>
                  <a:lnTo>
                    <a:pt x="5260" y="13420"/>
                  </a:lnTo>
                  <a:lnTo>
                    <a:pt x="5031" y="13437"/>
                  </a:lnTo>
                  <a:lnTo>
                    <a:pt x="4828" y="13454"/>
                  </a:lnTo>
                  <a:lnTo>
                    <a:pt x="4650" y="13487"/>
                  </a:lnTo>
                  <a:lnTo>
                    <a:pt x="4523" y="13537"/>
                  </a:lnTo>
                  <a:lnTo>
                    <a:pt x="4421" y="13587"/>
                  </a:lnTo>
                  <a:lnTo>
                    <a:pt x="4319" y="13604"/>
                  </a:lnTo>
                  <a:lnTo>
                    <a:pt x="4218" y="13637"/>
                  </a:lnTo>
                  <a:lnTo>
                    <a:pt x="4116" y="13604"/>
                  </a:lnTo>
                  <a:lnTo>
                    <a:pt x="3913" y="13470"/>
                  </a:lnTo>
                  <a:lnTo>
                    <a:pt x="3710" y="13220"/>
                  </a:lnTo>
                  <a:lnTo>
                    <a:pt x="3506" y="12903"/>
                  </a:lnTo>
                  <a:lnTo>
                    <a:pt x="3354" y="12536"/>
                  </a:lnTo>
                  <a:lnTo>
                    <a:pt x="3201" y="12185"/>
                  </a:lnTo>
                  <a:lnTo>
                    <a:pt x="3100" y="11885"/>
                  </a:lnTo>
                  <a:lnTo>
                    <a:pt x="3049" y="11668"/>
                  </a:lnTo>
                  <a:lnTo>
                    <a:pt x="2998" y="11584"/>
                  </a:lnTo>
                  <a:lnTo>
                    <a:pt x="1727" y="7378"/>
                  </a:lnTo>
                  <a:lnTo>
                    <a:pt x="2185" y="3705"/>
                  </a:lnTo>
                  <a:lnTo>
                    <a:pt x="2795" y="1468"/>
                  </a:lnTo>
                  <a:lnTo>
                    <a:pt x="1804" y="1302"/>
                  </a:lnTo>
                  <a:close/>
                </a:path>
              </a:pathLst>
            </a:custGeom>
            <a:solidFill>
              <a:srgbClr val="F9DD9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8" name="AutoShape 4"/>
            <p:cNvSpPr>
              <a:spLocks/>
            </p:cNvSpPr>
            <p:nvPr/>
          </p:nvSpPr>
          <p:spPr bwMode="auto">
            <a:xfrm>
              <a:off x="1171797" y="0"/>
              <a:ext cx="568433" cy="31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9"/>
                  </a:moveTo>
                  <a:lnTo>
                    <a:pt x="204" y="3085"/>
                  </a:lnTo>
                  <a:lnTo>
                    <a:pt x="563" y="2992"/>
                  </a:lnTo>
                  <a:lnTo>
                    <a:pt x="1023" y="2805"/>
                  </a:lnTo>
                  <a:lnTo>
                    <a:pt x="1637" y="2524"/>
                  </a:lnTo>
                  <a:lnTo>
                    <a:pt x="2354" y="2244"/>
                  </a:lnTo>
                  <a:lnTo>
                    <a:pt x="3019" y="2057"/>
                  </a:lnTo>
                  <a:lnTo>
                    <a:pt x="3890" y="1683"/>
                  </a:lnTo>
                  <a:lnTo>
                    <a:pt x="4709" y="1402"/>
                  </a:lnTo>
                  <a:lnTo>
                    <a:pt x="5527" y="1028"/>
                  </a:lnTo>
                  <a:lnTo>
                    <a:pt x="6295" y="748"/>
                  </a:lnTo>
                  <a:lnTo>
                    <a:pt x="7114" y="467"/>
                  </a:lnTo>
                  <a:lnTo>
                    <a:pt x="7831" y="280"/>
                  </a:lnTo>
                  <a:lnTo>
                    <a:pt x="8445" y="93"/>
                  </a:lnTo>
                  <a:lnTo>
                    <a:pt x="9008" y="0"/>
                  </a:lnTo>
                  <a:lnTo>
                    <a:pt x="9776" y="0"/>
                  </a:lnTo>
                  <a:lnTo>
                    <a:pt x="10236" y="187"/>
                  </a:lnTo>
                  <a:lnTo>
                    <a:pt x="10902" y="280"/>
                  </a:lnTo>
                  <a:lnTo>
                    <a:pt x="11516" y="374"/>
                  </a:lnTo>
                  <a:lnTo>
                    <a:pt x="12233" y="467"/>
                  </a:lnTo>
                  <a:lnTo>
                    <a:pt x="12949" y="748"/>
                  </a:lnTo>
                  <a:lnTo>
                    <a:pt x="13666" y="935"/>
                  </a:lnTo>
                  <a:lnTo>
                    <a:pt x="14280" y="1215"/>
                  </a:lnTo>
                  <a:lnTo>
                    <a:pt x="14894" y="1683"/>
                  </a:lnTo>
                  <a:lnTo>
                    <a:pt x="15406" y="2244"/>
                  </a:lnTo>
                  <a:lnTo>
                    <a:pt x="15969" y="2618"/>
                  </a:lnTo>
                  <a:lnTo>
                    <a:pt x="16430" y="3085"/>
                  </a:lnTo>
                  <a:lnTo>
                    <a:pt x="16839" y="3366"/>
                  </a:lnTo>
                  <a:lnTo>
                    <a:pt x="17300" y="3927"/>
                  </a:lnTo>
                  <a:lnTo>
                    <a:pt x="17709" y="4488"/>
                  </a:lnTo>
                  <a:lnTo>
                    <a:pt x="18170" y="5236"/>
                  </a:lnTo>
                  <a:lnTo>
                    <a:pt x="18580" y="6077"/>
                  </a:lnTo>
                  <a:lnTo>
                    <a:pt x="19040" y="7106"/>
                  </a:lnTo>
                  <a:lnTo>
                    <a:pt x="19450" y="7948"/>
                  </a:lnTo>
                  <a:lnTo>
                    <a:pt x="19757" y="8789"/>
                  </a:lnTo>
                  <a:lnTo>
                    <a:pt x="20064" y="9537"/>
                  </a:lnTo>
                  <a:lnTo>
                    <a:pt x="20371" y="10379"/>
                  </a:lnTo>
                  <a:lnTo>
                    <a:pt x="20627" y="11407"/>
                  </a:lnTo>
                  <a:lnTo>
                    <a:pt x="20832" y="12436"/>
                  </a:lnTo>
                  <a:lnTo>
                    <a:pt x="21088" y="13745"/>
                  </a:lnTo>
                  <a:lnTo>
                    <a:pt x="21395" y="16550"/>
                  </a:lnTo>
                  <a:lnTo>
                    <a:pt x="21548" y="19075"/>
                  </a:lnTo>
                  <a:lnTo>
                    <a:pt x="21599" y="20851"/>
                  </a:lnTo>
                  <a:lnTo>
                    <a:pt x="21599" y="21600"/>
                  </a:lnTo>
                  <a:lnTo>
                    <a:pt x="9878" y="14306"/>
                  </a:lnTo>
                  <a:lnTo>
                    <a:pt x="0" y="317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9" name="AutoShape 5"/>
            <p:cNvSpPr>
              <a:spLocks/>
            </p:cNvSpPr>
            <p:nvPr/>
          </p:nvSpPr>
          <p:spPr bwMode="auto">
            <a:xfrm>
              <a:off x="751029" y="34936"/>
              <a:ext cx="1136866" cy="768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330" y="265"/>
                  </a:moveTo>
                  <a:lnTo>
                    <a:pt x="9227" y="265"/>
                  </a:lnTo>
                  <a:lnTo>
                    <a:pt x="9074" y="303"/>
                  </a:lnTo>
                  <a:lnTo>
                    <a:pt x="8461" y="303"/>
                  </a:lnTo>
                  <a:lnTo>
                    <a:pt x="7898" y="227"/>
                  </a:lnTo>
                  <a:lnTo>
                    <a:pt x="7591" y="113"/>
                  </a:lnTo>
                  <a:lnTo>
                    <a:pt x="7285" y="37"/>
                  </a:lnTo>
                  <a:lnTo>
                    <a:pt x="7106" y="0"/>
                  </a:lnTo>
                  <a:lnTo>
                    <a:pt x="6825" y="0"/>
                  </a:lnTo>
                  <a:lnTo>
                    <a:pt x="6697" y="37"/>
                  </a:lnTo>
                  <a:lnTo>
                    <a:pt x="6313" y="227"/>
                  </a:lnTo>
                  <a:lnTo>
                    <a:pt x="6032" y="341"/>
                  </a:lnTo>
                  <a:lnTo>
                    <a:pt x="5700" y="493"/>
                  </a:lnTo>
                  <a:lnTo>
                    <a:pt x="5444" y="645"/>
                  </a:lnTo>
                  <a:lnTo>
                    <a:pt x="5189" y="835"/>
                  </a:lnTo>
                  <a:lnTo>
                    <a:pt x="5061" y="949"/>
                  </a:lnTo>
                  <a:lnTo>
                    <a:pt x="4907" y="1100"/>
                  </a:lnTo>
                  <a:lnTo>
                    <a:pt x="4805" y="1176"/>
                  </a:lnTo>
                  <a:lnTo>
                    <a:pt x="4754" y="1252"/>
                  </a:lnTo>
                  <a:lnTo>
                    <a:pt x="4728" y="1214"/>
                  </a:lnTo>
                  <a:lnTo>
                    <a:pt x="4652" y="1138"/>
                  </a:lnTo>
                  <a:lnTo>
                    <a:pt x="4524" y="986"/>
                  </a:lnTo>
                  <a:lnTo>
                    <a:pt x="4166" y="683"/>
                  </a:lnTo>
                  <a:lnTo>
                    <a:pt x="3962" y="607"/>
                  </a:lnTo>
                  <a:lnTo>
                    <a:pt x="3757" y="607"/>
                  </a:lnTo>
                  <a:lnTo>
                    <a:pt x="3553" y="645"/>
                  </a:lnTo>
                  <a:lnTo>
                    <a:pt x="3323" y="797"/>
                  </a:lnTo>
                  <a:lnTo>
                    <a:pt x="3067" y="911"/>
                  </a:lnTo>
                  <a:lnTo>
                    <a:pt x="2786" y="1062"/>
                  </a:lnTo>
                  <a:lnTo>
                    <a:pt x="2530" y="1138"/>
                  </a:lnTo>
                  <a:lnTo>
                    <a:pt x="2223" y="1252"/>
                  </a:lnTo>
                  <a:lnTo>
                    <a:pt x="1993" y="1404"/>
                  </a:lnTo>
                  <a:lnTo>
                    <a:pt x="1814" y="1518"/>
                  </a:lnTo>
                  <a:lnTo>
                    <a:pt x="1661" y="1670"/>
                  </a:lnTo>
                  <a:lnTo>
                    <a:pt x="1405" y="2049"/>
                  </a:lnTo>
                  <a:lnTo>
                    <a:pt x="1226" y="2353"/>
                  </a:lnTo>
                  <a:lnTo>
                    <a:pt x="1073" y="2695"/>
                  </a:lnTo>
                  <a:lnTo>
                    <a:pt x="894" y="3074"/>
                  </a:lnTo>
                  <a:lnTo>
                    <a:pt x="792" y="3378"/>
                  </a:lnTo>
                  <a:lnTo>
                    <a:pt x="690" y="3568"/>
                  </a:lnTo>
                  <a:lnTo>
                    <a:pt x="664" y="3758"/>
                  </a:lnTo>
                  <a:lnTo>
                    <a:pt x="639" y="4023"/>
                  </a:lnTo>
                  <a:lnTo>
                    <a:pt x="587" y="4327"/>
                  </a:lnTo>
                  <a:lnTo>
                    <a:pt x="460" y="4669"/>
                  </a:lnTo>
                  <a:lnTo>
                    <a:pt x="306" y="5010"/>
                  </a:lnTo>
                  <a:lnTo>
                    <a:pt x="153" y="5504"/>
                  </a:lnTo>
                  <a:lnTo>
                    <a:pt x="51" y="6073"/>
                  </a:lnTo>
                  <a:lnTo>
                    <a:pt x="0" y="6795"/>
                  </a:lnTo>
                  <a:lnTo>
                    <a:pt x="0" y="7440"/>
                  </a:lnTo>
                  <a:lnTo>
                    <a:pt x="51" y="8047"/>
                  </a:lnTo>
                  <a:lnTo>
                    <a:pt x="153" y="8465"/>
                  </a:lnTo>
                  <a:lnTo>
                    <a:pt x="383" y="8844"/>
                  </a:lnTo>
                  <a:lnTo>
                    <a:pt x="664" y="9148"/>
                  </a:lnTo>
                  <a:lnTo>
                    <a:pt x="843" y="9262"/>
                  </a:lnTo>
                  <a:lnTo>
                    <a:pt x="1048" y="9376"/>
                  </a:lnTo>
                  <a:lnTo>
                    <a:pt x="1405" y="9452"/>
                  </a:lnTo>
                  <a:lnTo>
                    <a:pt x="1789" y="9452"/>
                  </a:lnTo>
                  <a:lnTo>
                    <a:pt x="16819" y="19018"/>
                  </a:lnTo>
                  <a:lnTo>
                    <a:pt x="17203" y="19474"/>
                  </a:lnTo>
                  <a:lnTo>
                    <a:pt x="17612" y="19891"/>
                  </a:lnTo>
                  <a:lnTo>
                    <a:pt x="18097" y="20385"/>
                  </a:lnTo>
                  <a:lnTo>
                    <a:pt x="18558" y="20916"/>
                  </a:lnTo>
                  <a:lnTo>
                    <a:pt x="18992" y="21296"/>
                  </a:lnTo>
                  <a:lnTo>
                    <a:pt x="19324" y="21562"/>
                  </a:lnTo>
                  <a:lnTo>
                    <a:pt x="19503" y="21600"/>
                  </a:lnTo>
                  <a:lnTo>
                    <a:pt x="19631" y="21372"/>
                  </a:lnTo>
                  <a:lnTo>
                    <a:pt x="19836" y="21030"/>
                  </a:lnTo>
                  <a:lnTo>
                    <a:pt x="20040" y="20499"/>
                  </a:lnTo>
                  <a:lnTo>
                    <a:pt x="20296" y="19891"/>
                  </a:lnTo>
                  <a:lnTo>
                    <a:pt x="20551" y="19322"/>
                  </a:lnTo>
                  <a:lnTo>
                    <a:pt x="20756" y="18790"/>
                  </a:lnTo>
                  <a:lnTo>
                    <a:pt x="20935" y="18373"/>
                  </a:lnTo>
                  <a:lnTo>
                    <a:pt x="21037" y="18107"/>
                  </a:lnTo>
                  <a:lnTo>
                    <a:pt x="21216" y="17462"/>
                  </a:lnTo>
                  <a:lnTo>
                    <a:pt x="21421" y="16361"/>
                  </a:lnTo>
                  <a:lnTo>
                    <a:pt x="21574" y="15146"/>
                  </a:lnTo>
                  <a:lnTo>
                    <a:pt x="21600" y="14045"/>
                  </a:lnTo>
                  <a:lnTo>
                    <a:pt x="21523" y="13514"/>
                  </a:lnTo>
                  <a:lnTo>
                    <a:pt x="21472" y="12906"/>
                  </a:lnTo>
                  <a:lnTo>
                    <a:pt x="21395" y="12261"/>
                  </a:lnTo>
                  <a:lnTo>
                    <a:pt x="21293" y="11540"/>
                  </a:lnTo>
                  <a:lnTo>
                    <a:pt x="21191" y="10894"/>
                  </a:lnTo>
                  <a:lnTo>
                    <a:pt x="21037" y="10287"/>
                  </a:lnTo>
                  <a:lnTo>
                    <a:pt x="20858" y="9756"/>
                  </a:lnTo>
                  <a:lnTo>
                    <a:pt x="20654" y="9300"/>
                  </a:lnTo>
                  <a:lnTo>
                    <a:pt x="20398" y="8958"/>
                  </a:lnTo>
                  <a:lnTo>
                    <a:pt x="20091" y="8579"/>
                  </a:lnTo>
                  <a:lnTo>
                    <a:pt x="19759" y="8161"/>
                  </a:lnTo>
                  <a:lnTo>
                    <a:pt x="19427" y="7820"/>
                  </a:lnTo>
                  <a:lnTo>
                    <a:pt x="19094" y="7440"/>
                  </a:lnTo>
                  <a:lnTo>
                    <a:pt x="18762" y="7136"/>
                  </a:lnTo>
                  <a:lnTo>
                    <a:pt x="18506" y="6908"/>
                  </a:lnTo>
                  <a:lnTo>
                    <a:pt x="18302" y="6719"/>
                  </a:lnTo>
                  <a:lnTo>
                    <a:pt x="18072" y="6605"/>
                  </a:lnTo>
                  <a:lnTo>
                    <a:pt x="17740" y="6453"/>
                  </a:lnTo>
                  <a:lnTo>
                    <a:pt x="17356" y="6301"/>
                  </a:lnTo>
                  <a:lnTo>
                    <a:pt x="16947" y="6073"/>
                  </a:lnTo>
                  <a:lnTo>
                    <a:pt x="16564" y="5921"/>
                  </a:lnTo>
                  <a:lnTo>
                    <a:pt x="16180" y="5656"/>
                  </a:lnTo>
                  <a:lnTo>
                    <a:pt x="15874" y="5428"/>
                  </a:lnTo>
                  <a:lnTo>
                    <a:pt x="15669" y="5162"/>
                  </a:lnTo>
                  <a:lnTo>
                    <a:pt x="15541" y="4897"/>
                  </a:lnTo>
                  <a:lnTo>
                    <a:pt x="15183" y="4289"/>
                  </a:lnTo>
                  <a:lnTo>
                    <a:pt x="14979" y="4023"/>
                  </a:lnTo>
                  <a:lnTo>
                    <a:pt x="14774" y="3720"/>
                  </a:lnTo>
                  <a:lnTo>
                    <a:pt x="14519" y="3492"/>
                  </a:lnTo>
                  <a:lnTo>
                    <a:pt x="14289" y="3264"/>
                  </a:lnTo>
                  <a:lnTo>
                    <a:pt x="14059" y="3150"/>
                  </a:lnTo>
                  <a:lnTo>
                    <a:pt x="13803" y="2998"/>
                  </a:lnTo>
                  <a:lnTo>
                    <a:pt x="13241" y="2771"/>
                  </a:lnTo>
                  <a:lnTo>
                    <a:pt x="12678" y="2391"/>
                  </a:lnTo>
                  <a:lnTo>
                    <a:pt x="12397" y="2239"/>
                  </a:lnTo>
                  <a:lnTo>
                    <a:pt x="12167" y="2011"/>
                  </a:lnTo>
                  <a:lnTo>
                    <a:pt x="11963" y="1822"/>
                  </a:lnTo>
                  <a:lnTo>
                    <a:pt x="11707" y="1632"/>
                  </a:lnTo>
                  <a:lnTo>
                    <a:pt x="11324" y="1404"/>
                  </a:lnTo>
                  <a:lnTo>
                    <a:pt x="10915" y="1138"/>
                  </a:lnTo>
                  <a:lnTo>
                    <a:pt x="10429" y="873"/>
                  </a:lnTo>
                  <a:lnTo>
                    <a:pt x="10020" y="607"/>
                  </a:lnTo>
                  <a:lnTo>
                    <a:pt x="9662" y="417"/>
                  </a:lnTo>
                  <a:lnTo>
                    <a:pt x="9406" y="303"/>
                  </a:lnTo>
                  <a:lnTo>
                    <a:pt x="9330" y="26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0" name="AutoShape 6"/>
            <p:cNvSpPr>
              <a:spLocks/>
            </p:cNvSpPr>
            <p:nvPr/>
          </p:nvSpPr>
          <p:spPr bwMode="auto">
            <a:xfrm>
              <a:off x="751029" y="231847"/>
              <a:ext cx="1024133"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0" y="2085"/>
                  </a:moveTo>
                  <a:lnTo>
                    <a:pt x="283" y="2883"/>
                  </a:lnTo>
                  <a:lnTo>
                    <a:pt x="170" y="4762"/>
                  </a:lnTo>
                  <a:lnTo>
                    <a:pt x="56" y="6822"/>
                  </a:lnTo>
                  <a:lnTo>
                    <a:pt x="0" y="8264"/>
                  </a:lnTo>
                  <a:lnTo>
                    <a:pt x="0" y="9345"/>
                  </a:lnTo>
                  <a:lnTo>
                    <a:pt x="28" y="10812"/>
                  </a:lnTo>
                  <a:lnTo>
                    <a:pt x="113" y="12460"/>
                  </a:lnTo>
                  <a:lnTo>
                    <a:pt x="283" y="14339"/>
                  </a:lnTo>
                  <a:lnTo>
                    <a:pt x="340" y="14957"/>
                  </a:lnTo>
                  <a:lnTo>
                    <a:pt x="454" y="15524"/>
                  </a:lnTo>
                  <a:lnTo>
                    <a:pt x="539" y="16064"/>
                  </a:lnTo>
                  <a:lnTo>
                    <a:pt x="709" y="16528"/>
                  </a:lnTo>
                  <a:lnTo>
                    <a:pt x="908" y="16965"/>
                  </a:lnTo>
                  <a:lnTo>
                    <a:pt x="1192" y="17377"/>
                  </a:lnTo>
                  <a:lnTo>
                    <a:pt x="1589" y="17841"/>
                  </a:lnTo>
                  <a:lnTo>
                    <a:pt x="2072" y="18278"/>
                  </a:lnTo>
                  <a:lnTo>
                    <a:pt x="2582" y="18665"/>
                  </a:lnTo>
                  <a:lnTo>
                    <a:pt x="2951" y="18974"/>
                  </a:lnTo>
                  <a:lnTo>
                    <a:pt x="3292" y="19179"/>
                  </a:lnTo>
                  <a:lnTo>
                    <a:pt x="3547" y="19282"/>
                  </a:lnTo>
                  <a:lnTo>
                    <a:pt x="3775" y="19385"/>
                  </a:lnTo>
                  <a:lnTo>
                    <a:pt x="3973" y="19411"/>
                  </a:lnTo>
                  <a:lnTo>
                    <a:pt x="4200" y="19437"/>
                  </a:lnTo>
                  <a:lnTo>
                    <a:pt x="4456" y="19488"/>
                  </a:lnTo>
                  <a:lnTo>
                    <a:pt x="4740" y="19591"/>
                  </a:lnTo>
                  <a:lnTo>
                    <a:pt x="4995" y="19772"/>
                  </a:lnTo>
                  <a:lnTo>
                    <a:pt x="5222" y="19978"/>
                  </a:lnTo>
                  <a:lnTo>
                    <a:pt x="5421" y="20209"/>
                  </a:lnTo>
                  <a:lnTo>
                    <a:pt x="5563" y="20441"/>
                  </a:lnTo>
                  <a:lnTo>
                    <a:pt x="5705" y="20647"/>
                  </a:lnTo>
                  <a:lnTo>
                    <a:pt x="5761" y="20776"/>
                  </a:lnTo>
                  <a:lnTo>
                    <a:pt x="5818" y="20827"/>
                  </a:lnTo>
                  <a:lnTo>
                    <a:pt x="5932" y="20827"/>
                  </a:lnTo>
                  <a:lnTo>
                    <a:pt x="6925" y="20956"/>
                  </a:lnTo>
                  <a:lnTo>
                    <a:pt x="7606" y="21033"/>
                  </a:lnTo>
                  <a:lnTo>
                    <a:pt x="8316" y="21136"/>
                  </a:lnTo>
                  <a:lnTo>
                    <a:pt x="9082" y="21239"/>
                  </a:lnTo>
                  <a:lnTo>
                    <a:pt x="9735" y="21368"/>
                  </a:lnTo>
                  <a:lnTo>
                    <a:pt x="10274" y="21522"/>
                  </a:lnTo>
                  <a:lnTo>
                    <a:pt x="10814" y="21600"/>
                  </a:lnTo>
                  <a:lnTo>
                    <a:pt x="11495" y="21574"/>
                  </a:lnTo>
                  <a:lnTo>
                    <a:pt x="12290" y="21445"/>
                  </a:lnTo>
                  <a:lnTo>
                    <a:pt x="13084" y="21265"/>
                  </a:lnTo>
                  <a:lnTo>
                    <a:pt x="13822" y="21059"/>
                  </a:lnTo>
                  <a:lnTo>
                    <a:pt x="14447" y="20879"/>
                  </a:lnTo>
                  <a:lnTo>
                    <a:pt x="14844" y="20776"/>
                  </a:lnTo>
                  <a:lnTo>
                    <a:pt x="15014" y="20724"/>
                  </a:lnTo>
                  <a:lnTo>
                    <a:pt x="20833" y="17120"/>
                  </a:lnTo>
                  <a:lnTo>
                    <a:pt x="20606" y="13541"/>
                  </a:lnTo>
                  <a:lnTo>
                    <a:pt x="21600" y="9886"/>
                  </a:lnTo>
                  <a:lnTo>
                    <a:pt x="21486" y="9551"/>
                  </a:lnTo>
                  <a:lnTo>
                    <a:pt x="21287" y="8753"/>
                  </a:lnTo>
                  <a:lnTo>
                    <a:pt x="21060" y="7877"/>
                  </a:lnTo>
                  <a:lnTo>
                    <a:pt x="20890" y="7234"/>
                  </a:lnTo>
                  <a:lnTo>
                    <a:pt x="20805" y="7002"/>
                  </a:lnTo>
                  <a:lnTo>
                    <a:pt x="20606" y="6770"/>
                  </a:lnTo>
                  <a:lnTo>
                    <a:pt x="20351" y="6513"/>
                  </a:lnTo>
                  <a:lnTo>
                    <a:pt x="20067" y="6256"/>
                  </a:lnTo>
                  <a:lnTo>
                    <a:pt x="19755" y="6075"/>
                  </a:lnTo>
                  <a:lnTo>
                    <a:pt x="19442" y="5972"/>
                  </a:lnTo>
                  <a:lnTo>
                    <a:pt x="19130" y="5972"/>
                  </a:lnTo>
                  <a:lnTo>
                    <a:pt x="18875" y="6075"/>
                  </a:lnTo>
                  <a:lnTo>
                    <a:pt x="18421" y="6539"/>
                  </a:lnTo>
                  <a:lnTo>
                    <a:pt x="18193" y="6745"/>
                  </a:lnTo>
                  <a:lnTo>
                    <a:pt x="17966" y="6976"/>
                  </a:lnTo>
                  <a:lnTo>
                    <a:pt x="17796" y="7157"/>
                  </a:lnTo>
                  <a:lnTo>
                    <a:pt x="17626" y="7311"/>
                  </a:lnTo>
                  <a:lnTo>
                    <a:pt x="17541" y="7414"/>
                  </a:lnTo>
                  <a:lnTo>
                    <a:pt x="17512" y="7440"/>
                  </a:lnTo>
                  <a:lnTo>
                    <a:pt x="17427" y="7363"/>
                  </a:lnTo>
                  <a:lnTo>
                    <a:pt x="17285" y="7105"/>
                  </a:lnTo>
                  <a:lnTo>
                    <a:pt x="17086" y="6719"/>
                  </a:lnTo>
                  <a:lnTo>
                    <a:pt x="16831" y="6230"/>
                  </a:lnTo>
                  <a:lnTo>
                    <a:pt x="16576" y="5766"/>
                  </a:lnTo>
                  <a:lnTo>
                    <a:pt x="16434" y="5329"/>
                  </a:lnTo>
                  <a:lnTo>
                    <a:pt x="16320" y="4968"/>
                  </a:lnTo>
                  <a:lnTo>
                    <a:pt x="16349" y="4711"/>
                  </a:lnTo>
                  <a:lnTo>
                    <a:pt x="16547" y="4119"/>
                  </a:lnTo>
                  <a:lnTo>
                    <a:pt x="16689" y="3192"/>
                  </a:lnTo>
                  <a:lnTo>
                    <a:pt x="16746" y="2291"/>
                  </a:lnTo>
                  <a:lnTo>
                    <a:pt x="16774" y="1905"/>
                  </a:lnTo>
                  <a:lnTo>
                    <a:pt x="13680" y="1081"/>
                  </a:lnTo>
                  <a:lnTo>
                    <a:pt x="13680" y="1004"/>
                  </a:lnTo>
                  <a:lnTo>
                    <a:pt x="13624" y="901"/>
                  </a:lnTo>
                  <a:lnTo>
                    <a:pt x="13510" y="746"/>
                  </a:lnTo>
                  <a:lnTo>
                    <a:pt x="13425" y="540"/>
                  </a:lnTo>
                  <a:lnTo>
                    <a:pt x="13226" y="334"/>
                  </a:lnTo>
                  <a:lnTo>
                    <a:pt x="12999" y="180"/>
                  </a:lnTo>
                  <a:lnTo>
                    <a:pt x="12687" y="77"/>
                  </a:lnTo>
                  <a:lnTo>
                    <a:pt x="12346" y="0"/>
                  </a:lnTo>
                  <a:lnTo>
                    <a:pt x="11921" y="25"/>
                  </a:lnTo>
                  <a:lnTo>
                    <a:pt x="11467" y="77"/>
                  </a:lnTo>
                  <a:lnTo>
                    <a:pt x="10956" y="128"/>
                  </a:lnTo>
                  <a:lnTo>
                    <a:pt x="10473" y="205"/>
                  </a:lnTo>
                  <a:lnTo>
                    <a:pt x="9991" y="308"/>
                  </a:lnTo>
                  <a:lnTo>
                    <a:pt x="9565" y="386"/>
                  </a:lnTo>
                  <a:lnTo>
                    <a:pt x="9196" y="489"/>
                  </a:lnTo>
                  <a:lnTo>
                    <a:pt x="8940" y="540"/>
                  </a:lnTo>
                  <a:lnTo>
                    <a:pt x="8742" y="566"/>
                  </a:lnTo>
                  <a:lnTo>
                    <a:pt x="8373" y="669"/>
                  </a:lnTo>
                  <a:lnTo>
                    <a:pt x="7919" y="746"/>
                  </a:lnTo>
                  <a:lnTo>
                    <a:pt x="7351" y="849"/>
                  </a:lnTo>
                  <a:lnTo>
                    <a:pt x="6698" y="952"/>
                  </a:lnTo>
                  <a:lnTo>
                    <a:pt x="5932" y="1107"/>
                  </a:lnTo>
                  <a:lnTo>
                    <a:pt x="5194" y="1235"/>
                  </a:lnTo>
                  <a:lnTo>
                    <a:pt x="4399" y="1364"/>
                  </a:lnTo>
                  <a:lnTo>
                    <a:pt x="3661" y="1493"/>
                  </a:lnTo>
                  <a:lnTo>
                    <a:pt x="2895" y="1647"/>
                  </a:lnTo>
                  <a:lnTo>
                    <a:pt x="2213" y="1750"/>
                  </a:lnTo>
                  <a:lnTo>
                    <a:pt x="1589" y="1879"/>
                  </a:lnTo>
                  <a:lnTo>
                    <a:pt x="1106" y="1956"/>
                  </a:lnTo>
                  <a:lnTo>
                    <a:pt x="709" y="2033"/>
                  </a:lnTo>
                  <a:lnTo>
                    <a:pt x="454" y="2059"/>
                  </a:lnTo>
                  <a:lnTo>
                    <a:pt x="340" y="2085"/>
                  </a:lnTo>
                  <a:close/>
                </a:path>
              </a:pathLst>
            </a:custGeom>
            <a:solidFill>
              <a:srgbClr val="F2BFB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1" name="AutoShape 7"/>
            <p:cNvSpPr>
              <a:spLocks/>
            </p:cNvSpPr>
            <p:nvPr/>
          </p:nvSpPr>
          <p:spPr bwMode="auto">
            <a:xfrm>
              <a:off x="974910" y="1113184"/>
              <a:ext cx="770084" cy="4732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646"/>
                  </a:moveTo>
                  <a:lnTo>
                    <a:pt x="188" y="7446"/>
                  </a:lnTo>
                  <a:lnTo>
                    <a:pt x="263" y="7507"/>
                  </a:lnTo>
                  <a:lnTo>
                    <a:pt x="526" y="7569"/>
                  </a:lnTo>
                  <a:lnTo>
                    <a:pt x="940" y="7753"/>
                  </a:lnTo>
                  <a:lnTo>
                    <a:pt x="1392" y="8000"/>
                  </a:lnTo>
                  <a:lnTo>
                    <a:pt x="1994" y="8307"/>
                  </a:lnTo>
                  <a:lnTo>
                    <a:pt x="2671" y="8553"/>
                  </a:lnTo>
                  <a:lnTo>
                    <a:pt x="3386" y="8861"/>
                  </a:lnTo>
                  <a:lnTo>
                    <a:pt x="4139" y="9230"/>
                  </a:lnTo>
                  <a:lnTo>
                    <a:pt x="4854" y="9538"/>
                  </a:lnTo>
                  <a:lnTo>
                    <a:pt x="5606" y="9846"/>
                  </a:lnTo>
                  <a:lnTo>
                    <a:pt x="6284" y="10092"/>
                  </a:lnTo>
                  <a:lnTo>
                    <a:pt x="6961" y="10400"/>
                  </a:lnTo>
                  <a:lnTo>
                    <a:pt x="7450" y="10646"/>
                  </a:lnTo>
                  <a:lnTo>
                    <a:pt x="7902" y="10830"/>
                  </a:lnTo>
                  <a:lnTo>
                    <a:pt x="8203" y="10892"/>
                  </a:lnTo>
                  <a:lnTo>
                    <a:pt x="8391" y="10953"/>
                  </a:lnTo>
                  <a:lnTo>
                    <a:pt x="8542" y="10892"/>
                  </a:lnTo>
                  <a:lnTo>
                    <a:pt x="8880" y="10707"/>
                  </a:lnTo>
                  <a:lnTo>
                    <a:pt x="9370" y="10400"/>
                  </a:lnTo>
                  <a:lnTo>
                    <a:pt x="9972" y="10030"/>
                  </a:lnTo>
                  <a:lnTo>
                    <a:pt x="10724" y="9538"/>
                  </a:lnTo>
                  <a:lnTo>
                    <a:pt x="11514" y="9046"/>
                  </a:lnTo>
                  <a:lnTo>
                    <a:pt x="12305" y="8492"/>
                  </a:lnTo>
                  <a:lnTo>
                    <a:pt x="14036" y="7384"/>
                  </a:lnTo>
                  <a:lnTo>
                    <a:pt x="14864" y="6769"/>
                  </a:lnTo>
                  <a:lnTo>
                    <a:pt x="15654" y="6276"/>
                  </a:lnTo>
                  <a:lnTo>
                    <a:pt x="16406" y="5784"/>
                  </a:lnTo>
                  <a:lnTo>
                    <a:pt x="17009" y="5353"/>
                  </a:lnTo>
                  <a:lnTo>
                    <a:pt x="17460" y="5046"/>
                  </a:lnTo>
                  <a:lnTo>
                    <a:pt x="17761" y="4800"/>
                  </a:lnTo>
                  <a:lnTo>
                    <a:pt x="17949" y="4676"/>
                  </a:lnTo>
                  <a:lnTo>
                    <a:pt x="18175" y="4369"/>
                  </a:lnTo>
                  <a:lnTo>
                    <a:pt x="18589" y="3815"/>
                  </a:lnTo>
                  <a:lnTo>
                    <a:pt x="19116" y="3015"/>
                  </a:lnTo>
                  <a:lnTo>
                    <a:pt x="19718" y="2153"/>
                  </a:lnTo>
                  <a:lnTo>
                    <a:pt x="20282" y="1415"/>
                  </a:lnTo>
                  <a:lnTo>
                    <a:pt x="20809" y="676"/>
                  </a:lnTo>
                  <a:lnTo>
                    <a:pt x="21148" y="184"/>
                  </a:lnTo>
                  <a:lnTo>
                    <a:pt x="21298" y="0"/>
                  </a:lnTo>
                  <a:lnTo>
                    <a:pt x="21599" y="4307"/>
                  </a:lnTo>
                  <a:lnTo>
                    <a:pt x="21449" y="4430"/>
                  </a:lnTo>
                  <a:lnTo>
                    <a:pt x="21073" y="4861"/>
                  </a:lnTo>
                  <a:lnTo>
                    <a:pt x="20433" y="5538"/>
                  </a:lnTo>
                  <a:lnTo>
                    <a:pt x="19643" y="6338"/>
                  </a:lnTo>
                  <a:lnTo>
                    <a:pt x="18702" y="7261"/>
                  </a:lnTo>
                  <a:lnTo>
                    <a:pt x="17648" y="8184"/>
                  </a:lnTo>
                  <a:lnTo>
                    <a:pt x="16519" y="9107"/>
                  </a:lnTo>
                  <a:lnTo>
                    <a:pt x="15353" y="9969"/>
                  </a:lnTo>
                  <a:lnTo>
                    <a:pt x="14412" y="10646"/>
                  </a:lnTo>
                  <a:lnTo>
                    <a:pt x="13547" y="11199"/>
                  </a:lnTo>
                  <a:lnTo>
                    <a:pt x="12719" y="11753"/>
                  </a:lnTo>
                  <a:lnTo>
                    <a:pt x="11966" y="12246"/>
                  </a:lnTo>
                  <a:lnTo>
                    <a:pt x="11364" y="12738"/>
                  </a:lnTo>
                  <a:lnTo>
                    <a:pt x="10875" y="13230"/>
                  </a:lnTo>
                  <a:lnTo>
                    <a:pt x="10574" y="13723"/>
                  </a:lnTo>
                  <a:lnTo>
                    <a:pt x="10423" y="14215"/>
                  </a:lnTo>
                  <a:lnTo>
                    <a:pt x="10273" y="16553"/>
                  </a:lnTo>
                  <a:lnTo>
                    <a:pt x="10235" y="18892"/>
                  </a:lnTo>
                  <a:lnTo>
                    <a:pt x="10235" y="21415"/>
                  </a:lnTo>
                  <a:lnTo>
                    <a:pt x="5644" y="21599"/>
                  </a:lnTo>
                  <a:lnTo>
                    <a:pt x="5644" y="20615"/>
                  </a:lnTo>
                  <a:lnTo>
                    <a:pt x="5606" y="18338"/>
                  </a:lnTo>
                  <a:lnTo>
                    <a:pt x="5456" y="15753"/>
                  </a:lnTo>
                  <a:lnTo>
                    <a:pt x="5117" y="13723"/>
                  </a:lnTo>
                  <a:lnTo>
                    <a:pt x="4741" y="13107"/>
                  </a:lnTo>
                  <a:lnTo>
                    <a:pt x="4101" y="12553"/>
                  </a:lnTo>
                  <a:lnTo>
                    <a:pt x="3273" y="11938"/>
                  </a:lnTo>
                  <a:lnTo>
                    <a:pt x="2370" y="11569"/>
                  </a:lnTo>
                  <a:lnTo>
                    <a:pt x="1505" y="11138"/>
                  </a:lnTo>
                  <a:lnTo>
                    <a:pt x="752" y="10830"/>
                  </a:lnTo>
                  <a:lnTo>
                    <a:pt x="225" y="10707"/>
                  </a:lnTo>
                  <a:lnTo>
                    <a:pt x="0" y="1064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2" name="AutoShape 8"/>
            <p:cNvSpPr>
              <a:spLocks/>
            </p:cNvSpPr>
            <p:nvPr/>
          </p:nvSpPr>
          <p:spPr bwMode="auto">
            <a:xfrm>
              <a:off x="1171797" y="1716622"/>
              <a:ext cx="84153"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0" y="21600"/>
                  </a:moveTo>
                  <a:lnTo>
                    <a:pt x="9560" y="21600"/>
                  </a:lnTo>
                  <a:lnTo>
                    <a:pt x="12039" y="21217"/>
                  </a:lnTo>
                  <a:lnTo>
                    <a:pt x="14163" y="20261"/>
                  </a:lnTo>
                  <a:lnTo>
                    <a:pt x="15934" y="19115"/>
                  </a:lnTo>
                  <a:lnTo>
                    <a:pt x="17350" y="17585"/>
                  </a:lnTo>
                  <a:lnTo>
                    <a:pt x="19121" y="15865"/>
                  </a:lnTo>
                  <a:lnTo>
                    <a:pt x="20183" y="13953"/>
                  </a:lnTo>
                  <a:lnTo>
                    <a:pt x="21245" y="11660"/>
                  </a:lnTo>
                  <a:lnTo>
                    <a:pt x="21599" y="7454"/>
                  </a:lnTo>
                  <a:lnTo>
                    <a:pt x="20537" y="3823"/>
                  </a:lnTo>
                  <a:lnTo>
                    <a:pt x="17704" y="1146"/>
                  </a:lnTo>
                  <a:lnTo>
                    <a:pt x="14163" y="0"/>
                  </a:lnTo>
                  <a:lnTo>
                    <a:pt x="12039" y="0"/>
                  </a:lnTo>
                  <a:lnTo>
                    <a:pt x="9560" y="382"/>
                  </a:lnTo>
                  <a:lnTo>
                    <a:pt x="7790" y="1338"/>
                  </a:lnTo>
                  <a:lnTo>
                    <a:pt x="6019" y="2484"/>
                  </a:lnTo>
                  <a:lnTo>
                    <a:pt x="3895" y="4014"/>
                  </a:lnTo>
                  <a:lnTo>
                    <a:pt x="2478" y="5734"/>
                  </a:lnTo>
                  <a:lnTo>
                    <a:pt x="1062" y="7646"/>
                  </a:lnTo>
                  <a:lnTo>
                    <a:pt x="354" y="9939"/>
                  </a:lnTo>
                  <a:lnTo>
                    <a:pt x="0" y="14145"/>
                  </a:lnTo>
                  <a:lnTo>
                    <a:pt x="1062" y="17776"/>
                  </a:lnTo>
                  <a:lnTo>
                    <a:pt x="3540" y="20453"/>
                  </a:lnTo>
                  <a:lnTo>
                    <a:pt x="7790"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3" name="AutoShape 9"/>
            <p:cNvSpPr>
              <a:spLocks/>
            </p:cNvSpPr>
            <p:nvPr/>
          </p:nvSpPr>
          <p:spPr bwMode="auto">
            <a:xfrm>
              <a:off x="1095583" y="1951645"/>
              <a:ext cx="80977" cy="152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2039" y="21221"/>
                  </a:lnTo>
                  <a:lnTo>
                    <a:pt x="13809" y="20273"/>
                  </a:lnTo>
                  <a:lnTo>
                    <a:pt x="15580" y="18947"/>
                  </a:lnTo>
                  <a:lnTo>
                    <a:pt x="17704" y="17621"/>
                  </a:lnTo>
                  <a:lnTo>
                    <a:pt x="19121" y="15915"/>
                  </a:lnTo>
                  <a:lnTo>
                    <a:pt x="20537" y="13831"/>
                  </a:lnTo>
                  <a:lnTo>
                    <a:pt x="21245" y="11747"/>
                  </a:lnTo>
                  <a:lnTo>
                    <a:pt x="21599" y="7578"/>
                  </a:lnTo>
                  <a:lnTo>
                    <a:pt x="20891" y="3789"/>
                  </a:lnTo>
                  <a:lnTo>
                    <a:pt x="18059" y="1326"/>
                  </a:lnTo>
                  <a:lnTo>
                    <a:pt x="14163" y="0"/>
                  </a:lnTo>
                  <a:lnTo>
                    <a:pt x="12393" y="0"/>
                  </a:lnTo>
                  <a:lnTo>
                    <a:pt x="9914" y="378"/>
                  </a:lnTo>
                  <a:lnTo>
                    <a:pt x="7790" y="1326"/>
                  </a:lnTo>
                  <a:lnTo>
                    <a:pt x="6019" y="2652"/>
                  </a:lnTo>
                  <a:lnTo>
                    <a:pt x="4249" y="3789"/>
                  </a:lnTo>
                  <a:lnTo>
                    <a:pt x="2478" y="5684"/>
                  </a:lnTo>
                  <a:lnTo>
                    <a:pt x="1416" y="7578"/>
                  </a:lnTo>
                  <a:lnTo>
                    <a:pt x="354" y="9852"/>
                  </a:lnTo>
                  <a:lnTo>
                    <a:pt x="0" y="14210"/>
                  </a:lnTo>
                  <a:lnTo>
                    <a:pt x="1416" y="17810"/>
                  </a:lnTo>
                  <a:lnTo>
                    <a:pt x="3895"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4" name="AutoShape 10"/>
            <p:cNvSpPr>
              <a:spLocks/>
            </p:cNvSpPr>
            <p:nvPr/>
          </p:nvSpPr>
          <p:spPr bwMode="auto">
            <a:xfrm>
              <a:off x="1052711" y="2177140"/>
              <a:ext cx="84154"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1685" y="21221"/>
                  </a:lnTo>
                  <a:lnTo>
                    <a:pt x="13809" y="20273"/>
                  </a:lnTo>
                  <a:lnTo>
                    <a:pt x="15580" y="18947"/>
                  </a:lnTo>
                  <a:lnTo>
                    <a:pt x="17704" y="17621"/>
                  </a:lnTo>
                  <a:lnTo>
                    <a:pt x="19121" y="15915"/>
                  </a:lnTo>
                  <a:lnTo>
                    <a:pt x="20537" y="14021"/>
                  </a:lnTo>
                  <a:lnTo>
                    <a:pt x="21245" y="11747"/>
                  </a:lnTo>
                  <a:lnTo>
                    <a:pt x="21599" y="7578"/>
                  </a:lnTo>
                  <a:lnTo>
                    <a:pt x="20537" y="3978"/>
                  </a:lnTo>
                  <a:lnTo>
                    <a:pt x="17704" y="1326"/>
                  </a:lnTo>
                  <a:lnTo>
                    <a:pt x="13809" y="0"/>
                  </a:lnTo>
                  <a:lnTo>
                    <a:pt x="11685" y="0"/>
                  </a:lnTo>
                  <a:lnTo>
                    <a:pt x="9914" y="378"/>
                  </a:lnTo>
                  <a:lnTo>
                    <a:pt x="7436" y="1326"/>
                  </a:lnTo>
                  <a:lnTo>
                    <a:pt x="5665" y="2652"/>
                  </a:lnTo>
                  <a:lnTo>
                    <a:pt x="4249" y="3978"/>
                  </a:lnTo>
                  <a:lnTo>
                    <a:pt x="2478" y="5684"/>
                  </a:lnTo>
                  <a:lnTo>
                    <a:pt x="1416" y="7578"/>
                  </a:lnTo>
                  <a:lnTo>
                    <a:pt x="354" y="9852"/>
                  </a:lnTo>
                  <a:lnTo>
                    <a:pt x="0" y="14210"/>
                  </a:lnTo>
                  <a:lnTo>
                    <a:pt x="708" y="17810"/>
                  </a:lnTo>
                  <a:lnTo>
                    <a:pt x="3540"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5" name="AutoShape 11"/>
            <p:cNvSpPr>
              <a:spLocks/>
            </p:cNvSpPr>
            <p:nvPr/>
          </p:nvSpPr>
          <p:spPr bwMode="auto">
            <a:xfrm>
              <a:off x="441408" y="1808725"/>
              <a:ext cx="398538" cy="12767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754" y="934"/>
                  </a:moveTo>
                  <a:lnTo>
                    <a:pt x="18097" y="1344"/>
                  </a:lnTo>
                  <a:lnTo>
                    <a:pt x="17075" y="2005"/>
                  </a:lnTo>
                  <a:lnTo>
                    <a:pt x="15908" y="2870"/>
                  </a:lnTo>
                  <a:lnTo>
                    <a:pt x="14594" y="3827"/>
                  </a:lnTo>
                  <a:lnTo>
                    <a:pt x="12405" y="5536"/>
                  </a:lnTo>
                  <a:lnTo>
                    <a:pt x="11602" y="6083"/>
                  </a:lnTo>
                  <a:lnTo>
                    <a:pt x="11383" y="6288"/>
                  </a:lnTo>
                  <a:lnTo>
                    <a:pt x="11018" y="6721"/>
                  </a:lnTo>
                  <a:lnTo>
                    <a:pt x="10289" y="7837"/>
                  </a:lnTo>
                  <a:lnTo>
                    <a:pt x="9121" y="9478"/>
                  </a:lnTo>
                  <a:lnTo>
                    <a:pt x="7662" y="11369"/>
                  </a:lnTo>
                  <a:lnTo>
                    <a:pt x="6348" y="13306"/>
                  </a:lnTo>
                  <a:lnTo>
                    <a:pt x="4962" y="15060"/>
                  </a:lnTo>
                  <a:lnTo>
                    <a:pt x="4086" y="16427"/>
                  </a:lnTo>
                  <a:lnTo>
                    <a:pt x="3502" y="17156"/>
                  </a:lnTo>
                  <a:lnTo>
                    <a:pt x="3137" y="17635"/>
                  </a:lnTo>
                  <a:lnTo>
                    <a:pt x="2627" y="18273"/>
                  </a:lnTo>
                  <a:lnTo>
                    <a:pt x="2043" y="18979"/>
                  </a:lnTo>
                  <a:lnTo>
                    <a:pt x="1459" y="19731"/>
                  </a:lnTo>
                  <a:lnTo>
                    <a:pt x="948" y="20437"/>
                  </a:lnTo>
                  <a:lnTo>
                    <a:pt x="437" y="21053"/>
                  </a:lnTo>
                  <a:lnTo>
                    <a:pt x="145" y="21440"/>
                  </a:lnTo>
                  <a:lnTo>
                    <a:pt x="0" y="21599"/>
                  </a:lnTo>
                  <a:lnTo>
                    <a:pt x="6202" y="21599"/>
                  </a:lnTo>
                  <a:lnTo>
                    <a:pt x="11894" y="13169"/>
                  </a:lnTo>
                  <a:lnTo>
                    <a:pt x="17002" y="6698"/>
                  </a:lnTo>
                  <a:lnTo>
                    <a:pt x="21599" y="3007"/>
                  </a:lnTo>
                  <a:lnTo>
                    <a:pt x="19775" y="0"/>
                  </a:lnTo>
                  <a:lnTo>
                    <a:pt x="18754" y="934"/>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6" name="AutoShape 12"/>
            <p:cNvSpPr>
              <a:spLocks/>
            </p:cNvSpPr>
            <p:nvPr/>
          </p:nvSpPr>
          <p:spPr bwMode="auto">
            <a:xfrm>
              <a:off x="1419494" y="1570526"/>
              <a:ext cx="158780" cy="3557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1"/>
                  </a:moveTo>
                  <a:lnTo>
                    <a:pt x="366" y="1566"/>
                  </a:lnTo>
                  <a:lnTo>
                    <a:pt x="1647" y="2803"/>
                  </a:lnTo>
                  <a:lnTo>
                    <a:pt x="3294" y="4534"/>
                  </a:lnTo>
                  <a:lnTo>
                    <a:pt x="5491" y="6512"/>
                  </a:lnTo>
                  <a:lnTo>
                    <a:pt x="7505" y="8574"/>
                  </a:lnTo>
                  <a:lnTo>
                    <a:pt x="9152" y="10552"/>
                  </a:lnTo>
                  <a:lnTo>
                    <a:pt x="10433" y="11954"/>
                  </a:lnTo>
                  <a:lnTo>
                    <a:pt x="10983" y="12696"/>
                  </a:lnTo>
                  <a:lnTo>
                    <a:pt x="11166" y="14427"/>
                  </a:lnTo>
                  <a:lnTo>
                    <a:pt x="11898" y="17477"/>
                  </a:lnTo>
                  <a:lnTo>
                    <a:pt x="12630" y="20363"/>
                  </a:lnTo>
                  <a:lnTo>
                    <a:pt x="12813" y="21599"/>
                  </a:lnTo>
                  <a:lnTo>
                    <a:pt x="21600" y="14097"/>
                  </a:lnTo>
                  <a:lnTo>
                    <a:pt x="14094" y="4781"/>
                  </a:lnTo>
                  <a:lnTo>
                    <a:pt x="10067" y="0"/>
                  </a:lnTo>
                  <a:lnTo>
                    <a:pt x="0" y="1071"/>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7" name="AutoShape 13"/>
            <p:cNvSpPr>
              <a:spLocks/>
            </p:cNvSpPr>
            <p:nvPr/>
          </p:nvSpPr>
          <p:spPr bwMode="auto">
            <a:xfrm>
              <a:off x="1519525" y="1953233"/>
              <a:ext cx="128612"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225" y="4319"/>
                  </a:lnTo>
                  <a:lnTo>
                    <a:pt x="450" y="6839"/>
                  </a:lnTo>
                  <a:lnTo>
                    <a:pt x="900" y="9462"/>
                  </a:lnTo>
                  <a:lnTo>
                    <a:pt x="1350" y="10902"/>
                  </a:lnTo>
                  <a:lnTo>
                    <a:pt x="1800" y="12857"/>
                  </a:lnTo>
                  <a:lnTo>
                    <a:pt x="1800" y="16508"/>
                  </a:lnTo>
                  <a:lnTo>
                    <a:pt x="1350" y="20031"/>
                  </a:lnTo>
                  <a:lnTo>
                    <a:pt x="1125" y="21600"/>
                  </a:lnTo>
                  <a:lnTo>
                    <a:pt x="21599" y="21600"/>
                  </a:lnTo>
                  <a:lnTo>
                    <a:pt x="15749" y="6839"/>
                  </a:lnTo>
                  <a:lnTo>
                    <a:pt x="13949" y="0"/>
                  </a:lnTo>
                  <a:lnTo>
                    <a:pt x="0" y="3085"/>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8" name="AutoShape 14"/>
            <p:cNvSpPr>
              <a:spLocks/>
            </p:cNvSpPr>
            <p:nvPr/>
          </p:nvSpPr>
          <p:spPr bwMode="auto">
            <a:xfrm>
              <a:off x="966970" y="1357735"/>
              <a:ext cx="173071" cy="146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199"/>
                  </a:moveTo>
                  <a:lnTo>
                    <a:pt x="1172" y="7999"/>
                  </a:lnTo>
                  <a:lnTo>
                    <a:pt x="2679" y="8399"/>
                  </a:lnTo>
                  <a:lnTo>
                    <a:pt x="4353" y="9199"/>
                  </a:lnTo>
                  <a:lnTo>
                    <a:pt x="5860" y="9799"/>
                  </a:lnTo>
                  <a:lnTo>
                    <a:pt x="7534" y="10199"/>
                  </a:lnTo>
                  <a:lnTo>
                    <a:pt x="8874" y="10599"/>
                  </a:lnTo>
                  <a:lnTo>
                    <a:pt x="9544" y="11000"/>
                  </a:lnTo>
                  <a:lnTo>
                    <a:pt x="10046" y="11000"/>
                  </a:lnTo>
                  <a:lnTo>
                    <a:pt x="10213" y="11200"/>
                  </a:lnTo>
                  <a:lnTo>
                    <a:pt x="10716" y="11400"/>
                  </a:lnTo>
                  <a:lnTo>
                    <a:pt x="11720" y="12200"/>
                  </a:lnTo>
                  <a:lnTo>
                    <a:pt x="12893" y="12800"/>
                  </a:lnTo>
                  <a:lnTo>
                    <a:pt x="13897" y="13600"/>
                  </a:lnTo>
                  <a:lnTo>
                    <a:pt x="15572" y="15200"/>
                  </a:lnTo>
                  <a:lnTo>
                    <a:pt x="16074" y="15800"/>
                  </a:lnTo>
                  <a:lnTo>
                    <a:pt x="17246" y="17400"/>
                  </a:lnTo>
                  <a:lnTo>
                    <a:pt x="19255" y="19200"/>
                  </a:lnTo>
                  <a:lnTo>
                    <a:pt x="20762" y="20800"/>
                  </a:lnTo>
                  <a:lnTo>
                    <a:pt x="21599" y="21600"/>
                  </a:lnTo>
                  <a:lnTo>
                    <a:pt x="19255" y="8399"/>
                  </a:lnTo>
                  <a:lnTo>
                    <a:pt x="8874" y="2599"/>
                  </a:lnTo>
                  <a:lnTo>
                    <a:pt x="334" y="0"/>
                  </a:lnTo>
                  <a:lnTo>
                    <a:pt x="0" y="71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9" name="AutoShape 15"/>
            <p:cNvSpPr>
              <a:spLocks/>
            </p:cNvSpPr>
            <p:nvPr/>
          </p:nvSpPr>
          <p:spPr bwMode="auto">
            <a:xfrm>
              <a:off x="1387738" y="1183055"/>
              <a:ext cx="441409" cy="289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29" y="21498"/>
                  </a:lnTo>
                  <a:lnTo>
                    <a:pt x="856" y="21092"/>
                  </a:lnTo>
                  <a:lnTo>
                    <a:pt x="1580" y="20788"/>
                  </a:lnTo>
                  <a:lnTo>
                    <a:pt x="2239" y="20383"/>
                  </a:lnTo>
                  <a:lnTo>
                    <a:pt x="3029" y="20078"/>
                  </a:lnTo>
                  <a:lnTo>
                    <a:pt x="3687" y="19673"/>
                  </a:lnTo>
                  <a:lnTo>
                    <a:pt x="4346" y="19369"/>
                  </a:lnTo>
                  <a:lnTo>
                    <a:pt x="5004" y="19267"/>
                  </a:lnTo>
                  <a:lnTo>
                    <a:pt x="5663" y="18963"/>
                  </a:lnTo>
                  <a:lnTo>
                    <a:pt x="6717" y="18557"/>
                  </a:lnTo>
                  <a:lnTo>
                    <a:pt x="7968" y="17949"/>
                  </a:lnTo>
                  <a:lnTo>
                    <a:pt x="9219" y="17239"/>
                  </a:lnTo>
                  <a:lnTo>
                    <a:pt x="10602" y="16630"/>
                  </a:lnTo>
                  <a:lnTo>
                    <a:pt x="11721" y="16123"/>
                  </a:lnTo>
                  <a:lnTo>
                    <a:pt x="12643" y="15515"/>
                  </a:lnTo>
                  <a:lnTo>
                    <a:pt x="13236" y="15312"/>
                  </a:lnTo>
                  <a:lnTo>
                    <a:pt x="13829" y="14805"/>
                  </a:lnTo>
                  <a:lnTo>
                    <a:pt x="14685" y="13994"/>
                  </a:lnTo>
                  <a:lnTo>
                    <a:pt x="15739" y="12777"/>
                  </a:lnTo>
                  <a:lnTo>
                    <a:pt x="17978" y="10343"/>
                  </a:lnTo>
                  <a:lnTo>
                    <a:pt x="18834" y="9329"/>
                  </a:lnTo>
                  <a:lnTo>
                    <a:pt x="19492" y="8518"/>
                  </a:lnTo>
                  <a:lnTo>
                    <a:pt x="19690" y="8214"/>
                  </a:lnTo>
                  <a:lnTo>
                    <a:pt x="21599" y="3245"/>
                  </a:lnTo>
                  <a:lnTo>
                    <a:pt x="20348" y="0"/>
                  </a:lnTo>
                  <a:lnTo>
                    <a:pt x="7836" y="13385"/>
                  </a:lnTo>
                  <a:lnTo>
                    <a:pt x="1514" y="16326"/>
                  </a:lnTo>
                  <a:lnTo>
                    <a:pt x="0" y="215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0" name="AutoShape 16"/>
            <p:cNvSpPr>
              <a:spLocks/>
            </p:cNvSpPr>
            <p:nvPr/>
          </p:nvSpPr>
          <p:spPr bwMode="auto">
            <a:xfrm>
              <a:off x="947916" y="1646750"/>
              <a:ext cx="200063" cy="576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830" y="0"/>
                  </a:moveTo>
                  <a:lnTo>
                    <a:pt x="14646" y="906"/>
                  </a:lnTo>
                  <a:lnTo>
                    <a:pt x="12723" y="3020"/>
                  </a:lnTo>
                  <a:lnTo>
                    <a:pt x="10208" y="5790"/>
                  </a:lnTo>
                  <a:lnTo>
                    <a:pt x="7249" y="8911"/>
                  </a:lnTo>
                  <a:lnTo>
                    <a:pt x="4586" y="12083"/>
                  </a:lnTo>
                  <a:lnTo>
                    <a:pt x="2219" y="14752"/>
                  </a:lnTo>
                  <a:lnTo>
                    <a:pt x="739" y="16665"/>
                  </a:lnTo>
                  <a:lnTo>
                    <a:pt x="0" y="17320"/>
                  </a:lnTo>
                  <a:lnTo>
                    <a:pt x="1479" y="21599"/>
                  </a:lnTo>
                  <a:lnTo>
                    <a:pt x="8136" y="14953"/>
                  </a:lnTo>
                  <a:lnTo>
                    <a:pt x="8580" y="14551"/>
                  </a:lnTo>
                  <a:lnTo>
                    <a:pt x="9320" y="13594"/>
                  </a:lnTo>
                  <a:lnTo>
                    <a:pt x="10800" y="12134"/>
                  </a:lnTo>
                  <a:lnTo>
                    <a:pt x="13758" y="8811"/>
                  </a:lnTo>
                  <a:lnTo>
                    <a:pt x="15386" y="7300"/>
                  </a:lnTo>
                  <a:lnTo>
                    <a:pt x="16273" y="6193"/>
                  </a:lnTo>
                  <a:lnTo>
                    <a:pt x="17013" y="5689"/>
                  </a:lnTo>
                  <a:lnTo>
                    <a:pt x="18049" y="4632"/>
                  </a:lnTo>
                  <a:lnTo>
                    <a:pt x="21008" y="805"/>
                  </a:lnTo>
                  <a:lnTo>
                    <a:pt x="21599" y="0"/>
                  </a:lnTo>
                  <a:lnTo>
                    <a:pt x="15830" y="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1" name="AutoShape 17"/>
            <p:cNvSpPr>
              <a:spLocks/>
            </p:cNvSpPr>
            <p:nvPr/>
          </p:nvSpPr>
          <p:spPr bwMode="auto">
            <a:xfrm>
              <a:off x="741502" y="2253364"/>
              <a:ext cx="193712" cy="8321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9" y="2027"/>
                  </a:moveTo>
                  <a:lnTo>
                    <a:pt x="14699" y="2516"/>
                  </a:lnTo>
                  <a:lnTo>
                    <a:pt x="13199" y="3495"/>
                  </a:lnTo>
                  <a:lnTo>
                    <a:pt x="11699" y="4753"/>
                  </a:lnTo>
                  <a:lnTo>
                    <a:pt x="9600" y="6221"/>
                  </a:lnTo>
                  <a:lnTo>
                    <a:pt x="7650" y="7689"/>
                  </a:lnTo>
                  <a:lnTo>
                    <a:pt x="6000" y="9122"/>
                  </a:lnTo>
                  <a:lnTo>
                    <a:pt x="4650" y="10275"/>
                  </a:lnTo>
                  <a:lnTo>
                    <a:pt x="3900" y="11044"/>
                  </a:lnTo>
                  <a:lnTo>
                    <a:pt x="2700" y="13351"/>
                  </a:lnTo>
                  <a:lnTo>
                    <a:pt x="1500" y="16881"/>
                  </a:lnTo>
                  <a:lnTo>
                    <a:pt x="450" y="20166"/>
                  </a:lnTo>
                  <a:lnTo>
                    <a:pt x="0" y="21599"/>
                  </a:lnTo>
                  <a:lnTo>
                    <a:pt x="6150" y="21599"/>
                  </a:lnTo>
                  <a:lnTo>
                    <a:pt x="6300" y="20027"/>
                  </a:lnTo>
                  <a:lnTo>
                    <a:pt x="6900" y="16566"/>
                  </a:lnTo>
                  <a:lnTo>
                    <a:pt x="7650" y="13036"/>
                  </a:lnTo>
                  <a:lnTo>
                    <a:pt x="8550" y="11254"/>
                  </a:lnTo>
                  <a:lnTo>
                    <a:pt x="9300" y="10974"/>
                  </a:lnTo>
                  <a:lnTo>
                    <a:pt x="10200" y="10380"/>
                  </a:lnTo>
                  <a:lnTo>
                    <a:pt x="10949" y="9646"/>
                  </a:lnTo>
                  <a:lnTo>
                    <a:pt x="12149" y="8842"/>
                  </a:lnTo>
                  <a:lnTo>
                    <a:pt x="13049" y="8038"/>
                  </a:lnTo>
                  <a:lnTo>
                    <a:pt x="13949" y="7339"/>
                  </a:lnTo>
                  <a:lnTo>
                    <a:pt x="14699" y="6850"/>
                  </a:lnTo>
                  <a:lnTo>
                    <a:pt x="14849" y="6675"/>
                  </a:lnTo>
                  <a:lnTo>
                    <a:pt x="21599" y="2656"/>
                  </a:lnTo>
                  <a:lnTo>
                    <a:pt x="18149" y="0"/>
                  </a:lnTo>
                  <a:lnTo>
                    <a:pt x="15299" y="2027"/>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2" name="AutoShape 18"/>
            <p:cNvSpPr>
              <a:spLocks/>
            </p:cNvSpPr>
            <p:nvPr/>
          </p:nvSpPr>
          <p:spPr bwMode="auto">
            <a:xfrm>
              <a:off x="757380" y="15880"/>
              <a:ext cx="976499" cy="6113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8706"/>
                  </a:moveTo>
                  <a:lnTo>
                    <a:pt x="21510" y="8659"/>
                  </a:lnTo>
                  <a:lnTo>
                    <a:pt x="21392" y="8373"/>
                  </a:lnTo>
                  <a:lnTo>
                    <a:pt x="21184" y="7945"/>
                  </a:lnTo>
                  <a:lnTo>
                    <a:pt x="20886" y="7422"/>
                  </a:lnTo>
                  <a:lnTo>
                    <a:pt x="20025" y="6042"/>
                  </a:lnTo>
                  <a:lnTo>
                    <a:pt x="18896" y="4519"/>
                  </a:lnTo>
                  <a:lnTo>
                    <a:pt x="18242" y="3711"/>
                  </a:lnTo>
                  <a:lnTo>
                    <a:pt x="17529" y="3092"/>
                  </a:lnTo>
                  <a:lnTo>
                    <a:pt x="16757" y="2474"/>
                  </a:lnTo>
                  <a:lnTo>
                    <a:pt x="15954" y="1998"/>
                  </a:lnTo>
                  <a:lnTo>
                    <a:pt x="15093" y="1665"/>
                  </a:lnTo>
                  <a:lnTo>
                    <a:pt x="14201" y="1522"/>
                  </a:lnTo>
                  <a:lnTo>
                    <a:pt x="13251" y="1665"/>
                  </a:lnTo>
                  <a:lnTo>
                    <a:pt x="12300" y="1998"/>
                  </a:lnTo>
                  <a:lnTo>
                    <a:pt x="12746" y="2188"/>
                  </a:lnTo>
                  <a:lnTo>
                    <a:pt x="13162" y="2569"/>
                  </a:lnTo>
                  <a:lnTo>
                    <a:pt x="13696" y="3092"/>
                  </a:lnTo>
                  <a:lnTo>
                    <a:pt x="14142" y="3615"/>
                  </a:lnTo>
                  <a:lnTo>
                    <a:pt x="14558" y="4139"/>
                  </a:lnTo>
                  <a:lnTo>
                    <a:pt x="14885" y="4614"/>
                  </a:lnTo>
                  <a:lnTo>
                    <a:pt x="15093" y="4948"/>
                  </a:lnTo>
                  <a:lnTo>
                    <a:pt x="15152" y="5090"/>
                  </a:lnTo>
                  <a:lnTo>
                    <a:pt x="14707" y="4852"/>
                  </a:lnTo>
                  <a:lnTo>
                    <a:pt x="14261" y="4567"/>
                  </a:lnTo>
                  <a:lnTo>
                    <a:pt x="13815" y="4234"/>
                  </a:lnTo>
                  <a:lnTo>
                    <a:pt x="13429" y="3901"/>
                  </a:lnTo>
                  <a:lnTo>
                    <a:pt x="12983" y="3615"/>
                  </a:lnTo>
                  <a:lnTo>
                    <a:pt x="12478" y="3330"/>
                  </a:lnTo>
                  <a:lnTo>
                    <a:pt x="11973" y="3235"/>
                  </a:lnTo>
                  <a:lnTo>
                    <a:pt x="11438" y="3187"/>
                  </a:lnTo>
                  <a:lnTo>
                    <a:pt x="11111" y="3235"/>
                  </a:lnTo>
                  <a:lnTo>
                    <a:pt x="10517" y="3330"/>
                  </a:lnTo>
                  <a:lnTo>
                    <a:pt x="10161" y="3425"/>
                  </a:lnTo>
                  <a:lnTo>
                    <a:pt x="9864" y="3473"/>
                  </a:lnTo>
                  <a:lnTo>
                    <a:pt x="9507" y="3330"/>
                  </a:lnTo>
                  <a:lnTo>
                    <a:pt x="9240" y="3187"/>
                  </a:lnTo>
                  <a:lnTo>
                    <a:pt x="8943" y="2854"/>
                  </a:lnTo>
                  <a:lnTo>
                    <a:pt x="8645" y="2902"/>
                  </a:lnTo>
                  <a:lnTo>
                    <a:pt x="8378" y="2949"/>
                  </a:lnTo>
                  <a:lnTo>
                    <a:pt x="8081" y="3044"/>
                  </a:lnTo>
                  <a:lnTo>
                    <a:pt x="7814" y="3092"/>
                  </a:lnTo>
                  <a:lnTo>
                    <a:pt x="7516" y="3187"/>
                  </a:lnTo>
                  <a:lnTo>
                    <a:pt x="7249" y="3425"/>
                  </a:lnTo>
                  <a:lnTo>
                    <a:pt x="7041" y="3663"/>
                  </a:lnTo>
                  <a:lnTo>
                    <a:pt x="6892" y="4044"/>
                  </a:lnTo>
                  <a:lnTo>
                    <a:pt x="6328" y="3996"/>
                  </a:lnTo>
                  <a:lnTo>
                    <a:pt x="5793" y="3901"/>
                  </a:lnTo>
                  <a:lnTo>
                    <a:pt x="5199" y="3806"/>
                  </a:lnTo>
                  <a:lnTo>
                    <a:pt x="4634" y="3711"/>
                  </a:lnTo>
                  <a:lnTo>
                    <a:pt x="4070" y="3853"/>
                  </a:lnTo>
                  <a:lnTo>
                    <a:pt x="3565" y="4139"/>
                  </a:lnTo>
                  <a:lnTo>
                    <a:pt x="3119" y="4614"/>
                  </a:lnTo>
                  <a:lnTo>
                    <a:pt x="2733" y="5423"/>
                  </a:lnTo>
                  <a:lnTo>
                    <a:pt x="2466" y="6089"/>
                  </a:lnTo>
                  <a:lnTo>
                    <a:pt x="2376" y="6851"/>
                  </a:lnTo>
                  <a:lnTo>
                    <a:pt x="2258" y="7564"/>
                  </a:lnTo>
                  <a:lnTo>
                    <a:pt x="1960" y="7992"/>
                  </a:lnTo>
                  <a:lnTo>
                    <a:pt x="1782" y="8230"/>
                  </a:lnTo>
                  <a:lnTo>
                    <a:pt x="1604" y="8563"/>
                  </a:lnTo>
                  <a:lnTo>
                    <a:pt x="1515" y="8896"/>
                  </a:lnTo>
                  <a:lnTo>
                    <a:pt x="1515" y="9325"/>
                  </a:lnTo>
                  <a:lnTo>
                    <a:pt x="1723" y="10466"/>
                  </a:lnTo>
                  <a:lnTo>
                    <a:pt x="2050" y="9943"/>
                  </a:lnTo>
                  <a:lnTo>
                    <a:pt x="2436" y="9562"/>
                  </a:lnTo>
                  <a:lnTo>
                    <a:pt x="2852" y="9182"/>
                  </a:lnTo>
                  <a:lnTo>
                    <a:pt x="3208" y="8944"/>
                  </a:lnTo>
                  <a:lnTo>
                    <a:pt x="3624" y="8706"/>
                  </a:lnTo>
                  <a:lnTo>
                    <a:pt x="4070" y="8563"/>
                  </a:lnTo>
                  <a:lnTo>
                    <a:pt x="4486" y="8468"/>
                  </a:lnTo>
                  <a:lnTo>
                    <a:pt x="4932" y="8373"/>
                  </a:lnTo>
                  <a:lnTo>
                    <a:pt x="6714" y="8183"/>
                  </a:lnTo>
                  <a:lnTo>
                    <a:pt x="7160" y="8088"/>
                  </a:lnTo>
                  <a:lnTo>
                    <a:pt x="7606" y="7897"/>
                  </a:lnTo>
                  <a:lnTo>
                    <a:pt x="8051" y="7755"/>
                  </a:lnTo>
                  <a:lnTo>
                    <a:pt x="8497" y="7517"/>
                  </a:lnTo>
                  <a:lnTo>
                    <a:pt x="8705" y="7517"/>
                  </a:lnTo>
                  <a:lnTo>
                    <a:pt x="8913" y="7469"/>
                  </a:lnTo>
                  <a:lnTo>
                    <a:pt x="9091" y="7374"/>
                  </a:lnTo>
                  <a:lnTo>
                    <a:pt x="9299" y="7231"/>
                  </a:lnTo>
                  <a:lnTo>
                    <a:pt x="9477" y="7136"/>
                  </a:lnTo>
                  <a:lnTo>
                    <a:pt x="9893" y="6946"/>
                  </a:lnTo>
                  <a:lnTo>
                    <a:pt x="10101" y="6898"/>
                  </a:lnTo>
                  <a:lnTo>
                    <a:pt x="10606" y="6851"/>
                  </a:lnTo>
                  <a:lnTo>
                    <a:pt x="12122" y="6565"/>
                  </a:lnTo>
                  <a:lnTo>
                    <a:pt x="12627" y="6565"/>
                  </a:lnTo>
                  <a:lnTo>
                    <a:pt x="13102" y="6708"/>
                  </a:lnTo>
                  <a:lnTo>
                    <a:pt x="13577" y="6946"/>
                  </a:lnTo>
                  <a:lnTo>
                    <a:pt x="14023" y="7374"/>
                  </a:lnTo>
                  <a:lnTo>
                    <a:pt x="14201" y="7755"/>
                  </a:lnTo>
                  <a:lnTo>
                    <a:pt x="14469" y="9039"/>
                  </a:lnTo>
                  <a:lnTo>
                    <a:pt x="14944" y="9467"/>
                  </a:lnTo>
                  <a:lnTo>
                    <a:pt x="15420" y="9800"/>
                  </a:lnTo>
                  <a:lnTo>
                    <a:pt x="15954" y="10086"/>
                  </a:lnTo>
                  <a:lnTo>
                    <a:pt x="16459" y="10324"/>
                  </a:lnTo>
                  <a:lnTo>
                    <a:pt x="16935" y="10609"/>
                  </a:lnTo>
                  <a:lnTo>
                    <a:pt x="17410" y="10847"/>
                  </a:lnTo>
                  <a:lnTo>
                    <a:pt x="17856" y="11180"/>
                  </a:lnTo>
                  <a:lnTo>
                    <a:pt x="18302" y="11608"/>
                  </a:lnTo>
                  <a:lnTo>
                    <a:pt x="18420" y="11941"/>
                  </a:lnTo>
                  <a:lnTo>
                    <a:pt x="18450" y="12274"/>
                  </a:lnTo>
                  <a:lnTo>
                    <a:pt x="18510" y="12560"/>
                  </a:lnTo>
                  <a:lnTo>
                    <a:pt x="18718" y="12798"/>
                  </a:lnTo>
                  <a:lnTo>
                    <a:pt x="18510" y="13654"/>
                  </a:lnTo>
                  <a:lnTo>
                    <a:pt x="18272" y="14511"/>
                  </a:lnTo>
                  <a:lnTo>
                    <a:pt x="18034" y="15414"/>
                  </a:lnTo>
                  <a:lnTo>
                    <a:pt x="17826" y="16318"/>
                  </a:lnTo>
                  <a:lnTo>
                    <a:pt x="17648" y="17270"/>
                  </a:lnTo>
                  <a:lnTo>
                    <a:pt x="17618" y="18222"/>
                  </a:lnTo>
                  <a:lnTo>
                    <a:pt x="17678" y="19125"/>
                  </a:lnTo>
                  <a:lnTo>
                    <a:pt x="17945" y="20077"/>
                  </a:lnTo>
                  <a:lnTo>
                    <a:pt x="17945" y="21600"/>
                  </a:lnTo>
                  <a:lnTo>
                    <a:pt x="17291" y="20838"/>
                  </a:lnTo>
                  <a:lnTo>
                    <a:pt x="16875" y="19839"/>
                  </a:lnTo>
                  <a:lnTo>
                    <a:pt x="16667" y="18745"/>
                  </a:lnTo>
                  <a:lnTo>
                    <a:pt x="16608" y="17555"/>
                  </a:lnTo>
                  <a:lnTo>
                    <a:pt x="16667" y="16271"/>
                  </a:lnTo>
                  <a:lnTo>
                    <a:pt x="16816" y="15081"/>
                  </a:lnTo>
                  <a:lnTo>
                    <a:pt x="16994" y="13940"/>
                  </a:lnTo>
                  <a:lnTo>
                    <a:pt x="17232" y="12893"/>
                  </a:lnTo>
                  <a:lnTo>
                    <a:pt x="17143" y="12798"/>
                  </a:lnTo>
                  <a:lnTo>
                    <a:pt x="16846" y="12560"/>
                  </a:lnTo>
                  <a:lnTo>
                    <a:pt x="16400" y="12227"/>
                  </a:lnTo>
                  <a:lnTo>
                    <a:pt x="15836" y="11846"/>
                  </a:lnTo>
                  <a:lnTo>
                    <a:pt x="15241" y="11418"/>
                  </a:lnTo>
                  <a:lnTo>
                    <a:pt x="14617" y="10990"/>
                  </a:lnTo>
                  <a:lnTo>
                    <a:pt x="13993" y="10514"/>
                  </a:lnTo>
                  <a:lnTo>
                    <a:pt x="13488" y="10181"/>
                  </a:lnTo>
                  <a:lnTo>
                    <a:pt x="13429" y="9800"/>
                  </a:lnTo>
                  <a:lnTo>
                    <a:pt x="13280" y="9562"/>
                  </a:lnTo>
                  <a:lnTo>
                    <a:pt x="13132" y="9277"/>
                  </a:lnTo>
                  <a:lnTo>
                    <a:pt x="12924" y="9087"/>
                  </a:lnTo>
                  <a:lnTo>
                    <a:pt x="12746" y="8944"/>
                  </a:lnTo>
                  <a:lnTo>
                    <a:pt x="12478" y="8754"/>
                  </a:lnTo>
                  <a:lnTo>
                    <a:pt x="12240" y="8659"/>
                  </a:lnTo>
                  <a:lnTo>
                    <a:pt x="12033" y="8563"/>
                  </a:lnTo>
                  <a:lnTo>
                    <a:pt x="11943" y="8563"/>
                  </a:lnTo>
                  <a:lnTo>
                    <a:pt x="11676" y="8659"/>
                  </a:lnTo>
                  <a:lnTo>
                    <a:pt x="11260" y="8754"/>
                  </a:lnTo>
                  <a:lnTo>
                    <a:pt x="10666" y="8944"/>
                  </a:lnTo>
                  <a:lnTo>
                    <a:pt x="10042" y="9087"/>
                  </a:lnTo>
                  <a:lnTo>
                    <a:pt x="8497" y="9562"/>
                  </a:lnTo>
                  <a:lnTo>
                    <a:pt x="7635" y="9753"/>
                  </a:lnTo>
                  <a:lnTo>
                    <a:pt x="6803" y="10038"/>
                  </a:lnTo>
                  <a:lnTo>
                    <a:pt x="5971" y="10276"/>
                  </a:lnTo>
                  <a:lnTo>
                    <a:pt x="5169" y="10466"/>
                  </a:lnTo>
                  <a:lnTo>
                    <a:pt x="4456" y="10704"/>
                  </a:lnTo>
                  <a:lnTo>
                    <a:pt x="3803" y="10847"/>
                  </a:lnTo>
                  <a:lnTo>
                    <a:pt x="3297" y="11037"/>
                  </a:lnTo>
                  <a:lnTo>
                    <a:pt x="2911" y="11133"/>
                  </a:lnTo>
                  <a:lnTo>
                    <a:pt x="2674" y="11180"/>
                  </a:lnTo>
                  <a:lnTo>
                    <a:pt x="2258" y="11846"/>
                  </a:lnTo>
                  <a:lnTo>
                    <a:pt x="2079" y="12084"/>
                  </a:lnTo>
                  <a:lnTo>
                    <a:pt x="1960" y="12227"/>
                  </a:lnTo>
                  <a:lnTo>
                    <a:pt x="1782" y="12417"/>
                  </a:lnTo>
                  <a:lnTo>
                    <a:pt x="1574" y="12465"/>
                  </a:lnTo>
                  <a:lnTo>
                    <a:pt x="1396" y="12512"/>
                  </a:lnTo>
                  <a:lnTo>
                    <a:pt x="1129" y="12322"/>
                  </a:lnTo>
                  <a:lnTo>
                    <a:pt x="891" y="12084"/>
                  </a:lnTo>
                  <a:lnTo>
                    <a:pt x="683" y="11799"/>
                  </a:lnTo>
                  <a:lnTo>
                    <a:pt x="475" y="11466"/>
                  </a:lnTo>
                  <a:lnTo>
                    <a:pt x="326" y="11085"/>
                  </a:lnTo>
                  <a:lnTo>
                    <a:pt x="178" y="10657"/>
                  </a:lnTo>
                  <a:lnTo>
                    <a:pt x="59" y="10181"/>
                  </a:lnTo>
                  <a:lnTo>
                    <a:pt x="0" y="9705"/>
                  </a:lnTo>
                  <a:lnTo>
                    <a:pt x="59" y="9182"/>
                  </a:lnTo>
                  <a:lnTo>
                    <a:pt x="178" y="8611"/>
                  </a:lnTo>
                  <a:lnTo>
                    <a:pt x="326" y="8135"/>
                  </a:lnTo>
                  <a:lnTo>
                    <a:pt x="445" y="7612"/>
                  </a:lnTo>
                  <a:lnTo>
                    <a:pt x="623" y="7184"/>
                  </a:lnTo>
                  <a:lnTo>
                    <a:pt x="831" y="6708"/>
                  </a:lnTo>
                  <a:lnTo>
                    <a:pt x="1039" y="6327"/>
                  </a:lnTo>
                  <a:lnTo>
                    <a:pt x="1277" y="5851"/>
                  </a:lnTo>
                  <a:lnTo>
                    <a:pt x="1455" y="5090"/>
                  </a:lnTo>
                  <a:lnTo>
                    <a:pt x="1604" y="4377"/>
                  </a:lnTo>
                  <a:lnTo>
                    <a:pt x="1842" y="3806"/>
                  </a:lnTo>
                  <a:lnTo>
                    <a:pt x="2168" y="3235"/>
                  </a:lnTo>
                  <a:lnTo>
                    <a:pt x="2525" y="2854"/>
                  </a:lnTo>
                  <a:lnTo>
                    <a:pt x="3060" y="2521"/>
                  </a:lnTo>
                  <a:lnTo>
                    <a:pt x="3654" y="2236"/>
                  </a:lnTo>
                  <a:lnTo>
                    <a:pt x="4426" y="2093"/>
                  </a:lnTo>
                  <a:lnTo>
                    <a:pt x="4932" y="2474"/>
                  </a:lnTo>
                  <a:lnTo>
                    <a:pt x="5377" y="2569"/>
                  </a:lnTo>
                  <a:lnTo>
                    <a:pt x="5823" y="2426"/>
                  </a:lnTo>
                  <a:lnTo>
                    <a:pt x="6655" y="1760"/>
                  </a:lnTo>
                  <a:lnTo>
                    <a:pt x="7041" y="1427"/>
                  </a:lnTo>
                  <a:lnTo>
                    <a:pt x="7516" y="1284"/>
                  </a:lnTo>
                  <a:lnTo>
                    <a:pt x="8051" y="1332"/>
                  </a:lnTo>
                  <a:lnTo>
                    <a:pt x="8378" y="1665"/>
                  </a:lnTo>
                  <a:lnTo>
                    <a:pt x="8735" y="1712"/>
                  </a:lnTo>
                  <a:lnTo>
                    <a:pt x="9032" y="1665"/>
                  </a:lnTo>
                  <a:lnTo>
                    <a:pt x="9388" y="1427"/>
                  </a:lnTo>
                  <a:lnTo>
                    <a:pt x="9715" y="1189"/>
                  </a:lnTo>
                  <a:lnTo>
                    <a:pt x="10072" y="951"/>
                  </a:lnTo>
                  <a:lnTo>
                    <a:pt x="10398" y="713"/>
                  </a:lnTo>
                  <a:lnTo>
                    <a:pt x="10755" y="666"/>
                  </a:lnTo>
                  <a:lnTo>
                    <a:pt x="11171" y="428"/>
                  </a:lnTo>
                  <a:lnTo>
                    <a:pt x="11676" y="237"/>
                  </a:lnTo>
                  <a:lnTo>
                    <a:pt x="12181" y="95"/>
                  </a:lnTo>
                  <a:lnTo>
                    <a:pt x="12775" y="0"/>
                  </a:lnTo>
                  <a:lnTo>
                    <a:pt x="14023" y="0"/>
                  </a:lnTo>
                  <a:lnTo>
                    <a:pt x="14707" y="95"/>
                  </a:lnTo>
                  <a:lnTo>
                    <a:pt x="15390" y="237"/>
                  </a:lnTo>
                  <a:lnTo>
                    <a:pt x="16073" y="428"/>
                  </a:lnTo>
                  <a:lnTo>
                    <a:pt x="16727" y="761"/>
                  </a:lnTo>
                  <a:lnTo>
                    <a:pt x="17410" y="1141"/>
                  </a:lnTo>
                  <a:lnTo>
                    <a:pt x="18034" y="1617"/>
                  </a:lnTo>
                  <a:lnTo>
                    <a:pt x="18658" y="2140"/>
                  </a:lnTo>
                  <a:lnTo>
                    <a:pt x="19193" y="2759"/>
                  </a:lnTo>
                  <a:lnTo>
                    <a:pt x="19757" y="3520"/>
                  </a:lnTo>
                  <a:lnTo>
                    <a:pt x="20203" y="4329"/>
                  </a:lnTo>
                  <a:lnTo>
                    <a:pt x="20441" y="4757"/>
                  </a:lnTo>
                  <a:lnTo>
                    <a:pt x="20619" y="5328"/>
                  </a:lnTo>
                  <a:lnTo>
                    <a:pt x="20827" y="5804"/>
                  </a:lnTo>
                  <a:lnTo>
                    <a:pt x="21005" y="6422"/>
                  </a:lnTo>
                  <a:lnTo>
                    <a:pt x="21184" y="6946"/>
                  </a:lnTo>
                  <a:lnTo>
                    <a:pt x="21332" y="7564"/>
                  </a:lnTo>
                  <a:lnTo>
                    <a:pt x="21451" y="8183"/>
                  </a:lnTo>
                  <a:lnTo>
                    <a:pt x="21599" y="87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3" name="AutoShape 19"/>
            <p:cNvSpPr>
              <a:spLocks/>
            </p:cNvSpPr>
            <p:nvPr/>
          </p:nvSpPr>
          <p:spPr bwMode="auto">
            <a:xfrm>
              <a:off x="1484594" y="169915"/>
              <a:ext cx="374721" cy="5526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9" y="3048"/>
                  </a:moveTo>
                  <a:lnTo>
                    <a:pt x="7692" y="3153"/>
                  </a:lnTo>
                  <a:lnTo>
                    <a:pt x="8624" y="3416"/>
                  </a:lnTo>
                  <a:lnTo>
                    <a:pt x="9479" y="3678"/>
                  </a:lnTo>
                  <a:lnTo>
                    <a:pt x="10489" y="4046"/>
                  </a:lnTo>
                  <a:lnTo>
                    <a:pt x="11576" y="4414"/>
                  </a:lnTo>
                  <a:lnTo>
                    <a:pt x="12820" y="4782"/>
                  </a:lnTo>
                  <a:lnTo>
                    <a:pt x="14141" y="5045"/>
                  </a:lnTo>
                  <a:lnTo>
                    <a:pt x="15772" y="5255"/>
                  </a:lnTo>
                  <a:lnTo>
                    <a:pt x="17637" y="6516"/>
                  </a:lnTo>
                  <a:lnTo>
                    <a:pt x="19191" y="8040"/>
                  </a:lnTo>
                  <a:lnTo>
                    <a:pt x="20356" y="9775"/>
                  </a:lnTo>
                  <a:lnTo>
                    <a:pt x="21133" y="11509"/>
                  </a:lnTo>
                  <a:lnTo>
                    <a:pt x="21522" y="13348"/>
                  </a:lnTo>
                  <a:lnTo>
                    <a:pt x="21600" y="15135"/>
                  </a:lnTo>
                  <a:lnTo>
                    <a:pt x="21289" y="16975"/>
                  </a:lnTo>
                  <a:lnTo>
                    <a:pt x="20589" y="18656"/>
                  </a:lnTo>
                  <a:lnTo>
                    <a:pt x="20123" y="19445"/>
                  </a:lnTo>
                  <a:lnTo>
                    <a:pt x="19579" y="20233"/>
                  </a:lnTo>
                  <a:lnTo>
                    <a:pt x="18958" y="20969"/>
                  </a:lnTo>
                  <a:lnTo>
                    <a:pt x="18336" y="21600"/>
                  </a:lnTo>
                  <a:lnTo>
                    <a:pt x="18647" y="19918"/>
                  </a:lnTo>
                  <a:lnTo>
                    <a:pt x="18958" y="17921"/>
                  </a:lnTo>
                  <a:lnTo>
                    <a:pt x="19035" y="15871"/>
                  </a:lnTo>
                  <a:lnTo>
                    <a:pt x="19035" y="13664"/>
                  </a:lnTo>
                  <a:lnTo>
                    <a:pt x="18647" y="11614"/>
                  </a:lnTo>
                  <a:lnTo>
                    <a:pt x="17792" y="9670"/>
                  </a:lnTo>
                  <a:lnTo>
                    <a:pt x="16471" y="8040"/>
                  </a:lnTo>
                  <a:lnTo>
                    <a:pt x="14529" y="6779"/>
                  </a:lnTo>
                  <a:lnTo>
                    <a:pt x="13519" y="6359"/>
                  </a:lnTo>
                  <a:lnTo>
                    <a:pt x="12509" y="5991"/>
                  </a:lnTo>
                  <a:lnTo>
                    <a:pt x="11576" y="5623"/>
                  </a:lnTo>
                  <a:lnTo>
                    <a:pt x="10644" y="5308"/>
                  </a:lnTo>
                  <a:lnTo>
                    <a:pt x="9789" y="5097"/>
                  </a:lnTo>
                  <a:lnTo>
                    <a:pt x="8857" y="4835"/>
                  </a:lnTo>
                  <a:lnTo>
                    <a:pt x="7148" y="4414"/>
                  </a:lnTo>
                  <a:lnTo>
                    <a:pt x="6060" y="4046"/>
                  </a:lnTo>
                  <a:lnTo>
                    <a:pt x="4972" y="3521"/>
                  </a:lnTo>
                  <a:lnTo>
                    <a:pt x="3807" y="2890"/>
                  </a:lnTo>
                  <a:lnTo>
                    <a:pt x="2486" y="2207"/>
                  </a:lnTo>
                  <a:lnTo>
                    <a:pt x="621" y="840"/>
                  </a:lnTo>
                  <a:lnTo>
                    <a:pt x="77" y="367"/>
                  </a:lnTo>
                  <a:lnTo>
                    <a:pt x="0" y="0"/>
                  </a:lnTo>
                  <a:lnTo>
                    <a:pt x="310" y="0"/>
                  </a:lnTo>
                  <a:lnTo>
                    <a:pt x="932" y="105"/>
                  </a:lnTo>
                  <a:lnTo>
                    <a:pt x="1787" y="420"/>
                  </a:lnTo>
                  <a:lnTo>
                    <a:pt x="2874" y="840"/>
                  </a:lnTo>
                  <a:lnTo>
                    <a:pt x="4040" y="1418"/>
                  </a:lnTo>
                  <a:lnTo>
                    <a:pt x="5128" y="1944"/>
                  </a:lnTo>
                  <a:lnTo>
                    <a:pt x="5982" y="2470"/>
                  </a:lnTo>
                  <a:lnTo>
                    <a:pt x="6759" y="304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4" name="AutoShape 20"/>
            <p:cNvSpPr>
              <a:spLocks/>
            </p:cNvSpPr>
            <p:nvPr/>
          </p:nvSpPr>
          <p:spPr bwMode="auto">
            <a:xfrm>
              <a:off x="993963" y="520862"/>
              <a:ext cx="855825" cy="1030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03" y="2868"/>
                  </a:moveTo>
                  <a:lnTo>
                    <a:pt x="20139" y="3571"/>
                  </a:lnTo>
                  <a:lnTo>
                    <a:pt x="20139" y="4246"/>
                  </a:lnTo>
                  <a:lnTo>
                    <a:pt x="20003" y="4949"/>
                  </a:lnTo>
                  <a:lnTo>
                    <a:pt x="19732" y="5596"/>
                  </a:lnTo>
                  <a:lnTo>
                    <a:pt x="19358" y="6243"/>
                  </a:lnTo>
                  <a:lnTo>
                    <a:pt x="18950" y="6890"/>
                  </a:lnTo>
                  <a:lnTo>
                    <a:pt x="18509" y="7509"/>
                  </a:lnTo>
                  <a:lnTo>
                    <a:pt x="18033" y="8071"/>
                  </a:lnTo>
                  <a:lnTo>
                    <a:pt x="17932" y="9112"/>
                  </a:lnTo>
                  <a:lnTo>
                    <a:pt x="17999" y="10181"/>
                  </a:lnTo>
                  <a:lnTo>
                    <a:pt x="18101" y="11221"/>
                  </a:lnTo>
                  <a:lnTo>
                    <a:pt x="18067" y="12290"/>
                  </a:lnTo>
                  <a:lnTo>
                    <a:pt x="18407" y="12121"/>
                  </a:lnTo>
                  <a:lnTo>
                    <a:pt x="18577" y="12093"/>
                  </a:lnTo>
                  <a:lnTo>
                    <a:pt x="18747" y="12093"/>
                  </a:lnTo>
                  <a:lnTo>
                    <a:pt x="18950" y="12121"/>
                  </a:lnTo>
                  <a:lnTo>
                    <a:pt x="19086" y="12178"/>
                  </a:lnTo>
                  <a:lnTo>
                    <a:pt x="19256" y="12234"/>
                  </a:lnTo>
                  <a:lnTo>
                    <a:pt x="19358" y="12318"/>
                  </a:lnTo>
                  <a:lnTo>
                    <a:pt x="19528" y="12712"/>
                  </a:lnTo>
                  <a:lnTo>
                    <a:pt x="19596" y="13078"/>
                  </a:lnTo>
                  <a:lnTo>
                    <a:pt x="19596" y="13471"/>
                  </a:lnTo>
                  <a:lnTo>
                    <a:pt x="19562" y="13809"/>
                  </a:lnTo>
                  <a:lnTo>
                    <a:pt x="19698" y="13696"/>
                  </a:lnTo>
                  <a:lnTo>
                    <a:pt x="19833" y="13528"/>
                  </a:lnTo>
                  <a:lnTo>
                    <a:pt x="19969" y="13387"/>
                  </a:lnTo>
                  <a:lnTo>
                    <a:pt x="20105" y="13275"/>
                  </a:lnTo>
                  <a:lnTo>
                    <a:pt x="20275" y="13162"/>
                  </a:lnTo>
                  <a:lnTo>
                    <a:pt x="20479" y="13078"/>
                  </a:lnTo>
                  <a:lnTo>
                    <a:pt x="20649" y="12993"/>
                  </a:lnTo>
                  <a:lnTo>
                    <a:pt x="20886" y="12965"/>
                  </a:lnTo>
                  <a:lnTo>
                    <a:pt x="21294" y="13275"/>
                  </a:lnTo>
                  <a:lnTo>
                    <a:pt x="21362" y="13696"/>
                  </a:lnTo>
                  <a:lnTo>
                    <a:pt x="21362" y="14175"/>
                  </a:lnTo>
                  <a:lnTo>
                    <a:pt x="21430" y="14681"/>
                  </a:lnTo>
                  <a:lnTo>
                    <a:pt x="21532" y="15525"/>
                  </a:lnTo>
                  <a:lnTo>
                    <a:pt x="21599" y="16284"/>
                  </a:lnTo>
                  <a:lnTo>
                    <a:pt x="21532" y="16903"/>
                  </a:lnTo>
                  <a:lnTo>
                    <a:pt x="21192" y="17296"/>
                  </a:lnTo>
                  <a:lnTo>
                    <a:pt x="20683" y="16875"/>
                  </a:lnTo>
                  <a:lnTo>
                    <a:pt x="20615" y="16312"/>
                  </a:lnTo>
                  <a:lnTo>
                    <a:pt x="20649" y="15721"/>
                  </a:lnTo>
                  <a:lnTo>
                    <a:pt x="20513" y="15159"/>
                  </a:lnTo>
                  <a:lnTo>
                    <a:pt x="20071" y="15440"/>
                  </a:lnTo>
                  <a:lnTo>
                    <a:pt x="19596" y="15693"/>
                  </a:lnTo>
                  <a:lnTo>
                    <a:pt x="19120" y="15975"/>
                  </a:lnTo>
                  <a:lnTo>
                    <a:pt x="18679" y="16256"/>
                  </a:lnTo>
                  <a:lnTo>
                    <a:pt x="18203" y="16509"/>
                  </a:lnTo>
                  <a:lnTo>
                    <a:pt x="17184" y="17015"/>
                  </a:lnTo>
                  <a:lnTo>
                    <a:pt x="16641" y="17240"/>
                  </a:lnTo>
                  <a:lnTo>
                    <a:pt x="16132" y="17465"/>
                  </a:lnTo>
                  <a:lnTo>
                    <a:pt x="15588" y="17718"/>
                  </a:lnTo>
                  <a:lnTo>
                    <a:pt x="15011" y="17887"/>
                  </a:lnTo>
                  <a:lnTo>
                    <a:pt x="14467" y="18084"/>
                  </a:lnTo>
                  <a:lnTo>
                    <a:pt x="13890" y="18253"/>
                  </a:lnTo>
                  <a:lnTo>
                    <a:pt x="13347" y="18421"/>
                  </a:lnTo>
                  <a:lnTo>
                    <a:pt x="12769" y="18534"/>
                  </a:lnTo>
                  <a:lnTo>
                    <a:pt x="12158" y="18675"/>
                  </a:lnTo>
                  <a:lnTo>
                    <a:pt x="11886" y="18787"/>
                  </a:lnTo>
                  <a:lnTo>
                    <a:pt x="11649" y="18900"/>
                  </a:lnTo>
                  <a:lnTo>
                    <a:pt x="11377" y="19040"/>
                  </a:lnTo>
                  <a:lnTo>
                    <a:pt x="11207" y="19153"/>
                  </a:lnTo>
                  <a:lnTo>
                    <a:pt x="10969" y="19293"/>
                  </a:lnTo>
                  <a:lnTo>
                    <a:pt x="10766" y="19462"/>
                  </a:lnTo>
                  <a:lnTo>
                    <a:pt x="10596" y="19659"/>
                  </a:lnTo>
                  <a:lnTo>
                    <a:pt x="10460" y="19800"/>
                  </a:lnTo>
                  <a:lnTo>
                    <a:pt x="10426" y="20221"/>
                  </a:lnTo>
                  <a:lnTo>
                    <a:pt x="10426" y="20643"/>
                  </a:lnTo>
                  <a:lnTo>
                    <a:pt x="10358" y="21037"/>
                  </a:lnTo>
                  <a:lnTo>
                    <a:pt x="10290" y="21459"/>
                  </a:lnTo>
                  <a:lnTo>
                    <a:pt x="10052" y="21459"/>
                  </a:lnTo>
                  <a:lnTo>
                    <a:pt x="9781" y="21515"/>
                  </a:lnTo>
                  <a:lnTo>
                    <a:pt x="9509" y="21600"/>
                  </a:lnTo>
                  <a:lnTo>
                    <a:pt x="9305" y="21515"/>
                  </a:lnTo>
                  <a:lnTo>
                    <a:pt x="9305" y="21121"/>
                  </a:lnTo>
                  <a:lnTo>
                    <a:pt x="9271" y="20615"/>
                  </a:lnTo>
                  <a:lnTo>
                    <a:pt x="9271" y="20137"/>
                  </a:lnTo>
                  <a:lnTo>
                    <a:pt x="9305" y="19659"/>
                  </a:lnTo>
                  <a:lnTo>
                    <a:pt x="9441" y="19209"/>
                  </a:lnTo>
                  <a:lnTo>
                    <a:pt x="9645" y="18787"/>
                  </a:lnTo>
                  <a:lnTo>
                    <a:pt x="9984" y="18421"/>
                  </a:lnTo>
                  <a:lnTo>
                    <a:pt x="10460" y="18168"/>
                  </a:lnTo>
                  <a:lnTo>
                    <a:pt x="11003" y="18000"/>
                  </a:lnTo>
                  <a:lnTo>
                    <a:pt x="11547" y="17803"/>
                  </a:lnTo>
                  <a:lnTo>
                    <a:pt x="13720" y="17128"/>
                  </a:lnTo>
                  <a:lnTo>
                    <a:pt x="14230" y="16931"/>
                  </a:lnTo>
                  <a:lnTo>
                    <a:pt x="14807" y="16734"/>
                  </a:lnTo>
                  <a:lnTo>
                    <a:pt x="15350" y="16537"/>
                  </a:lnTo>
                  <a:lnTo>
                    <a:pt x="15860" y="16312"/>
                  </a:lnTo>
                  <a:lnTo>
                    <a:pt x="16369" y="16115"/>
                  </a:lnTo>
                  <a:lnTo>
                    <a:pt x="16879" y="15862"/>
                  </a:lnTo>
                  <a:lnTo>
                    <a:pt x="17320" y="15637"/>
                  </a:lnTo>
                  <a:lnTo>
                    <a:pt x="17796" y="15328"/>
                  </a:lnTo>
                  <a:lnTo>
                    <a:pt x="18271" y="15046"/>
                  </a:lnTo>
                  <a:lnTo>
                    <a:pt x="18713" y="14765"/>
                  </a:lnTo>
                  <a:lnTo>
                    <a:pt x="18475" y="14428"/>
                  </a:lnTo>
                  <a:lnTo>
                    <a:pt x="18407" y="14062"/>
                  </a:lnTo>
                  <a:lnTo>
                    <a:pt x="18305" y="13696"/>
                  </a:lnTo>
                  <a:lnTo>
                    <a:pt x="18237" y="13303"/>
                  </a:lnTo>
                  <a:lnTo>
                    <a:pt x="17728" y="13612"/>
                  </a:lnTo>
                  <a:lnTo>
                    <a:pt x="16641" y="14343"/>
                  </a:lnTo>
                  <a:lnTo>
                    <a:pt x="16098" y="14681"/>
                  </a:lnTo>
                  <a:lnTo>
                    <a:pt x="15486" y="15046"/>
                  </a:lnTo>
                  <a:lnTo>
                    <a:pt x="14332" y="15721"/>
                  </a:lnTo>
                  <a:lnTo>
                    <a:pt x="13686" y="16031"/>
                  </a:lnTo>
                  <a:lnTo>
                    <a:pt x="13075" y="16340"/>
                  </a:lnTo>
                  <a:lnTo>
                    <a:pt x="12396" y="16650"/>
                  </a:lnTo>
                  <a:lnTo>
                    <a:pt x="11750" y="16903"/>
                  </a:lnTo>
                  <a:lnTo>
                    <a:pt x="11037" y="17156"/>
                  </a:lnTo>
                  <a:lnTo>
                    <a:pt x="10324" y="17353"/>
                  </a:lnTo>
                  <a:lnTo>
                    <a:pt x="9577" y="17550"/>
                  </a:lnTo>
                  <a:lnTo>
                    <a:pt x="8796" y="17718"/>
                  </a:lnTo>
                  <a:lnTo>
                    <a:pt x="7981" y="17803"/>
                  </a:lnTo>
                  <a:lnTo>
                    <a:pt x="7335" y="17859"/>
                  </a:lnTo>
                  <a:lnTo>
                    <a:pt x="6724" y="17887"/>
                  </a:lnTo>
                  <a:lnTo>
                    <a:pt x="6215" y="17887"/>
                  </a:lnTo>
                  <a:lnTo>
                    <a:pt x="5773" y="17943"/>
                  </a:lnTo>
                  <a:lnTo>
                    <a:pt x="5298" y="17943"/>
                  </a:lnTo>
                  <a:lnTo>
                    <a:pt x="4890" y="17887"/>
                  </a:lnTo>
                  <a:lnTo>
                    <a:pt x="4143" y="17831"/>
                  </a:lnTo>
                  <a:lnTo>
                    <a:pt x="3464" y="17718"/>
                  </a:lnTo>
                  <a:lnTo>
                    <a:pt x="3090" y="17606"/>
                  </a:lnTo>
                  <a:lnTo>
                    <a:pt x="2716" y="17550"/>
                  </a:lnTo>
                  <a:lnTo>
                    <a:pt x="2343" y="17437"/>
                  </a:lnTo>
                  <a:lnTo>
                    <a:pt x="1935" y="17325"/>
                  </a:lnTo>
                  <a:lnTo>
                    <a:pt x="1494" y="17212"/>
                  </a:lnTo>
                  <a:lnTo>
                    <a:pt x="1018" y="17100"/>
                  </a:lnTo>
                  <a:lnTo>
                    <a:pt x="271" y="16706"/>
                  </a:lnTo>
                  <a:lnTo>
                    <a:pt x="67" y="16453"/>
                  </a:lnTo>
                  <a:lnTo>
                    <a:pt x="0" y="16143"/>
                  </a:lnTo>
                  <a:lnTo>
                    <a:pt x="543" y="16340"/>
                  </a:lnTo>
                  <a:lnTo>
                    <a:pt x="1120" y="16509"/>
                  </a:lnTo>
                  <a:lnTo>
                    <a:pt x="1664" y="16678"/>
                  </a:lnTo>
                  <a:lnTo>
                    <a:pt x="2241" y="16762"/>
                  </a:lnTo>
                  <a:lnTo>
                    <a:pt x="2784" y="16875"/>
                  </a:lnTo>
                  <a:lnTo>
                    <a:pt x="3328" y="16959"/>
                  </a:lnTo>
                  <a:lnTo>
                    <a:pt x="3871" y="17015"/>
                  </a:lnTo>
                  <a:lnTo>
                    <a:pt x="4381" y="17100"/>
                  </a:lnTo>
                  <a:lnTo>
                    <a:pt x="4856" y="17128"/>
                  </a:lnTo>
                  <a:lnTo>
                    <a:pt x="5298" y="17156"/>
                  </a:lnTo>
                  <a:lnTo>
                    <a:pt x="5671" y="17156"/>
                  </a:lnTo>
                  <a:lnTo>
                    <a:pt x="6045" y="17184"/>
                  </a:lnTo>
                  <a:lnTo>
                    <a:pt x="6656" y="17184"/>
                  </a:lnTo>
                  <a:lnTo>
                    <a:pt x="7301" y="17100"/>
                  </a:lnTo>
                  <a:lnTo>
                    <a:pt x="7913" y="16987"/>
                  </a:lnTo>
                  <a:lnTo>
                    <a:pt x="8524" y="16818"/>
                  </a:lnTo>
                  <a:lnTo>
                    <a:pt x="9203" y="16706"/>
                  </a:lnTo>
                  <a:lnTo>
                    <a:pt x="9883" y="16509"/>
                  </a:lnTo>
                  <a:lnTo>
                    <a:pt x="10528" y="16312"/>
                  </a:lnTo>
                  <a:lnTo>
                    <a:pt x="11207" y="16087"/>
                  </a:lnTo>
                  <a:lnTo>
                    <a:pt x="11818" y="15862"/>
                  </a:lnTo>
                  <a:lnTo>
                    <a:pt x="12498" y="15609"/>
                  </a:lnTo>
                  <a:lnTo>
                    <a:pt x="14332" y="14765"/>
                  </a:lnTo>
                  <a:lnTo>
                    <a:pt x="15418" y="14146"/>
                  </a:lnTo>
                  <a:lnTo>
                    <a:pt x="15928" y="13809"/>
                  </a:lnTo>
                  <a:lnTo>
                    <a:pt x="16403" y="13471"/>
                  </a:lnTo>
                  <a:lnTo>
                    <a:pt x="16879" y="11896"/>
                  </a:lnTo>
                  <a:lnTo>
                    <a:pt x="17015" y="10434"/>
                  </a:lnTo>
                  <a:lnTo>
                    <a:pt x="16947" y="8999"/>
                  </a:lnTo>
                  <a:lnTo>
                    <a:pt x="16743" y="7424"/>
                  </a:lnTo>
                  <a:lnTo>
                    <a:pt x="17015" y="7031"/>
                  </a:lnTo>
                  <a:lnTo>
                    <a:pt x="17320" y="6693"/>
                  </a:lnTo>
                  <a:lnTo>
                    <a:pt x="17728" y="6328"/>
                  </a:lnTo>
                  <a:lnTo>
                    <a:pt x="18101" y="6018"/>
                  </a:lnTo>
                  <a:lnTo>
                    <a:pt x="18475" y="5653"/>
                  </a:lnTo>
                  <a:lnTo>
                    <a:pt x="18781" y="5259"/>
                  </a:lnTo>
                  <a:lnTo>
                    <a:pt x="19018" y="4837"/>
                  </a:lnTo>
                  <a:lnTo>
                    <a:pt x="19120" y="4331"/>
                  </a:lnTo>
                  <a:lnTo>
                    <a:pt x="19120" y="3965"/>
                  </a:lnTo>
                  <a:lnTo>
                    <a:pt x="19018" y="3487"/>
                  </a:lnTo>
                  <a:lnTo>
                    <a:pt x="18815" y="2924"/>
                  </a:lnTo>
                  <a:lnTo>
                    <a:pt x="18543" y="2390"/>
                  </a:lnTo>
                  <a:lnTo>
                    <a:pt x="18169" y="1856"/>
                  </a:lnTo>
                  <a:lnTo>
                    <a:pt x="17694" y="1434"/>
                  </a:lnTo>
                  <a:lnTo>
                    <a:pt x="17184" y="1209"/>
                  </a:lnTo>
                  <a:lnTo>
                    <a:pt x="16539" y="1153"/>
                  </a:lnTo>
                  <a:lnTo>
                    <a:pt x="16199" y="1378"/>
                  </a:lnTo>
                  <a:lnTo>
                    <a:pt x="15894" y="1631"/>
                  </a:lnTo>
                  <a:lnTo>
                    <a:pt x="15656" y="1856"/>
                  </a:lnTo>
                  <a:lnTo>
                    <a:pt x="15452" y="2081"/>
                  </a:lnTo>
                  <a:lnTo>
                    <a:pt x="15316" y="2278"/>
                  </a:lnTo>
                  <a:lnTo>
                    <a:pt x="15181" y="2446"/>
                  </a:lnTo>
                  <a:lnTo>
                    <a:pt x="15113" y="2503"/>
                  </a:lnTo>
                  <a:lnTo>
                    <a:pt x="15011" y="2531"/>
                  </a:lnTo>
                  <a:lnTo>
                    <a:pt x="14977" y="1996"/>
                  </a:lnTo>
                  <a:lnTo>
                    <a:pt x="15147" y="1462"/>
                  </a:lnTo>
                  <a:lnTo>
                    <a:pt x="15452" y="984"/>
                  </a:lnTo>
                  <a:lnTo>
                    <a:pt x="15826" y="506"/>
                  </a:lnTo>
                  <a:lnTo>
                    <a:pt x="15962" y="393"/>
                  </a:lnTo>
                  <a:lnTo>
                    <a:pt x="16132" y="337"/>
                  </a:lnTo>
                  <a:lnTo>
                    <a:pt x="16471" y="168"/>
                  </a:lnTo>
                  <a:lnTo>
                    <a:pt x="16675" y="112"/>
                  </a:lnTo>
                  <a:lnTo>
                    <a:pt x="16811" y="56"/>
                  </a:lnTo>
                  <a:lnTo>
                    <a:pt x="17015" y="0"/>
                  </a:lnTo>
                  <a:lnTo>
                    <a:pt x="17184" y="0"/>
                  </a:lnTo>
                  <a:lnTo>
                    <a:pt x="17728" y="253"/>
                  </a:lnTo>
                  <a:lnTo>
                    <a:pt x="18203" y="506"/>
                  </a:lnTo>
                  <a:lnTo>
                    <a:pt x="18611" y="815"/>
                  </a:lnTo>
                  <a:lnTo>
                    <a:pt x="18984" y="1181"/>
                  </a:lnTo>
                  <a:lnTo>
                    <a:pt x="19290" y="1574"/>
                  </a:lnTo>
                  <a:lnTo>
                    <a:pt x="19562" y="1996"/>
                  </a:lnTo>
                  <a:lnTo>
                    <a:pt x="19799" y="2418"/>
                  </a:lnTo>
                  <a:lnTo>
                    <a:pt x="20003" y="286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5" name="AutoShape 21"/>
            <p:cNvSpPr>
              <a:spLocks/>
            </p:cNvSpPr>
            <p:nvPr/>
          </p:nvSpPr>
          <p:spPr bwMode="auto">
            <a:xfrm>
              <a:off x="1128926" y="466870"/>
              <a:ext cx="196887" cy="1857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8762"/>
                  </a:moveTo>
                  <a:lnTo>
                    <a:pt x="21012" y="18446"/>
                  </a:lnTo>
                  <a:lnTo>
                    <a:pt x="20130" y="17185"/>
                  </a:lnTo>
                  <a:lnTo>
                    <a:pt x="18661" y="15135"/>
                  </a:lnTo>
                  <a:lnTo>
                    <a:pt x="17044" y="12770"/>
                  </a:lnTo>
                  <a:lnTo>
                    <a:pt x="14987" y="10405"/>
                  </a:lnTo>
                  <a:lnTo>
                    <a:pt x="12930" y="8356"/>
                  </a:lnTo>
                  <a:lnTo>
                    <a:pt x="10726" y="7094"/>
                  </a:lnTo>
                  <a:lnTo>
                    <a:pt x="8816" y="6937"/>
                  </a:lnTo>
                  <a:lnTo>
                    <a:pt x="7199" y="8986"/>
                  </a:lnTo>
                  <a:lnTo>
                    <a:pt x="5583" y="11351"/>
                  </a:lnTo>
                  <a:lnTo>
                    <a:pt x="4261" y="13874"/>
                  </a:lnTo>
                  <a:lnTo>
                    <a:pt x="2057" y="18604"/>
                  </a:lnTo>
                  <a:lnTo>
                    <a:pt x="1469" y="20338"/>
                  </a:lnTo>
                  <a:lnTo>
                    <a:pt x="1028" y="21442"/>
                  </a:lnTo>
                  <a:lnTo>
                    <a:pt x="881" y="21600"/>
                  </a:lnTo>
                  <a:lnTo>
                    <a:pt x="0" y="16712"/>
                  </a:lnTo>
                  <a:lnTo>
                    <a:pt x="293" y="11824"/>
                  </a:lnTo>
                  <a:lnTo>
                    <a:pt x="1175" y="7094"/>
                  </a:lnTo>
                  <a:lnTo>
                    <a:pt x="3379" y="2364"/>
                  </a:lnTo>
                  <a:lnTo>
                    <a:pt x="7053" y="157"/>
                  </a:lnTo>
                  <a:lnTo>
                    <a:pt x="10432" y="0"/>
                  </a:lnTo>
                  <a:lnTo>
                    <a:pt x="13371" y="1418"/>
                  </a:lnTo>
                  <a:lnTo>
                    <a:pt x="16163" y="4099"/>
                  </a:lnTo>
                  <a:lnTo>
                    <a:pt x="18367" y="7567"/>
                  </a:lnTo>
                  <a:lnTo>
                    <a:pt x="19983" y="11351"/>
                  </a:lnTo>
                  <a:lnTo>
                    <a:pt x="21012" y="15293"/>
                  </a:lnTo>
                  <a:lnTo>
                    <a:pt x="21600" y="187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6" name="AutoShape 22"/>
            <p:cNvSpPr>
              <a:spLocks/>
            </p:cNvSpPr>
            <p:nvPr/>
          </p:nvSpPr>
          <p:spPr bwMode="auto">
            <a:xfrm>
              <a:off x="697044" y="406527"/>
              <a:ext cx="319149" cy="814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32" y="143"/>
                  </a:moveTo>
                  <a:lnTo>
                    <a:pt x="6955" y="71"/>
                  </a:lnTo>
                  <a:lnTo>
                    <a:pt x="7688" y="0"/>
                  </a:lnTo>
                  <a:lnTo>
                    <a:pt x="8420" y="0"/>
                  </a:lnTo>
                  <a:lnTo>
                    <a:pt x="9061" y="107"/>
                  </a:lnTo>
                  <a:lnTo>
                    <a:pt x="9061" y="464"/>
                  </a:lnTo>
                  <a:lnTo>
                    <a:pt x="8877" y="1394"/>
                  </a:lnTo>
                  <a:lnTo>
                    <a:pt x="8786" y="1752"/>
                  </a:lnTo>
                  <a:lnTo>
                    <a:pt x="12264" y="2217"/>
                  </a:lnTo>
                  <a:lnTo>
                    <a:pt x="15010" y="3039"/>
                  </a:lnTo>
                  <a:lnTo>
                    <a:pt x="17298" y="4041"/>
                  </a:lnTo>
                  <a:lnTo>
                    <a:pt x="19037" y="5292"/>
                  </a:lnTo>
                  <a:lnTo>
                    <a:pt x="20135" y="6651"/>
                  </a:lnTo>
                  <a:lnTo>
                    <a:pt x="20959" y="8117"/>
                  </a:lnTo>
                  <a:lnTo>
                    <a:pt x="21416" y="9584"/>
                  </a:lnTo>
                  <a:lnTo>
                    <a:pt x="21600" y="10978"/>
                  </a:lnTo>
                  <a:lnTo>
                    <a:pt x="21233" y="10764"/>
                  </a:lnTo>
                  <a:lnTo>
                    <a:pt x="20501" y="9977"/>
                  </a:lnTo>
                  <a:lnTo>
                    <a:pt x="19311" y="8833"/>
                  </a:lnTo>
                  <a:lnTo>
                    <a:pt x="17847" y="7474"/>
                  </a:lnTo>
                  <a:lnTo>
                    <a:pt x="16016" y="6079"/>
                  </a:lnTo>
                  <a:lnTo>
                    <a:pt x="13911" y="4827"/>
                  </a:lnTo>
                  <a:lnTo>
                    <a:pt x="11532" y="3969"/>
                  </a:lnTo>
                  <a:lnTo>
                    <a:pt x="8877" y="3611"/>
                  </a:lnTo>
                  <a:lnTo>
                    <a:pt x="8694" y="5578"/>
                  </a:lnTo>
                  <a:lnTo>
                    <a:pt x="8877" y="8725"/>
                  </a:lnTo>
                  <a:lnTo>
                    <a:pt x="9335" y="11550"/>
                  </a:lnTo>
                  <a:lnTo>
                    <a:pt x="9518" y="12838"/>
                  </a:lnTo>
                  <a:lnTo>
                    <a:pt x="10067" y="13696"/>
                  </a:lnTo>
                  <a:lnTo>
                    <a:pt x="10433" y="14590"/>
                  </a:lnTo>
                  <a:lnTo>
                    <a:pt x="10800" y="15556"/>
                  </a:lnTo>
                  <a:lnTo>
                    <a:pt x="11257" y="16450"/>
                  </a:lnTo>
                  <a:lnTo>
                    <a:pt x="11898" y="17380"/>
                  </a:lnTo>
                  <a:lnTo>
                    <a:pt x="12813" y="18202"/>
                  </a:lnTo>
                  <a:lnTo>
                    <a:pt x="13911" y="18917"/>
                  </a:lnTo>
                  <a:lnTo>
                    <a:pt x="15650" y="19597"/>
                  </a:lnTo>
                  <a:lnTo>
                    <a:pt x="16291" y="19919"/>
                  </a:lnTo>
                  <a:lnTo>
                    <a:pt x="16932" y="20169"/>
                  </a:lnTo>
                  <a:lnTo>
                    <a:pt x="17389" y="20384"/>
                  </a:lnTo>
                  <a:lnTo>
                    <a:pt x="18396" y="20777"/>
                  </a:lnTo>
                  <a:lnTo>
                    <a:pt x="18762" y="20992"/>
                  </a:lnTo>
                  <a:lnTo>
                    <a:pt x="19220" y="21278"/>
                  </a:lnTo>
                  <a:lnTo>
                    <a:pt x="19586" y="21600"/>
                  </a:lnTo>
                  <a:lnTo>
                    <a:pt x="18579" y="21564"/>
                  </a:lnTo>
                  <a:lnTo>
                    <a:pt x="17755" y="21492"/>
                  </a:lnTo>
                  <a:lnTo>
                    <a:pt x="16932" y="21385"/>
                  </a:lnTo>
                  <a:lnTo>
                    <a:pt x="16016" y="21242"/>
                  </a:lnTo>
                  <a:lnTo>
                    <a:pt x="15284" y="21063"/>
                  </a:lnTo>
                  <a:lnTo>
                    <a:pt x="14461" y="20813"/>
                  </a:lnTo>
                  <a:lnTo>
                    <a:pt x="13545" y="20491"/>
                  </a:lnTo>
                  <a:lnTo>
                    <a:pt x="12447" y="20133"/>
                  </a:lnTo>
                  <a:lnTo>
                    <a:pt x="11257" y="19633"/>
                  </a:lnTo>
                  <a:lnTo>
                    <a:pt x="10250" y="19060"/>
                  </a:lnTo>
                  <a:lnTo>
                    <a:pt x="9427" y="18488"/>
                  </a:lnTo>
                  <a:lnTo>
                    <a:pt x="8603" y="17809"/>
                  </a:lnTo>
                  <a:lnTo>
                    <a:pt x="7962" y="17165"/>
                  </a:lnTo>
                  <a:lnTo>
                    <a:pt x="7413" y="16486"/>
                  </a:lnTo>
                  <a:lnTo>
                    <a:pt x="7047" y="15806"/>
                  </a:lnTo>
                  <a:lnTo>
                    <a:pt x="6864" y="15091"/>
                  </a:lnTo>
                  <a:lnTo>
                    <a:pt x="6681" y="13589"/>
                  </a:lnTo>
                  <a:lnTo>
                    <a:pt x="6223" y="10120"/>
                  </a:lnTo>
                  <a:lnTo>
                    <a:pt x="5857" y="6186"/>
                  </a:lnTo>
                  <a:lnTo>
                    <a:pt x="5857" y="3468"/>
                  </a:lnTo>
                  <a:lnTo>
                    <a:pt x="5125" y="3397"/>
                  </a:lnTo>
                  <a:lnTo>
                    <a:pt x="4301" y="3361"/>
                  </a:lnTo>
                  <a:lnTo>
                    <a:pt x="3020" y="3361"/>
                  </a:lnTo>
                  <a:lnTo>
                    <a:pt x="2196" y="3397"/>
                  </a:lnTo>
                  <a:lnTo>
                    <a:pt x="1647" y="3433"/>
                  </a:lnTo>
                  <a:lnTo>
                    <a:pt x="823" y="3468"/>
                  </a:lnTo>
                  <a:lnTo>
                    <a:pt x="0" y="3576"/>
                  </a:lnTo>
                  <a:lnTo>
                    <a:pt x="640" y="1573"/>
                  </a:lnTo>
                  <a:lnTo>
                    <a:pt x="1189" y="1573"/>
                  </a:lnTo>
                  <a:lnTo>
                    <a:pt x="1738" y="1609"/>
                  </a:lnTo>
                  <a:lnTo>
                    <a:pt x="2471" y="1609"/>
                  </a:lnTo>
                  <a:lnTo>
                    <a:pt x="3111" y="1680"/>
                  </a:lnTo>
                  <a:lnTo>
                    <a:pt x="3844" y="1680"/>
                  </a:lnTo>
                  <a:lnTo>
                    <a:pt x="4484" y="1609"/>
                  </a:lnTo>
                  <a:lnTo>
                    <a:pt x="5125" y="1573"/>
                  </a:lnTo>
                  <a:lnTo>
                    <a:pt x="5583" y="1501"/>
                  </a:lnTo>
                  <a:lnTo>
                    <a:pt x="6132" y="14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7" name="AutoShape 23"/>
            <p:cNvSpPr>
              <a:spLocks/>
            </p:cNvSpPr>
            <p:nvPr/>
          </p:nvSpPr>
          <p:spPr bwMode="auto">
            <a:xfrm>
              <a:off x="993963" y="986144"/>
              <a:ext cx="608128" cy="325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074" y="2588"/>
                  </a:lnTo>
                  <a:lnTo>
                    <a:pt x="20500" y="5087"/>
                  </a:lnTo>
                  <a:lnTo>
                    <a:pt x="19784" y="7408"/>
                  </a:lnTo>
                  <a:lnTo>
                    <a:pt x="19019" y="9550"/>
                  </a:lnTo>
                  <a:lnTo>
                    <a:pt x="18015" y="11514"/>
                  </a:lnTo>
                  <a:lnTo>
                    <a:pt x="16916" y="13120"/>
                  </a:lnTo>
                  <a:lnTo>
                    <a:pt x="15722" y="14191"/>
                  </a:lnTo>
                  <a:lnTo>
                    <a:pt x="14288" y="14905"/>
                  </a:lnTo>
                  <a:lnTo>
                    <a:pt x="13380" y="15976"/>
                  </a:lnTo>
                  <a:lnTo>
                    <a:pt x="12568" y="17137"/>
                  </a:lnTo>
                  <a:lnTo>
                    <a:pt x="11755" y="18208"/>
                  </a:lnTo>
                  <a:lnTo>
                    <a:pt x="10847" y="19368"/>
                  </a:lnTo>
                  <a:lnTo>
                    <a:pt x="10035" y="20261"/>
                  </a:lnTo>
                  <a:lnTo>
                    <a:pt x="9079" y="21064"/>
                  </a:lnTo>
                  <a:lnTo>
                    <a:pt x="8171" y="21510"/>
                  </a:lnTo>
                  <a:lnTo>
                    <a:pt x="7120" y="21600"/>
                  </a:lnTo>
                  <a:lnTo>
                    <a:pt x="6069" y="21510"/>
                  </a:lnTo>
                  <a:lnTo>
                    <a:pt x="5017" y="21242"/>
                  </a:lnTo>
                  <a:lnTo>
                    <a:pt x="4014" y="20618"/>
                  </a:lnTo>
                  <a:lnTo>
                    <a:pt x="3058" y="19725"/>
                  </a:lnTo>
                  <a:lnTo>
                    <a:pt x="2150" y="18743"/>
                  </a:lnTo>
                  <a:lnTo>
                    <a:pt x="1385" y="17404"/>
                  </a:lnTo>
                  <a:lnTo>
                    <a:pt x="716" y="15976"/>
                  </a:lnTo>
                  <a:lnTo>
                    <a:pt x="143" y="14280"/>
                  </a:lnTo>
                  <a:lnTo>
                    <a:pt x="95" y="13923"/>
                  </a:lnTo>
                  <a:lnTo>
                    <a:pt x="95" y="13477"/>
                  </a:lnTo>
                  <a:lnTo>
                    <a:pt x="0" y="13120"/>
                  </a:lnTo>
                  <a:lnTo>
                    <a:pt x="143" y="12674"/>
                  </a:lnTo>
                  <a:lnTo>
                    <a:pt x="525" y="13388"/>
                  </a:lnTo>
                  <a:lnTo>
                    <a:pt x="860" y="14102"/>
                  </a:lnTo>
                  <a:lnTo>
                    <a:pt x="2007" y="15976"/>
                  </a:lnTo>
                  <a:lnTo>
                    <a:pt x="2437" y="16601"/>
                  </a:lnTo>
                  <a:lnTo>
                    <a:pt x="2867" y="17137"/>
                  </a:lnTo>
                  <a:lnTo>
                    <a:pt x="3440" y="17494"/>
                  </a:lnTo>
                  <a:lnTo>
                    <a:pt x="4157" y="18119"/>
                  </a:lnTo>
                  <a:lnTo>
                    <a:pt x="4874" y="18565"/>
                  </a:lnTo>
                  <a:lnTo>
                    <a:pt x="5638" y="18833"/>
                  </a:lnTo>
                  <a:lnTo>
                    <a:pt x="6403" y="18833"/>
                  </a:lnTo>
                  <a:lnTo>
                    <a:pt x="7168" y="18743"/>
                  </a:lnTo>
                  <a:lnTo>
                    <a:pt x="7932" y="18386"/>
                  </a:lnTo>
                  <a:lnTo>
                    <a:pt x="8649" y="17940"/>
                  </a:lnTo>
                  <a:lnTo>
                    <a:pt x="9366" y="17315"/>
                  </a:lnTo>
                  <a:lnTo>
                    <a:pt x="11660" y="12495"/>
                  </a:lnTo>
                  <a:lnTo>
                    <a:pt x="12759" y="12585"/>
                  </a:lnTo>
                  <a:lnTo>
                    <a:pt x="13810" y="12228"/>
                  </a:lnTo>
                  <a:lnTo>
                    <a:pt x="14766" y="11781"/>
                  </a:lnTo>
                  <a:lnTo>
                    <a:pt x="15722" y="10889"/>
                  </a:lnTo>
                  <a:lnTo>
                    <a:pt x="16582" y="9996"/>
                  </a:lnTo>
                  <a:lnTo>
                    <a:pt x="17346" y="8836"/>
                  </a:lnTo>
                  <a:lnTo>
                    <a:pt x="18063" y="7676"/>
                  </a:lnTo>
                  <a:lnTo>
                    <a:pt x="18780" y="6426"/>
                  </a:lnTo>
                  <a:lnTo>
                    <a:pt x="19401" y="5087"/>
                  </a:lnTo>
                  <a:lnTo>
                    <a:pt x="19879" y="3838"/>
                  </a:lnTo>
                  <a:lnTo>
                    <a:pt x="20357" y="2677"/>
                  </a:lnTo>
                  <a:lnTo>
                    <a:pt x="20739" y="1695"/>
                  </a:lnTo>
                  <a:lnTo>
                    <a:pt x="21074" y="803"/>
                  </a:lnTo>
                  <a:lnTo>
                    <a:pt x="21313" y="357"/>
                  </a:lnTo>
                  <a:lnTo>
                    <a:pt x="21456" y="0"/>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8" name="AutoShape 24"/>
            <p:cNvSpPr>
              <a:spLocks/>
            </p:cNvSpPr>
            <p:nvPr/>
          </p:nvSpPr>
          <p:spPr bwMode="auto">
            <a:xfrm>
              <a:off x="978085" y="986144"/>
              <a:ext cx="266751" cy="165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745" y="20891"/>
                  </a:moveTo>
                  <a:lnTo>
                    <a:pt x="12109" y="21422"/>
                  </a:lnTo>
                  <a:lnTo>
                    <a:pt x="10800" y="21600"/>
                  </a:lnTo>
                  <a:lnTo>
                    <a:pt x="9490" y="21600"/>
                  </a:lnTo>
                  <a:lnTo>
                    <a:pt x="8509" y="21422"/>
                  </a:lnTo>
                  <a:lnTo>
                    <a:pt x="7527" y="20891"/>
                  </a:lnTo>
                  <a:lnTo>
                    <a:pt x="6654" y="20360"/>
                  </a:lnTo>
                  <a:lnTo>
                    <a:pt x="5890" y="19652"/>
                  </a:lnTo>
                  <a:lnTo>
                    <a:pt x="5236" y="18944"/>
                  </a:lnTo>
                  <a:lnTo>
                    <a:pt x="5236" y="18767"/>
                  </a:lnTo>
                  <a:lnTo>
                    <a:pt x="5890" y="18590"/>
                  </a:lnTo>
                  <a:lnTo>
                    <a:pt x="6654" y="18590"/>
                  </a:lnTo>
                  <a:lnTo>
                    <a:pt x="7527" y="18413"/>
                  </a:lnTo>
                  <a:lnTo>
                    <a:pt x="9599" y="17704"/>
                  </a:lnTo>
                  <a:lnTo>
                    <a:pt x="11345" y="17173"/>
                  </a:lnTo>
                  <a:lnTo>
                    <a:pt x="12654" y="16111"/>
                  </a:lnTo>
                  <a:lnTo>
                    <a:pt x="13636" y="14872"/>
                  </a:lnTo>
                  <a:lnTo>
                    <a:pt x="14509" y="13455"/>
                  </a:lnTo>
                  <a:lnTo>
                    <a:pt x="15163" y="11862"/>
                  </a:lnTo>
                  <a:lnTo>
                    <a:pt x="15709" y="10268"/>
                  </a:lnTo>
                  <a:lnTo>
                    <a:pt x="16254" y="8321"/>
                  </a:lnTo>
                  <a:lnTo>
                    <a:pt x="12545" y="10622"/>
                  </a:lnTo>
                  <a:lnTo>
                    <a:pt x="9272" y="11508"/>
                  </a:lnTo>
                  <a:lnTo>
                    <a:pt x="6327" y="11508"/>
                  </a:lnTo>
                  <a:lnTo>
                    <a:pt x="4145" y="10622"/>
                  </a:lnTo>
                  <a:lnTo>
                    <a:pt x="2181" y="9560"/>
                  </a:lnTo>
                  <a:lnTo>
                    <a:pt x="981" y="8321"/>
                  </a:lnTo>
                  <a:lnTo>
                    <a:pt x="218" y="7436"/>
                  </a:lnTo>
                  <a:lnTo>
                    <a:pt x="0" y="6904"/>
                  </a:lnTo>
                  <a:lnTo>
                    <a:pt x="1309" y="7436"/>
                  </a:lnTo>
                  <a:lnTo>
                    <a:pt x="2618" y="7613"/>
                  </a:lnTo>
                  <a:lnTo>
                    <a:pt x="4036" y="7790"/>
                  </a:lnTo>
                  <a:lnTo>
                    <a:pt x="6763" y="7790"/>
                  </a:lnTo>
                  <a:lnTo>
                    <a:pt x="8181" y="7436"/>
                  </a:lnTo>
                  <a:lnTo>
                    <a:pt x="9490" y="7081"/>
                  </a:lnTo>
                  <a:lnTo>
                    <a:pt x="10800" y="6550"/>
                  </a:lnTo>
                  <a:lnTo>
                    <a:pt x="12109" y="6196"/>
                  </a:lnTo>
                  <a:lnTo>
                    <a:pt x="13418" y="5311"/>
                  </a:lnTo>
                  <a:lnTo>
                    <a:pt x="14836" y="4780"/>
                  </a:lnTo>
                  <a:lnTo>
                    <a:pt x="16036" y="3895"/>
                  </a:lnTo>
                  <a:lnTo>
                    <a:pt x="17345" y="3009"/>
                  </a:lnTo>
                  <a:lnTo>
                    <a:pt x="18545" y="2124"/>
                  </a:lnTo>
                  <a:lnTo>
                    <a:pt x="19854" y="1062"/>
                  </a:lnTo>
                  <a:lnTo>
                    <a:pt x="21054" y="0"/>
                  </a:lnTo>
                  <a:lnTo>
                    <a:pt x="21600" y="1062"/>
                  </a:lnTo>
                  <a:lnTo>
                    <a:pt x="21600" y="2832"/>
                  </a:lnTo>
                  <a:lnTo>
                    <a:pt x="21272" y="5665"/>
                  </a:lnTo>
                  <a:lnTo>
                    <a:pt x="20618" y="8852"/>
                  </a:lnTo>
                  <a:lnTo>
                    <a:pt x="19418" y="12216"/>
                  </a:lnTo>
                  <a:lnTo>
                    <a:pt x="17890" y="15580"/>
                  </a:lnTo>
                  <a:lnTo>
                    <a:pt x="16036" y="18590"/>
                  </a:lnTo>
                  <a:lnTo>
                    <a:pt x="13745" y="2089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9" name="AutoShape 25"/>
            <p:cNvSpPr>
              <a:spLocks/>
            </p:cNvSpPr>
            <p:nvPr/>
          </p:nvSpPr>
          <p:spPr bwMode="auto">
            <a:xfrm>
              <a:off x="1101934" y="1356147"/>
              <a:ext cx="1435373" cy="17293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78" y="21599"/>
                  </a:moveTo>
                  <a:lnTo>
                    <a:pt x="6078" y="9514"/>
                  </a:lnTo>
                  <a:lnTo>
                    <a:pt x="5835" y="9850"/>
                  </a:lnTo>
                  <a:lnTo>
                    <a:pt x="5572" y="10169"/>
                  </a:lnTo>
                  <a:lnTo>
                    <a:pt x="5329" y="10522"/>
                  </a:lnTo>
                  <a:lnTo>
                    <a:pt x="5106" y="10875"/>
                  </a:lnTo>
                  <a:lnTo>
                    <a:pt x="4863" y="11211"/>
                  </a:lnTo>
                  <a:lnTo>
                    <a:pt x="4640" y="11548"/>
                  </a:lnTo>
                  <a:lnTo>
                    <a:pt x="4376" y="11901"/>
                  </a:lnTo>
                  <a:lnTo>
                    <a:pt x="4153" y="12237"/>
                  </a:lnTo>
                  <a:lnTo>
                    <a:pt x="3910" y="12573"/>
                  </a:lnTo>
                  <a:lnTo>
                    <a:pt x="3667" y="12926"/>
                  </a:lnTo>
                  <a:lnTo>
                    <a:pt x="3404" y="13228"/>
                  </a:lnTo>
                  <a:lnTo>
                    <a:pt x="3140" y="13565"/>
                  </a:lnTo>
                  <a:lnTo>
                    <a:pt x="2857" y="13867"/>
                  </a:lnTo>
                  <a:lnTo>
                    <a:pt x="2553" y="14170"/>
                  </a:lnTo>
                  <a:lnTo>
                    <a:pt x="2289" y="14456"/>
                  </a:lnTo>
                  <a:lnTo>
                    <a:pt x="1965" y="14724"/>
                  </a:lnTo>
                  <a:lnTo>
                    <a:pt x="1762" y="14809"/>
                  </a:lnTo>
                  <a:lnTo>
                    <a:pt x="1479" y="14859"/>
                  </a:lnTo>
                  <a:lnTo>
                    <a:pt x="1195" y="14893"/>
                  </a:lnTo>
                  <a:lnTo>
                    <a:pt x="851" y="14909"/>
                  </a:lnTo>
                  <a:lnTo>
                    <a:pt x="526" y="14909"/>
                  </a:lnTo>
                  <a:lnTo>
                    <a:pt x="283" y="14893"/>
                  </a:lnTo>
                  <a:lnTo>
                    <a:pt x="81" y="14859"/>
                  </a:lnTo>
                  <a:lnTo>
                    <a:pt x="0" y="14775"/>
                  </a:lnTo>
                  <a:lnTo>
                    <a:pt x="202" y="14775"/>
                  </a:lnTo>
                  <a:lnTo>
                    <a:pt x="648" y="14741"/>
                  </a:lnTo>
                  <a:lnTo>
                    <a:pt x="851" y="14708"/>
                  </a:lnTo>
                  <a:lnTo>
                    <a:pt x="1073" y="14640"/>
                  </a:lnTo>
                  <a:lnTo>
                    <a:pt x="1256" y="14573"/>
                  </a:lnTo>
                  <a:lnTo>
                    <a:pt x="1458" y="14472"/>
                  </a:lnTo>
                  <a:lnTo>
                    <a:pt x="1621" y="14355"/>
                  </a:lnTo>
                  <a:lnTo>
                    <a:pt x="1924" y="14018"/>
                  </a:lnTo>
                  <a:lnTo>
                    <a:pt x="2431" y="13430"/>
                  </a:lnTo>
                  <a:lnTo>
                    <a:pt x="2978" y="12691"/>
                  </a:lnTo>
                  <a:lnTo>
                    <a:pt x="3606" y="11884"/>
                  </a:lnTo>
                  <a:lnTo>
                    <a:pt x="4194" y="11077"/>
                  </a:lnTo>
                  <a:lnTo>
                    <a:pt x="4680" y="10421"/>
                  </a:lnTo>
                  <a:lnTo>
                    <a:pt x="5004" y="9934"/>
                  </a:lnTo>
                  <a:lnTo>
                    <a:pt x="5146" y="9766"/>
                  </a:lnTo>
                  <a:lnTo>
                    <a:pt x="5470" y="9396"/>
                  </a:lnTo>
                  <a:lnTo>
                    <a:pt x="5876" y="8908"/>
                  </a:lnTo>
                  <a:lnTo>
                    <a:pt x="6342" y="8354"/>
                  </a:lnTo>
                  <a:lnTo>
                    <a:pt x="6869" y="7732"/>
                  </a:lnTo>
                  <a:lnTo>
                    <a:pt x="7436" y="7043"/>
                  </a:lnTo>
                  <a:lnTo>
                    <a:pt x="8024" y="6320"/>
                  </a:lnTo>
                  <a:lnTo>
                    <a:pt x="9239" y="4874"/>
                  </a:lnTo>
                  <a:lnTo>
                    <a:pt x="9827" y="4151"/>
                  </a:lnTo>
                  <a:lnTo>
                    <a:pt x="10354" y="3445"/>
                  </a:lnTo>
                  <a:lnTo>
                    <a:pt x="10840" y="2840"/>
                  </a:lnTo>
                  <a:lnTo>
                    <a:pt x="11286" y="2269"/>
                  </a:lnTo>
                  <a:lnTo>
                    <a:pt x="11671" y="1781"/>
                  </a:lnTo>
                  <a:lnTo>
                    <a:pt x="11934" y="1411"/>
                  </a:lnTo>
                  <a:lnTo>
                    <a:pt x="12096" y="1143"/>
                  </a:lnTo>
                  <a:lnTo>
                    <a:pt x="12157" y="1025"/>
                  </a:lnTo>
                  <a:lnTo>
                    <a:pt x="12096" y="806"/>
                  </a:lnTo>
                  <a:lnTo>
                    <a:pt x="11954" y="554"/>
                  </a:lnTo>
                  <a:lnTo>
                    <a:pt x="11752" y="302"/>
                  </a:lnTo>
                  <a:lnTo>
                    <a:pt x="11468" y="67"/>
                  </a:lnTo>
                  <a:lnTo>
                    <a:pt x="11853" y="0"/>
                  </a:lnTo>
                  <a:lnTo>
                    <a:pt x="12137" y="16"/>
                  </a:lnTo>
                  <a:lnTo>
                    <a:pt x="12339" y="117"/>
                  </a:lnTo>
                  <a:lnTo>
                    <a:pt x="12502" y="235"/>
                  </a:lnTo>
                  <a:lnTo>
                    <a:pt x="12623" y="369"/>
                  </a:lnTo>
                  <a:lnTo>
                    <a:pt x="12724" y="487"/>
                  </a:lnTo>
                  <a:lnTo>
                    <a:pt x="12846" y="554"/>
                  </a:lnTo>
                  <a:lnTo>
                    <a:pt x="12968" y="571"/>
                  </a:lnTo>
                  <a:lnTo>
                    <a:pt x="13940" y="840"/>
                  </a:lnTo>
                  <a:lnTo>
                    <a:pt x="14386" y="1008"/>
                  </a:lnTo>
                  <a:lnTo>
                    <a:pt x="14832" y="1193"/>
                  </a:lnTo>
                  <a:lnTo>
                    <a:pt x="15237" y="1378"/>
                  </a:lnTo>
                  <a:lnTo>
                    <a:pt x="15622" y="1596"/>
                  </a:lnTo>
                  <a:lnTo>
                    <a:pt x="16007" y="1798"/>
                  </a:lnTo>
                  <a:lnTo>
                    <a:pt x="16372" y="2050"/>
                  </a:lnTo>
                  <a:lnTo>
                    <a:pt x="17020" y="2622"/>
                  </a:lnTo>
                  <a:lnTo>
                    <a:pt x="17324" y="2924"/>
                  </a:lnTo>
                  <a:lnTo>
                    <a:pt x="17628" y="3261"/>
                  </a:lnTo>
                  <a:lnTo>
                    <a:pt x="17912" y="3630"/>
                  </a:lnTo>
                  <a:lnTo>
                    <a:pt x="18195" y="4017"/>
                  </a:lnTo>
                  <a:lnTo>
                    <a:pt x="18459" y="4420"/>
                  </a:lnTo>
                  <a:lnTo>
                    <a:pt x="18702" y="4874"/>
                  </a:lnTo>
                  <a:lnTo>
                    <a:pt x="21599" y="10875"/>
                  </a:lnTo>
                  <a:lnTo>
                    <a:pt x="21579" y="13111"/>
                  </a:lnTo>
                  <a:lnTo>
                    <a:pt x="18256" y="6320"/>
                  </a:lnTo>
                  <a:lnTo>
                    <a:pt x="18033" y="5866"/>
                  </a:lnTo>
                  <a:lnTo>
                    <a:pt x="17790" y="5446"/>
                  </a:lnTo>
                  <a:lnTo>
                    <a:pt x="17547" y="5042"/>
                  </a:lnTo>
                  <a:lnTo>
                    <a:pt x="17020" y="4269"/>
                  </a:lnTo>
                  <a:lnTo>
                    <a:pt x="16757" y="3899"/>
                  </a:lnTo>
                  <a:lnTo>
                    <a:pt x="16453" y="3546"/>
                  </a:lnTo>
                  <a:lnTo>
                    <a:pt x="16149" y="3227"/>
                  </a:lnTo>
                  <a:lnTo>
                    <a:pt x="15784" y="2908"/>
                  </a:lnTo>
                  <a:lnTo>
                    <a:pt x="15440" y="2622"/>
                  </a:lnTo>
                  <a:lnTo>
                    <a:pt x="15075" y="2353"/>
                  </a:lnTo>
                  <a:lnTo>
                    <a:pt x="14670" y="2101"/>
                  </a:lnTo>
                  <a:lnTo>
                    <a:pt x="14244" y="1865"/>
                  </a:lnTo>
                  <a:lnTo>
                    <a:pt x="13798" y="1647"/>
                  </a:lnTo>
                  <a:lnTo>
                    <a:pt x="13312" y="1479"/>
                  </a:lnTo>
                  <a:lnTo>
                    <a:pt x="12806" y="1327"/>
                  </a:lnTo>
                  <a:lnTo>
                    <a:pt x="12704" y="1395"/>
                  </a:lnTo>
                  <a:lnTo>
                    <a:pt x="12522" y="1596"/>
                  </a:lnTo>
                  <a:lnTo>
                    <a:pt x="12258" y="1916"/>
                  </a:lnTo>
                  <a:lnTo>
                    <a:pt x="11914" y="2336"/>
                  </a:lnTo>
                  <a:lnTo>
                    <a:pt x="11529" y="2807"/>
                  </a:lnTo>
                  <a:lnTo>
                    <a:pt x="11103" y="3328"/>
                  </a:lnTo>
                  <a:lnTo>
                    <a:pt x="10637" y="3916"/>
                  </a:lnTo>
                  <a:lnTo>
                    <a:pt x="10151" y="4504"/>
                  </a:lnTo>
                  <a:lnTo>
                    <a:pt x="9685" y="5093"/>
                  </a:lnTo>
                  <a:lnTo>
                    <a:pt x="9219" y="5664"/>
                  </a:lnTo>
                  <a:lnTo>
                    <a:pt x="8793" y="6202"/>
                  </a:lnTo>
                  <a:lnTo>
                    <a:pt x="8409" y="6690"/>
                  </a:lnTo>
                  <a:lnTo>
                    <a:pt x="7679" y="7597"/>
                  </a:lnTo>
                  <a:lnTo>
                    <a:pt x="7618" y="7681"/>
                  </a:lnTo>
                  <a:lnTo>
                    <a:pt x="8388" y="21599"/>
                  </a:lnTo>
                  <a:lnTo>
                    <a:pt x="7882" y="21599"/>
                  </a:lnTo>
                  <a:lnTo>
                    <a:pt x="7821" y="20725"/>
                  </a:lnTo>
                  <a:lnTo>
                    <a:pt x="7699" y="19162"/>
                  </a:lnTo>
                  <a:lnTo>
                    <a:pt x="7578" y="17162"/>
                  </a:lnTo>
                  <a:lnTo>
                    <a:pt x="7436" y="14909"/>
                  </a:lnTo>
                  <a:lnTo>
                    <a:pt x="7314" y="12707"/>
                  </a:lnTo>
                  <a:lnTo>
                    <a:pt x="7213" y="10707"/>
                  </a:lnTo>
                  <a:lnTo>
                    <a:pt x="7112" y="9228"/>
                  </a:lnTo>
                  <a:lnTo>
                    <a:pt x="7071" y="8404"/>
                  </a:lnTo>
                  <a:lnTo>
                    <a:pt x="6808" y="8640"/>
                  </a:lnTo>
                  <a:lnTo>
                    <a:pt x="6646" y="8925"/>
                  </a:lnTo>
                  <a:lnTo>
                    <a:pt x="6565" y="9245"/>
                  </a:lnTo>
                  <a:lnTo>
                    <a:pt x="6524" y="9598"/>
                  </a:lnTo>
                  <a:lnTo>
                    <a:pt x="6524" y="9934"/>
                  </a:lnTo>
                  <a:lnTo>
                    <a:pt x="6544" y="10287"/>
                  </a:lnTo>
                  <a:lnTo>
                    <a:pt x="6544" y="10623"/>
                  </a:lnTo>
                  <a:lnTo>
                    <a:pt x="6524" y="10909"/>
                  </a:lnTo>
                  <a:lnTo>
                    <a:pt x="6666" y="13380"/>
                  </a:lnTo>
                  <a:lnTo>
                    <a:pt x="6666" y="16977"/>
                  </a:lnTo>
                  <a:lnTo>
                    <a:pt x="6625" y="20204"/>
                  </a:lnTo>
                  <a:lnTo>
                    <a:pt x="6605" y="21599"/>
                  </a:lnTo>
                  <a:lnTo>
                    <a:pt x="607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0" name="AutoShape 26"/>
            <p:cNvSpPr>
              <a:spLocks/>
            </p:cNvSpPr>
            <p:nvPr/>
          </p:nvSpPr>
          <p:spPr bwMode="auto">
            <a:xfrm>
              <a:off x="873290" y="1379967"/>
              <a:ext cx="979673" cy="168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3" y="20840"/>
                  </a:moveTo>
                  <a:lnTo>
                    <a:pt x="5096" y="21203"/>
                  </a:lnTo>
                  <a:lnTo>
                    <a:pt x="5066" y="21599"/>
                  </a:lnTo>
                  <a:lnTo>
                    <a:pt x="1096" y="21203"/>
                  </a:lnTo>
                  <a:lnTo>
                    <a:pt x="1570" y="18563"/>
                  </a:lnTo>
                  <a:lnTo>
                    <a:pt x="59" y="18304"/>
                  </a:lnTo>
                  <a:lnTo>
                    <a:pt x="0" y="17959"/>
                  </a:lnTo>
                  <a:lnTo>
                    <a:pt x="118" y="17373"/>
                  </a:lnTo>
                  <a:lnTo>
                    <a:pt x="207" y="16786"/>
                  </a:lnTo>
                  <a:lnTo>
                    <a:pt x="325" y="16458"/>
                  </a:lnTo>
                  <a:lnTo>
                    <a:pt x="2133" y="16596"/>
                  </a:lnTo>
                  <a:lnTo>
                    <a:pt x="2548" y="15026"/>
                  </a:lnTo>
                  <a:lnTo>
                    <a:pt x="2637" y="14768"/>
                  </a:lnTo>
                  <a:lnTo>
                    <a:pt x="2666" y="14509"/>
                  </a:lnTo>
                  <a:lnTo>
                    <a:pt x="2696" y="14215"/>
                  </a:lnTo>
                  <a:lnTo>
                    <a:pt x="2933" y="13819"/>
                  </a:lnTo>
                  <a:lnTo>
                    <a:pt x="1214" y="9713"/>
                  </a:lnTo>
                  <a:lnTo>
                    <a:pt x="977" y="8867"/>
                  </a:lnTo>
                  <a:lnTo>
                    <a:pt x="770" y="7953"/>
                  </a:lnTo>
                  <a:lnTo>
                    <a:pt x="592" y="6969"/>
                  </a:lnTo>
                  <a:lnTo>
                    <a:pt x="533" y="5986"/>
                  </a:lnTo>
                  <a:lnTo>
                    <a:pt x="533" y="4968"/>
                  </a:lnTo>
                  <a:lnTo>
                    <a:pt x="622" y="3968"/>
                  </a:lnTo>
                  <a:lnTo>
                    <a:pt x="859" y="3001"/>
                  </a:lnTo>
                  <a:lnTo>
                    <a:pt x="1274" y="2087"/>
                  </a:lnTo>
                  <a:lnTo>
                    <a:pt x="1362" y="2104"/>
                  </a:lnTo>
                  <a:lnTo>
                    <a:pt x="1540" y="2122"/>
                  </a:lnTo>
                  <a:lnTo>
                    <a:pt x="1688" y="2139"/>
                  </a:lnTo>
                  <a:lnTo>
                    <a:pt x="1748" y="2139"/>
                  </a:lnTo>
                  <a:lnTo>
                    <a:pt x="1274" y="3830"/>
                  </a:lnTo>
                  <a:lnTo>
                    <a:pt x="1185" y="5607"/>
                  </a:lnTo>
                  <a:lnTo>
                    <a:pt x="1333" y="7366"/>
                  </a:lnTo>
                  <a:lnTo>
                    <a:pt x="1718" y="9074"/>
                  </a:lnTo>
                  <a:lnTo>
                    <a:pt x="2192" y="10610"/>
                  </a:lnTo>
                  <a:lnTo>
                    <a:pt x="2696" y="11904"/>
                  </a:lnTo>
                  <a:lnTo>
                    <a:pt x="3170" y="12835"/>
                  </a:lnTo>
                  <a:lnTo>
                    <a:pt x="3525" y="13370"/>
                  </a:lnTo>
                  <a:lnTo>
                    <a:pt x="3674" y="13353"/>
                  </a:lnTo>
                  <a:lnTo>
                    <a:pt x="3792" y="13336"/>
                  </a:lnTo>
                  <a:lnTo>
                    <a:pt x="3940" y="13301"/>
                  </a:lnTo>
                  <a:lnTo>
                    <a:pt x="4118" y="13249"/>
                  </a:lnTo>
                  <a:lnTo>
                    <a:pt x="4237" y="13232"/>
                  </a:lnTo>
                  <a:lnTo>
                    <a:pt x="4414" y="13215"/>
                  </a:lnTo>
                  <a:lnTo>
                    <a:pt x="4562" y="13215"/>
                  </a:lnTo>
                  <a:lnTo>
                    <a:pt x="4711" y="13249"/>
                  </a:lnTo>
                  <a:lnTo>
                    <a:pt x="5125" y="13387"/>
                  </a:lnTo>
                  <a:lnTo>
                    <a:pt x="5333" y="13508"/>
                  </a:lnTo>
                  <a:lnTo>
                    <a:pt x="5540" y="13612"/>
                  </a:lnTo>
                  <a:lnTo>
                    <a:pt x="5955" y="13715"/>
                  </a:lnTo>
                  <a:lnTo>
                    <a:pt x="6162" y="13663"/>
                  </a:lnTo>
                  <a:lnTo>
                    <a:pt x="6400" y="13560"/>
                  </a:lnTo>
                  <a:lnTo>
                    <a:pt x="6844" y="13180"/>
                  </a:lnTo>
                  <a:lnTo>
                    <a:pt x="7525" y="12594"/>
                  </a:lnTo>
                  <a:lnTo>
                    <a:pt x="8414" y="11817"/>
                  </a:lnTo>
                  <a:lnTo>
                    <a:pt x="9422" y="10886"/>
                  </a:lnTo>
                  <a:lnTo>
                    <a:pt x="10577" y="9833"/>
                  </a:lnTo>
                  <a:lnTo>
                    <a:pt x="11822" y="8695"/>
                  </a:lnTo>
                  <a:lnTo>
                    <a:pt x="13066" y="7504"/>
                  </a:lnTo>
                  <a:lnTo>
                    <a:pt x="14370" y="6314"/>
                  </a:lnTo>
                  <a:lnTo>
                    <a:pt x="15644" y="5123"/>
                  </a:lnTo>
                  <a:lnTo>
                    <a:pt x="16859" y="3968"/>
                  </a:lnTo>
                  <a:lnTo>
                    <a:pt x="17985" y="2915"/>
                  </a:lnTo>
                  <a:lnTo>
                    <a:pt x="18992" y="1984"/>
                  </a:lnTo>
                  <a:lnTo>
                    <a:pt x="19822" y="1190"/>
                  </a:lnTo>
                  <a:lnTo>
                    <a:pt x="20474" y="569"/>
                  </a:lnTo>
                  <a:lnTo>
                    <a:pt x="20888" y="189"/>
                  </a:lnTo>
                  <a:lnTo>
                    <a:pt x="21037" y="51"/>
                  </a:lnTo>
                  <a:lnTo>
                    <a:pt x="21333" y="0"/>
                  </a:lnTo>
                  <a:lnTo>
                    <a:pt x="21540" y="103"/>
                  </a:lnTo>
                  <a:lnTo>
                    <a:pt x="21599" y="276"/>
                  </a:lnTo>
                  <a:lnTo>
                    <a:pt x="21540" y="448"/>
                  </a:lnTo>
                  <a:lnTo>
                    <a:pt x="21244" y="724"/>
                  </a:lnTo>
                  <a:lnTo>
                    <a:pt x="20681" y="1207"/>
                  </a:lnTo>
                  <a:lnTo>
                    <a:pt x="19999" y="1846"/>
                  </a:lnTo>
                  <a:lnTo>
                    <a:pt x="19140" y="2639"/>
                  </a:lnTo>
                  <a:lnTo>
                    <a:pt x="18162" y="3553"/>
                  </a:lnTo>
                  <a:lnTo>
                    <a:pt x="17096" y="4554"/>
                  </a:lnTo>
                  <a:lnTo>
                    <a:pt x="15970" y="5624"/>
                  </a:lnTo>
                  <a:lnTo>
                    <a:pt x="14785" y="6711"/>
                  </a:lnTo>
                  <a:lnTo>
                    <a:pt x="13629" y="7815"/>
                  </a:lnTo>
                  <a:lnTo>
                    <a:pt x="12444" y="8902"/>
                  </a:lnTo>
                  <a:lnTo>
                    <a:pt x="11348" y="9937"/>
                  </a:lnTo>
                  <a:lnTo>
                    <a:pt x="10281" y="10886"/>
                  </a:lnTo>
                  <a:lnTo>
                    <a:pt x="9333" y="11748"/>
                  </a:lnTo>
                  <a:lnTo>
                    <a:pt x="8474" y="12473"/>
                  </a:lnTo>
                  <a:lnTo>
                    <a:pt x="7822" y="13042"/>
                  </a:lnTo>
                  <a:lnTo>
                    <a:pt x="7318" y="13405"/>
                  </a:lnTo>
                  <a:lnTo>
                    <a:pt x="7200" y="13560"/>
                  </a:lnTo>
                  <a:lnTo>
                    <a:pt x="7111" y="13663"/>
                  </a:lnTo>
                  <a:lnTo>
                    <a:pt x="6755" y="13870"/>
                  </a:lnTo>
                  <a:lnTo>
                    <a:pt x="6607" y="13974"/>
                  </a:lnTo>
                  <a:lnTo>
                    <a:pt x="6429" y="14060"/>
                  </a:lnTo>
                  <a:lnTo>
                    <a:pt x="6251" y="14164"/>
                  </a:lnTo>
                  <a:lnTo>
                    <a:pt x="6103" y="14267"/>
                  </a:lnTo>
                  <a:lnTo>
                    <a:pt x="5955" y="14284"/>
                  </a:lnTo>
                  <a:lnTo>
                    <a:pt x="5748" y="14267"/>
                  </a:lnTo>
                  <a:lnTo>
                    <a:pt x="5570" y="14250"/>
                  </a:lnTo>
                  <a:lnTo>
                    <a:pt x="5392" y="14215"/>
                  </a:lnTo>
                  <a:lnTo>
                    <a:pt x="5244" y="14164"/>
                  </a:lnTo>
                  <a:lnTo>
                    <a:pt x="5096" y="14164"/>
                  </a:lnTo>
                  <a:lnTo>
                    <a:pt x="4948" y="14215"/>
                  </a:lnTo>
                  <a:lnTo>
                    <a:pt x="4829" y="14284"/>
                  </a:lnTo>
                  <a:lnTo>
                    <a:pt x="4829" y="14423"/>
                  </a:lnTo>
                  <a:lnTo>
                    <a:pt x="4681" y="14509"/>
                  </a:lnTo>
                  <a:lnTo>
                    <a:pt x="4444" y="14526"/>
                  </a:lnTo>
                  <a:lnTo>
                    <a:pt x="4207" y="14526"/>
                  </a:lnTo>
                  <a:lnTo>
                    <a:pt x="4207" y="14353"/>
                  </a:lnTo>
                  <a:lnTo>
                    <a:pt x="4266" y="14112"/>
                  </a:lnTo>
                  <a:lnTo>
                    <a:pt x="4444" y="13870"/>
                  </a:lnTo>
                  <a:lnTo>
                    <a:pt x="4651" y="13715"/>
                  </a:lnTo>
                  <a:lnTo>
                    <a:pt x="4562" y="13663"/>
                  </a:lnTo>
                  <a:lnTo>
                    <a:pt x="4237" y="13663"/>
                  </a:lnTo>
                  <a:lnTo>
                    <a:pt x="4118" y="13698"/>
                  </a:lnTo>
                  <a:lnTo>
                    <a:pt x="3614" y="14026"/>
                  </a:lnTo>
                  <a:lnTo>
                    <a:pt x="3496" y="14440"/>
                  </a:lnTo>
                  <a:lnTo>
                    <a:pt x="3525" y="14802"/>
                  </a:lnTo>
                  <a:lnTo>
                    <a:pt x="3585" y="14940"/>
                  </a:lnTo>
                  <a:lnTo>
                    <a:pt x="5688" y="15302"/>
                  </a:lnTo>
                  <a:lnTo>
                    <a:pt x="5481" y="16993"/>
                  </a:lnTo>
                  <a:lnTo>
                    <a:pt x="7970" y="17217"/>
                  </a:lnTo>
                  <a:lnTo>
                    <a:pt x="7762" y="18425"/>
                  </a:lnTo>
                  <a:lnTo>
                    <a:pt x="7200" y="18391"/>
                  </a:lnTo>
                  <a:lnTo>
                    <a:pt x="7318" y="17511"/>
                  </a:lnTo>
                  <a:lnTo>
                    <a:pt x="4651" y="17286"/>
                  </a:lnTo>
                  <a:lnTo>
                    <a:pt x="4918" y="15527"/>
                  </a:lnTo>
                  <a:lnTo>
                    <a:pt x="4711" y="15492"/>
                  </a:lnTo>
                  <a:lnTo>
                    <a:pt x="4503" y="15475"/>
                  </a:lnTo>
                  <a:lnTo>
                    <a:pt x="4266" y="15423"/>
                  </a:lnTo>
                  <a:lnTo>
                    <a:pt x="4059" y="15389"/>
                  </a:lnTo>
                  <a:lnTo>
                    <a:pt x="3822" y="15337"/>
                  </a:lnTo>
                  <a:lnTo>
                    <a:pt x="3585" y="15302"/>
                  </a:lnTo>
                  <a:lnTo>
                    <a:pt x="3170" y="15268"/>
                  </a:lnTo>
                  <a:lnTo>
                    <a:pt x="2844" y="17183"/>
                  </a:lnTo>
                  <a:lnTo>
                    <a:pt x="888" y="16976"/>
                  </a:lnTo>
                  <a:lnTo>
                    <a:pt x="770" y="17959"/>
                  </a:lnTo>
                  <a:lnTo>
                    <a:pt x="2577" y="18166"/>
                  </a:lnTo>
                  <a:lnTo>
                    <a:pt x="2133" y="2084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1" name="AutoShape 27"/>
            <p:cNvSpPr>
              <a:spLocks/>
            </p:cNvSpPr>
            <p:nvPr/>
          </p:nvSpPr>
          <p:spPr bwMode="auto">
            <a:xfrm>
              <a:off x="1209904" y="1453015"/>
              <a:ext cx="538264" cy="4112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365" y="21600"/>
                  </a:moveTo>
                  <a:lnTo>
                    <a:pt x="11096" y="20258"/>
                  </a:lnTo>
                  <a:lnTo>
                    <a:pt x="10826" y="18423"/>
                  </a:lnTo>
                  <a:lnTo>
                    <a:pt x="10396" y="16517"/>
                  </a:lnTo>
                  <a:lnTo>
                    <a:pt x="10018" y="14470"/>
                  </a:lnTo>
                  <a:lnTo>
                    <a:pt x="9480" y="12423"/>
                  </a:lnTo>
                  <a:lnTo>
                    <a:pt x="8941" y="10658"/>
                  </a:lnTo>
                  <a:lnTo>
                    <a:pt x="8456" y="9247"/>
                  </a:lnTo>
                  <a:lnTo>
                    <a:pt x="7810" y="8258"/>
                  </a:lnTo>
                  <a:lnTo>
                    <a:pt x="6840" y="8399"/>
                  </a:lnTo>
                  <a:lnTo>
                    <a:pt x="5817" y="8470"/>
                  </a:lnTo>
                  <a:lnTo>
                    <a:pt x="3878" y="8611"/>
                  </a:lnTo>
                  <a:lnTo>
                    <a:pt x="2854" y="8611"/>
                  </a:lnTo>
                  <a:lnTo>
                    <a:pt x="1885" y="8470"/>
                  </a:lnTo>
                  <a:lnTo>
                    <a:pt x="1023" y="8258"/>
                  </a:lnTo>
                  <a:lnTo>
                    <a:pt x="215" y="7976"/>
                  </a:lnTo>
                  <a:lnTo>
                    <a:pt x="53" y="7623"/>
                  </a:lnTo>
                  <a:lnTo>
                    <a:pt x="0" y="7199"/>
                  </a:lnTo>
                  <a:lnTo>
                    <a:pt x="0" y="6917"/>
                  </a:lnTo>
                  <a:lnTo>
                    <a:pt x="215" y="6564"/>
                  </a:lnTo>
                  <a:lnTo>
                    <a:pt x="8780" y="5999"/>
                  </a:lnTo>
                  <a:lnTo>
                    <a:pt x="9480" y="5858"/>
                  </a:lnTo>
                  <a:lnTo>
                    <a:pt x="10234" y="5576"/>
                  </a:lnTo>
                  <a:lnTo>
                    <a:pt x="10988" y="5364"/>
                  </a:lnTo>
                  <a:lnTo>
                    <a:pt x="14220" y="4235"/>
                  </a:lnTo>
                  <a:lnTo>
                    <a:pt x="15836" y="3388"/>
                  </a:lnTo>
                  <a:lnTo>
                    <a:pt x="16644" y="3035"/>
                  </a:lnTo>
                  <a:lnTo>
                    <a:pt x="17506" y="2611"/>
                  </a:lnTo>
                  <a:lnTo>
                    <a:pt x="19122" y="1623"/>
                  </a:lnTo>
                  <a:lnTo>
                    <a:pt x="19984" y="1129"/>
                  </a:lnTo>
                  <a:lnTo>
                    <a:pt x="21599" y="0"/>
                  </a:lnTo>
                  <a:lnTo>
                    <a:pt x="19930" y="3388"/>
                  </a:lnTo>
                  <a:lnTo>
                    <a:pt x="18583" y="4376"/>
                  </a:lnTo>
                  <a:lnTo>
                    <a:pt x="17452" y="5082"/>
                  </a:lnTo>
                  <a:lnTo>
                    <a:pt x="16428" y="5717"/>
                  </a:lnTo>
                  <a:lnTo>
                    <a:pt x="15567" y="6141"/>
                  </a:lnTo>
                  <a:lnTo>
                    <a:pt x="13951" y="6847"/>
                  </a:lnTo>
                  <a:lnTo>
                    <a:pt x="13143" y="7129"/>
                  </a:lnTo>
                  <a:lnTo>
                    <a:pt x="12281" y="7552"/>
                  </a:lnTo>
                  <a:lnTo>
                    <a:pt x="12496" y="8258"/>
                  </a:lnTo>
                  <a:lnTo>
                    <a:pt x="12658" y="9105"/>
                  </a:lnTo>
                  <a:lnTo>
                    <a:pt x="12873" y="10023"/>
                  </a:lnTo>
                  <a:lnTo>
                    <a:pt x="13035" y="10870"/>
                  </a:lnTo>
                  <a:lnTo>
                    <a:pt x="13304" y="11858"/>
                  </a:lnTo>
                  <a:lnTo>
                    <a:pt x="13520" y="12917"/>
                  </a:lnTo>
                  <a:lnTo>
                    <a:pt x="13843" y="14117"/>
                  </a:lnTo>
                  <a:lnTo>
                    <a:pt x="14220" y="15458"/>
                  </a:lnTo>
                  <a:lnTo>
                    <a:pt x="13735" y="17082"/>
                  </a:lnTo>
                  <a:lnTo>
                    <a:pt x="13197" y="15529"/>
                  </a:lnTo>
                  <a:lnTo>
                    <a:pt x="12873" y="14117"/>
                  </a:lnTo>
                  <a:lnTo>
                    <a:pt x="12496" y="12847"/>
                  </a:lnTo>
                  <a:lnTo>
                    <a:pt x="12227" y="11717"/>
                  </a:lnTo>
                  <a:lnTo>
                    <a:pt x="11904" y="10588"/>
                  </a:lnTo>
                  <a:lnTo>
                    <a:pt x="11634" y="9599"/>
                  </a:lnTo>
                  <a:lnTo>
                    <a:pt x="11257" y="8682"/>
                  </a:lnTo>
                  <a:lnTo>
                    <a:pt x="10826" y="7835"/>
                  </a:lnTo>
                  <a:lnTo>
                    <a:pt x="10503" y="7905"/>
                  </a:lnTo>
                  <a:lnTo>
                    <a:pt x="10126" y="7976"/>
                  </a:lnTo>
                  <a:lnTo>
                    <a:pt x="9803" y="8047"/>
                  </a:lnTo>
                  <a:lnTo>
                    <a:pt x="9426" y="8188"/>
                  </a:lnTo>
                  <a:lnTo>
                    <a:pt x="9749" y="9317"/>
                  </a:lnTo>
                  <a:lnTo>
                    <a:pt x="10234" y="10870"/>
                  </a:lnTo>
                  <a:lnTo>
                    <a:pt x="10719" y="12705"/>
                  </a:lnTo>
                  <a:lnTo>
                    <a:pt x="11311" y="14541"/>
                  </a:lnTo>
                  <a:lnTo>
                    <a:pt x="11742" y="16305"/>
                  </a:lnTo>
                  <a:lnTo>
                    <a:pt x="12173" y="18000"/>
                  </a:lnTo>
                  <a:lnTo>
                    <a:pt x="12442" y="19200"/>
                  </a:lnTo>
                  <a:lnTo>
                    <a:pt x="12442" y="19835"/>
                  </a:lnTo>
                  <a:lnTo>
                    <a:pt x="1136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2" name="AutoShape 28"/>
            <p:cNvSpPr>
              <a:spLocks/>
            </p:cNvSpPr>
            <p:nvPr/>
          </p:nvSpPr>
          <p:spPr bwMode="auto">
            <a:xfrm>
              <a:off x="-1" y="1333915"/>
              <a:ext cx="1160683" cy="1751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5" y="11688"/>
                  </a:moveTo>
                  <a:lnTo>
                    <a:pt x="200" y="11555"/>
                  </a:lnTo>
                  <a:lnTo>
                    <a:pt x="601" y="11173"/>
                  </a:lnTo>
                  <a:lnTo>
                    <a:pt x="1252" y="10642"/>
                  </a:lnTo>
                  <a:lnTo>
                    <a:pt x="2004" y="9994"/>
                  </a:lnTo>
                  <a:lnTo>
                    <a:pt x="2781" y="9297"/>
                  </a:lnTo>
                  <a:lnTo>
                    <a:pt x="3533" y="8633"/>
                  </a:lnTo>
                  <a:lnTo>
                    <a:pt x="4159" y="8052"/>
                  </a:lnTo>
                  <a:lnTo>
                    <a:pt x="4585" y="7620"/>
                  </a:lnTo>
                  <a:lnTo>
                    <a:pt x="7993" y="4300"/>
                  </a:lnTo>
                  <a:lnTo>
                    <a:pt x="8219" y="4100"/>
                  </a:lnTo>
                  <a:lnTo>
                    <a:pt x="8970" y="3503"/>
                  </a:lnTo>
                  <a:lnTo>
                    <a:pt x="9246" y="3337"/>
                  </a:lnTo>
                  <a:lnTo>
                    <a:pt x="9496" y="3137"/>
                  </a:lnTo>
                  <a:lnTo>
                    <a:pt x="9797" y="2971"/>
                  </a:lnTo>
                  <a:lnTo>
                    <a:pt x="10073" y="2822"/>
                  </a:lnTo>
                  <a:lnTo>
                    <a:pt x="10399" y="2656"/>
                  </a:lnTo>
                  <a:lnTo>
                    <a:pt x="10699" y="2506"/>
                  </a:lnTo>
                  <a:lnTo>
                    <a:pt x="11050" y="2374"/>
                  </a:lnTo>
                  <a:lnTo>
                    <a:pt x="11752" y="2141"/>
                  </a:lnTo>
                  <a:lnTo>
                    <a:pt x="12128" y="2042"/>
                  </a:lnTo>
                  <a:lnTo>
                    <a:pt x="12929" y="1876"/>
                  </a:lnTo>
                  <a:lnTo>
                    <a:pt x="17264" y="979"/>
                  </a:lnTo>
                  <a:lnTo>
                    <a:pt x="17315" y="846"/>
                  </a:lnTo>
                  <a:lnTo>
                    <a:pt x="17490" y="514"/>
                  </a:lnTo>
                  <a:lnTo>
                    <a:pt x="17665" y="199"/>
                  </a:lnTo>
                  <a:lnTo>
                    <a:pt x="17791" y="0"/>
                  </a:lnTo>
                  <a:lnTo>
                    <a:pt x="18091" y="99"/>
                  </a:lnTo>
                  <a:lnTo>
                    <a:pt x="18417" y="199"/>
                  </a:lnTo>
                  <a:lnTo>
                    <a:pt x="18768" y="315"/>
                  </a:lnTo>
                  <a:lnTo>
                    <a:pt x="19119" y="381"/>
                  </a:lnTo>
                  <a:lnTo>
                    <a:pt x="19419" y="481"/>
                  </a:lnTo>
                  <a:lnTo>
                    <a:pt x="19770" y="531"/>
                  </a:lnTo>
                  <a:lnTo>
                    <a:pt x="20146" y="597"/>
                  </a:lnTo>
                  <a:lnTo>
                    <a:pt x="20497" y="614"/>
                  </a:lnTo>
                  <a:lnTo>
                    <a:pt x="20873" y="763"/>
                  </a:lnTo>
                  <a:lnTo>
                    <a:pt x="21148" y="996"/>
                  </a:lnTo>
                  <a:lnTo>
                    <a:pt x="21349" y="1278"/>
                  </a:lnTo>
                  <a:lnTo>
                    <a:pt x="21499" y="1627"/>
                  </a:lnTo>
                  <a:lnTo>
                    <a:pt x="21549" y="1975"/>
                  </a:lnTo>
                  <a:lnTo>
                    <a:pt x="21599" y="2340"/>
                  </a:lnTo>
                  <a:lnTo>
                    <a:pt x="21599" y="2673"/>
                  </a:lnTo>
                  <a:lnTo>
                    <a:pt x="21549" y="2988"/>
                  </a:lnTo>
                  <a:lnTo>
                    <a:pt x="21499" y="3121"/>
                  </a:lnTo>
                  <a:lnTo>
                    <a:pt x="21374" y="3237"/>
                  </a:lnTo>
                  <a:lnTo>
                    <a:pt x="21224" y="3287"/>
                  </a:lnTo>
                  <a:lnTo>
                    <a:pt x="21048" y="3337"/>
                  </a:lnTo>
                  <a:lnTo>
                    <a:pt x="20848" y="3353"/>
                  </a:lnTo>
                  <a:lnTo>
                    <a:pt x="20597" y="3353"/>
                  </a:lnTo>
                  <a:lnTo>
                    <a:pt x="20347" y="3337"/>
                  </a:lnTo>
                  <a:lnTo>
                    <a:pt x="20096" y="3287"/>
                  </a:lnTo>
                  <a:lnTo>
                    <a:pt x="19720" y="3237"/>
                  </a:lnTo>
                  <a:lnTo>
                    <a:pt x="19369" y="3171"/>
                  </a:lnTo>
                  <a:lnTo>
                    <a:pt x="19069" y="3104"/>
                  </a:lnTo>
                  <a:lnTo>
                    <a:pt x="18818" y="3021"/>
                  </a:lnTo>
                  <a:lnTo>
                    <a:pt x="18593" y="2955"/>
                  </a:lnTo>
                  <a:lnTo>
                    <a:pt x="18392" y="2839"/>
                  </a:lnTo>
                  <a:lnTo>
                    <a:pt x="18217" y="2706"/>
                  </a:lnTo>
                  <a:lnTo>
                    <a:pt x="18066" y="2540"/>
                  </a:lnTo>
                  <a:lnTo>
                    <a:pt x="18392" y="2540"/>
                  </a:lnTo>
                  <a:lnTo>
                    <a:pt x="18693" y="2606"/>
                  </a:lnTo>
                  <a:lnTo>
                    <a:pt x="19019" y="2656"/>
                  </a:lnTo>
                  <a:lnTo>
                    <a:pt x="19344" y="2756"/>
                  </a:lnTo>
                  <a:lnTo>
                    <a:pt x="19645" y="2839"/>
                  </a:lnTo>
                  <a:lnTo>
                    <a:pt x="19971" y="2888"/>
                  </a:lnTo>
                  <a:lnTo>
                    <a:pt x="20296" y="2905"/>
                  </a:lnTo>
                  <a:lnTo>
                    <a:pt x="20597" y="2872"/>
                  </a:lnTo>
                  <a:lnTo>
                    <a:pt x="20722" y="2407"/>
                  </a:lnTo>
                  <a:lnTo>
                    <a:pt x="20722" y="1975"/>
                  </a:lnTo>
                  <a:lnTo>
                    <a:pt x="20572" y="1527"/>
                  </a:lnTo>
                  <a:lnTo>
                    <a:pt x="20196" y="1095"/>
                  </a:lnTo>
                  <a:lnTo>
                    <a:pt x="19971" y="1029"/>
                  </a:lnTo>
                  <a:lnTo>
                    <a:pt x="19720" y="996"/>
                  </a:lnTo>
                  <a:lnTo>
                    <a:pt x="19445" y="962"/>
                  </a:lnTo>
                  <a:lnTo>
                    <a:pt x="19194" y="913"/>
                  </a:lnTo>
                  <a:lnTo>
                    <a:pt x="18968" y="879"/>
                  </a:lnTo>
                  <a:lnTo>
                    <a:pt x="18743" y="813"/>
                  </a:lnTo>
                  <a:lnTo>
                    <a:pt x="18542" y="730"/>
                  </a:lnTo>
                  <a:lnTo>
                    <a:pt x="18367" y="630"/>
                  </a:lnTo>
                  <a:lnTo>
                    <a:pt x="18242" y="946"/>
                  </a:lnTo>
                  <a:lnTo>
                    <a:pt x="18167" y="1344"/>
                  </a:lnTo>
                  <a:lnTo>
                    <a:pt x="18091" y="1726"/>
                  </a:lnTo>
                  <a:lnTo>
                    <a:pt x="17941" y="2075"/>
                  </a:lnTo>
                  <a:lnTo>
                    <a:pt x="17841" y="2008"/>
                  </a:lnTo>
                  <a:lnTo>
                    <a:pt x="17665" y="1859"/>
                  </a:lnTo>
                  <a:lnTo>
                    <a:pt x="17515" y="1710"/>
                  </a:lnTo>
                  <a:lnTo>
                    <a:pt x="17465" y="1627"/>
                  </a:lnTo>
                  <a:lnTo>
                    <a:pt x="17214" y="1759"/>
                  </a:lnTo>
                  <a:lnTo>
                    <a:pt x="16964" y="1909"/>
                  </a:lnTo>
                  <a:lnTo>
                    <a:pt x="16788" y="2125"/>
                  </a:lnTo>
                  <a:lnTo>
                    <a:pt x="16688" y="2340"/>
                  </a:lnTo>
                  <a:lnTo>
                    <a:pt x="16563" y="2540"/>
                  </a:lnTo>
                  <a:lnTo>
                    <a:pt x="16463" y="2756"/>
                  </a:lnTo>
                  <a:lnTo>
                    <a:pt x="16362" y="2955"/>
                  </a:lnTo>
                  <a:lnTo>
                    <a:pt x="16262" y="3104"/>
                  </a:lnTo>
                  <a:lnTo>
                    <a:pt x="15961" y="4084"/>
                  </a:lnTo>
                  <a:lnTo>
                    <a:pt x="15786" y="5080"/>
                  </a:lnTo>
                  <a:lnTo>
                    <a:pt x="15761" y="6043"/>
                  </a:lnTo>
                  <a:lnTo>
                    <a:pt x="15811" y="7039"/>
                  </a:lnTo>
                  <a:lnTo>
                    <a:pt x="15987" y="8035"/>
                  </a:lnTo>
                  <a:lnTo>
                    <a:pt x="16262" y="9048"/>
                  </a:lnTo>
                  <a:lnTo>
                    <a:pt x="16563" y="10044"/>
                  </a:lnTo>
                  <a:lnTo>
                    <a:pt x="16914" y="11040"/>
                  </a:lnTo>
                  <a:lnTo>
                    <a:pt x="16939" y="11123"/>
                  </a:lnTo>
                  <a:lnTo>
                    <a:pt x="17064" y="11339"/>
                  </a:lnTo>
                  <a:lnTo>
                    <a:pt x="17239" y="11688"/>
                  </a:lnTo>
                  <a:lnTo>
                    <a:pt x="17440" y="12119"/>
                  </a:lnTo>
                  <a:lnTo>
                    <a:pt x="17665" y="12584"/>
                  </a:lnTo>
                  <a:lnTo>
                    <a:pt x="18116" y="13580"/>
                  </a:lnTo>
                  <a:lnTo>
                    <a:pt x="18317" y="14029"/>
                  </a:lnTo>
                  <a:lnTo>
                    <a:pt x="17866" y="13796"/>
                  </a:lnTo>
                  <a:lnTo>
                    <a:pt x="17415" y="13298"/>
                  </a:lnTo>
                  <a:lnTo>
                    <a:pt x="16939" y="12651"/>
                  </a:lnTo>
                  <a:lnTo>
                    <a:pt x="16513" y="11870"/>
                  </a:lnTo>
                  <a:lnTo>
                    <a:pt x="16112" y="11040"/>
                  </a:lnTo>
                  <a:lnTo>
                    <a:pt x="15761" y="10243"/>
                  </a:lnTo>
                  <a:lnTo>
                    <a:pt x="15460" y="9513"/>
                  </a:lnTo>
                  <a:lnTo>
                    <a:pt x="15235" y="8932"/>
                  </a:lnTo>
                  <a:lnTo>
                    <a:pt x="15160" y="9114"/>
                  </a:lnTo>
                  <a:lnTo>
                    <a:pt x="14934" y="9579"/>
                  </a:lnTo>
                  <a:lnTo>
                    <a:pt x="14608" y="10260"/>
                  </a:lnTo>
                  <a:lnTo>
                    <a:pt x="14258" y="11040"/>
                  </a:lnTo>
                  <a:lnTo>
                    <a:pt x="13882" y="11870"/>
                  </a:lnTo>
                  <a:lnTo>
                    <a:pt x="13531" y="12601"/>
                  </a:lnTo>
                  <a:lnTo>
                    <a:pt x="13280" y="13215"/>
                  </a:lnTo>
                  <a:lnTo>
                    <a:pt x="13155" y="13564"/>
                  </a:lnTo>
                  <a:lnTo>
                    <a:pt x="13080" y="13829"/>
                  </a:lnTo>
                  <a:lnTo>
                    <a:pt x="12829" y="14577"/>
                  </a:lnTo>
                  <a:lnTo>
                    <a:pt x="12453" y="15656"/>
                  </a:lnTo>
                  <a:lnTo>
                    <a:pt x="12002" y="16934"/>
                  </a:lnTo>
                  <a:lnTo>
                    <a:pt x="11576" y="18296"/>
                  </a:lnTo>
                  <a:lnTo>
                    <a:pt x="11150" y="19607"/>
                  </a:lnTo>
                  <a:lnTo>
                    <a:pt x="10825" y="20753"/>
                  </a:lnTo>
                  <a:lnTo>
                    <a:pt x="10624" y="21600"/>
                  </a:lnTo>
                  <a:lnTo>
                    <a:pt x="9998" y="21600"/>
                  </a:lnTo>
                  <a:lnTo>
                    <a:pt x="10198" y="20487"/>
                  </a:lnTo>
                  <a:lnTo>
                    <a:pt x="10499" y="19242"/>
                  </a:lnTo>
                  <a:lnTo>
                    <a:pt x="10925" y="17914"/>
                  </a:lnTo>
                  <a:lnTo>
                    <a:pt x="11376" y="16536"/>
                  </a:lnTo>
                  <a:lnTo>
                    <a:pt x="11877" y="15174"/>
                  </a:lnTo>
                  <a:lnTo>
                    <a:pt x="12353" y="13829"/>
                  </a:lnTo>
                  <a:lnTo>
                    <a:pt x="12829" y="12601"/>
                  </a:lnTo>
                  <a:lnTo>
                    <a:pt x="13180" y="11522"/>
                  </a:lnTo>
                  <a:lnTo>
                    <a:pt x="13305" y="11239"/>
                  </a:lnTo>
                  <a:lnTo>
                    <a:pt x="13531" y="10775"/>
                  </a:lnTo>
                  <a:lnTo>
                    <a:pt x="13832" y="10194"/>
                  </a:lnTo>
                  <a:lnTo>
                    <a:pt x="14132" y="9579"/>
                  </a:lnTo>
                  <a:lnTo>
                    <a:pt x="14458" y="8982"/>
                  </a:lnTo>
                  <a:lnTo>
                    <a:pt x="14759" y="8483"/>
                  </a:lnTo>
                  <a:lnTo>
                    <a:pt x="14934" y="8118"/>
                  </a:lnTo>
                  <a:lnTo>
                    <a:pt x="15009" y="7985"/>
                  </a:lnTo>
                  <a:lnTo>
                    <a:pt x="14959" y="7736"/>
                  </a:lnTo>
                  <a:lnTo>
                    <a:pt x="14959" y="7471"/>
                  </a:lnTo>
                  <a:lnTo>
                    <a:pt x="14884" y="7238"/>
                  </a:lnTo>
                  <a:lnTo>
                    <a:pt x="14784" y="7006"/>
                  </a:lnTo>
                  <a:lnTo>
                    <a:pt x="14132" y="7919"/>
                  </a:lnTo>
                  <a:lnTo>
                    <a:pt x="13631" y="8782"/>
                  </a:lnTo>
                  <a:lnTo>
                    <a:pt x="13155" y="9612"/>
                  </a:lnTo>
                  <a:lnTo>
                    <a:pt x="12754" y="10426"/>
                  </a:lnTo>
                  <a:lnTo>
                    <a:pt x="12403" y="11273"/>
                  </a:lnTo>
                  <a:lnTo>
                    <a:pt x="12077" y="12136"/>
                  </a:lnTo>
                  <a:lnTo>
                    <a:pt x="11727" y="13049"/>
                  </a:lnTo>
                  <a:lnTo>
                    <a:pt x="11351" y="14029"/>
                  </a:lnTo>
                  <a:lnTo>
                    <a:pt x="10123" y="17681"/>
                  </a:lnTo>
                  <a:lnTo>
                    <a:pt x="10023" y="17947"/>
                  </a:lnTo>
                  <a:lnTo>
                    <a:pt x="9872" y="18379"/>
                  </a:lnTo>
                  <a:lnTo>
                    <a:pt x="9672" y="18926"/>
                  </a:lnTo>
                  <a:lnTo>
                    <a:pt x="9471" y="19541"/>
                  </a:lnTo>
                  <a:lnTo>
                    <a:pt x="9070" y="20736"/>
                  </a:lnTo>
                  <a:lnTo>
                    <a:pt x="8895" y="21234"/>
                  </a:lnTo>
                  <a:lnTo>
                    <a:pt x="8720" y="21600"/>
                  </a:lnTo>
                  <a:lnTo>
                    <a:pt x="8018" y="21600"/>
                  </a:lnTo>
                  <a:lnTo>
                    <a:pt x="8294" y="20852"/>
                  </a:lnTo>
                  <a:lnTo>
                    <a:pt x="8594" y="19873"/>
                  </a:lnTo>
                  <a:lnTo>
                    <a:pt x="8970" y="18794"/>
                  </a:lnTo>
                  <a:lnTo>
                    <a:pt x="9396" y="17598"/>
                  </a:lnTo>
                  <a:lnTo>
                    <a:pt x="9822" y="16419"/>
                  </a:lnTo>
                  <a:lnTo>
                    <a:pt x="10198" y="15307"/>
                  </a:lnTo>
                  <a:lnTo>
                    <a:pt x="10549" y="14328"/>
                  </a:lnTo>
                  <a:lnTo>
                    <a:pt x="10825" y="13564"/>
                  </a:lnTo>
                  <a:lnTo>
                    <a:pt x="12353" y="9911"/>
                  </a:lnTo>
                  <a:lnTo>
                    <a:pt x="12579" y="9413"/>
                  </a:lnTo>
                  <a:lnTo>
                    <a:pt x="12879" y="8899"/>
                  </a:lnTo>
                  <a:lnTo>
                    <a:pt x="13155" y="8384"/>
                  </a:lnTo>
                  <a:lnTo>
                    <a:pt x="13506" y="7869"/>
                  </a:lnTo>
                  <a:lnTo>
                    <a:pt x="13857" y="7371"/>
                  </a:lnTo>
                  <a:lnTo>
                    <a:pt x="14207" y="6890"/>
                  </a:lnTo>
                  <a:lnTo>
                    <a:pt x="14508" y="6408"/>
                  </a:lnTo>
                  <a:lnTo>
                    <a:pt x="14859" y="5960"/>
                  </a:lnTo>
                  <a:lnTo>
                    <a:pt x="14859" y="5429"/>
                  </a:lnTo>
                  <a:lnTo>
                    <a:pt x="14884" y="4914"/>
                  </a:lnTo>
                  <a:lnTo>
                    <a:pt x="14984" y="4399"/>
                  </a:lnTo>
                  <a:lnTo>
                    <a:pt x="15135" y="3885"/>
                  </a:lnTo>
                  <a:lnTo>
                    <a:pt x="15335" y="3386"/>
                  </a:lnTo>
                  <a:lnTo>
                    <a:pt x="15586" y="2888"/>
                  </a:lnTo>
                  <a:lnTo>
                    <a:pt x="15911" y="2407"/>
                  </a:lnTo>
                  <a:lnTo>
                    <a:pt x="16287" y="1942"/>
                  </a:lnTo>
                  <a:lnTo>
                    <a:pt x="15786" y="2075"/>
                  </a:lnTo>
                  <a:lnTo>
                    <a:pt x="15260" y="2208"/>
                  </a:lnTo>
                  <a:lnTo>
                    <a:pt x="14759" y="2324"/>
                  </a:lnTo>
                  <a:lnTo>
                    <a:pt x="14232" y="2440"/>
                  </a:lnTo>
                  <a:lnTo>
                    <a:pt x="13706" y="2540"/>
                  </a:lnTo>
                  <a:lnTo>
                    <a:pt x="13155" y="2656"/>
                  </a:lnTo>
                  <a:lnTo>
                    <a:pt x="12654" y="2772"/>
                  </a:lnTo>
                  <a:lnTo>
                    <a:pt x="11601" y="3038"/>
                  </a:lnTo>
                  <a:lnTo>
                    <a:pt x="11125" y="3204"/>
                  </a:lnTo>
                  <a:lnTo>
                    <a:pt x="10649" y="3353"/>
                  </a:lnTo>
                  <a:lnTo>
                    <a:pt x="10198" y="3536"/>
                  </a:lnTo>
                  <a:lnTo>
                    <a:pt x="9396" y="3968"/>
                  </a:lnTo>
                  <a:lnTo>
                    <a:pt x="9045" y="4217"/>
                  </a:lnTo>
                  <a:lnTo>
                    <a:pt x="8720" y="4499"/>
                  </a:lnTo>
                  <a:lnTo>
                    <a:pt x="5362" y="8301"/>
                  </a:lnTo>
                  <a:lnTo>
                    <a:pt x="5312" y="8367"/>
                  </a:lnTo>
                  <a:lnTo>
                    <a:pt x="5136" y="8517"/>
                  </a:lnTo>
                  <a:lnTo>
                    <a:pt x="4886" y="8766"/>
                  </a:lnTo>
                  <a:lnTo>
                    <a:pt x="4535" y="9081"/>
                  </a:lnTo>
                  <a:lnTo>
                    <a:pt x="4109" y="9446"/>
                  </a:lnTo>
                  <a:lnTo>
                    <a:pt x="3683" y="9878"/>
                  </a:lnTo>
                  <a:lnTo>
                    <a:pt x="3182" y="10326"/>
                  </a:lnTo>
                  <a:lnTo>
                    <a:pt x="2656" y="10808"/>
                  </a:lnTo>
                  <a:lnTo>
                    <a:pt x="2180" y="11289"/>
                  </a:lnTo>
                  <a:lnTo>
                    <a:pt x="1678" y="11754"/>
                  </a:lnTo>
                  <a:lnTo>
                    <a:pt x="1227" y="12186"/>
                  </a:lnTo>
                  <a:lnTo>
                    <a:pt x="476" y="12933"/>
                  </a:lnTo>
                  <a:lnTo>
                    <a:pt x="200" y="13215"/>
                  </a:lnTo>
                  <a:lnTo>
                    <a:pt x="75" y="13414"/>
                  </a:lnTo>
                  <a:lnTo>
                    <a:pt x="0" y="13531"/>
                  </a:lnTo>
                  <a:lnTo>
                    <a:pt x="25" y="1168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3" name="AutoShape 29"/>
            <p:cNvSpPr>
              <a:spLocks/>
            </p:cNvSpPr>
            <p:nvPr/>
          </p:nvSpPr>
          <p:spPr bwMode="auto">
            <a:xfrm>
              <a:off x="982848" y="1646750"/>
              <a:ext cx="173071" cy="533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412"/>
                  </a:moveTo>
                  <a:lnTo>
                    <a:pt x="17916" y="0"/>
                  </a:lnTo>
                  <a:lnTo>
                    <a:pt x="18920" y="54"/>
                  </a:lnTo>
                  <a:lnTo>
                    <a:pt x="20093" y="109"/>
                  </a:lnTo>
                  <a:lnTo>
                    <a:pt x="21265" y="328"/>
                  </a:lnTo>
                  <a:lnTo>
                    <a:pt x="21599" y="546"/>
                  </a:lnTo>
                  <a:lnTo>
                    <a:pt x="20762" y="1312"/>
                  </a:lnTo>
                  <a:lnTo>
                    <a:pt x="18920" y="3390"/>
                  </a:lnTo>
                  <a:lnTo>
                    <a:pt x="16074" y="6397"/>
                  </a:lnTo>
                  <a:lnTo>
                    <a:pt x="12725" y="9952"/>
                  </a:lnTo>
                  <a:lnTo>
                    <a:pt x="9544" y="13616"/>
                  </a:lnTo>
                  <a:lnTo>
                    <a:pt x="6195" y="17006"/>
                  </a:lnTo>
                  <a:lnTo>
                    <a:pt x="3683" y="19850"/>
                  </a:lnTo>
                  <a:lnTo>
                    <a:pt x="2176" y="21600"/>
                  </a:lnTo>
                  <a:lnTo>
                    <a:pt x="0" y="194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4" name="AutoShape 30"/>
            <p:cNvSpPr>
              <a:spLocks/>
            </p:cNvSpPr>
            <p:nvPr/>
          </p:nvSpPr>
          <p:spPr bwMode="auto">
            <a:xfrm>
              <a:off x="1086056" y="1942117"/>
              <a:ext cx="166719"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70" y="6096"/>
                  </a:moveTo>
                  <a:lnTo>
                    <a:pt x="12819" y="6096"/>
                  </a:lnTo>
                  <a:lnTo>
                    <a:pt x="11765" y="6270"/>
                  </a:lnTo>
                  <a:lnTo>
                    <a:pt x="10536" y="5748"/>
                  </a:lnTo>
                  <a:lnTo>
                    <a:pt x="9834" y="4529"/>
                  </a:lnTo>
                  <a:lnTo>
                    <a:pt x="7200" y="5051"/>
                  </a:lnTo>
                  <a:lnTo>
                    <a:pt x="5443" y="6096"/>
                  </a:lnTo>
                  <a:lnTo>
                    <a:pt x="4565" y="8187"/>
                  </a:lnTo>
                  <a:lnTo>
                    <a:pt x="3863" y="11496"/>
                  </a:lnTo>
                  <a:lnTo>
                    <a:pt x="4214" y="12890"/>
                  </a:lnTo>
                  <a:lnTo>
                    <a:pt x="4741" y="14806"/>
                  </a:lnTo>
                  <a:lnTo>
                    <a:pt x="5443" y="16374"/>
                  </a:lnTo>
                  <a:lnTo>
                    <a:pt x="7200" y="17070"/>
                  </a:lnTo>
                  <a:lnTo>
                    <a:pt x="8078" y="16199"/>
                  </a:lnTo>
                  <a:lnTo>
                    <a:pt x="9131" y="14283"/>
                  </a:lnTo>
                  <a:lnTo>
                    <a:pt x="10360" y="12193"/>
                  </a:lnTo>
                  <a:lnTo>
                    <a:pt x="11941" y="10800"/>
                  </a:lnTo>
                  <a:lnTo>
                    <a:pt x="12995" y="11322"/>
                  </a:lnTo>
                  <a:lnTo>
                    <a:pt x="14224" y="11670"/>
                  </a:lnTo>
                  <a:lnTo>
                    <a:pt x="15453" y="11845"/>
                  </a:lnTo>
                  <a:lnTo>
                    <a:pt x="16507" y="12193"/>
                  </a:lnTo>
                  <a:lnTo>
                    <a:pt x="20195" y="12193"/>
                  </a:lnTo>
                  <a:lnTo>
                    <a:pt x="21424" y="11845"/>
                  </a:lnTo>
                  <a:lnTo>
                    <a:pt x="21599" y="12716"/>
                  </a:lnTo>
                  <a:lnTo>
                    <a:pt x="21599" y="13412"/>
                  </a:lnTo>
                  <a:lnTo>
                    <a:pt x="21073" y="14109"/>
                  </a:lnTo>
                  <a:lnTo>
                    <a:pt x="20721" y="14458"/>
                  </a:lnTo>
                  <a:lnTo>
                    <a:pt x="14224" y="14632"/>
                  </a:lnTo>
                  <a:lnTo>
                    <a:pt x="13521" y="15851"/>
                  </a:lnTo>
                  <a:lnTo>
                    <a:pt x="12995" y="17245"/>
                  </a:lnTo>
                  <a:lnTo>
                    <a:pt x="12468" y="18464"/>
                  </a:lnTo>
                  <a:lnTo>
                    <a:pt x="11590" y="19683"/>
                  </a:lnTo>
                  <a:lnTo>
                    <a:pt x="10536" y="20554"/>
                  </a:lnTo>
                  <a:lnTo>
                    <a:pt x="9307" y="21251"/>
                  </a:lnTo>
                  <a:lnTo>
                    <a:pt x="7902" y="21599"/>
                  </a:lnTo>
                  <a:lnTo>
                    <a:pt x="6146" y="21599"/>
                  </a:lnTo>
                  <a:lnTo>
                    <a:pt x="4039" y="21077"/>
                  </a:lnTo>
                  <a:lnTo>
                    <a:pt x="2458" y="20554"/>
                  </a:lnTo>
                  <a:lnTo>
                    <a:pt x="1404" y="19335"/>
                  </a:lnTo>
                  <a:lnTo>
                    <a:pt x="702" y="18116"/>
                  </a:lnTo>
                  <a:lnTo>
                    <a:pt x="175" y="16199"/>
                  </a:lnTo>
                  <a:lnTo>
                    <a:pt x="0" y="14458"/>
                  </a:lnTo>
                  <a:lnTo>
                    <a:pt x="175" y="12193"/>
                  </a:lnTo>
                  <a:lnTo>
                    <a:pt x="526" y="9580"/>
                  </a:lnTo>
                  <a:lnTo>
                    <a:pt x="1053" y="7490"/>
                  </a:lnTo>
                  <a:lnTo>
                    <a:pt x="1580" y="5225"/>
                  </a:lnTo>
                  <a:lnTo>
                    <a:pt x="2809" y="2961"/>
                  </a:lnTo>
                  <a:lnTo>
                    <a:pt x="5268" y="522"/>
                  </a:lnTo>
                  <a:lnTo>
                    <a:pt x="6673" y="174"/>
                  </a:lnTo>
                  <a:lnTo>
                    <a:pt x="8078" y="0"/>
                  </a:lnTo>
                  <a:lnTo>
                    <a:pt x="9482" y="348"/>
                  </a:lnTo>
                  <a:lnTo>
                    <a:pt x="10712" y="1219"/>
                  </a:lnTo>
                  <a:lnTo>
                    <a:pt x="11765" y="2090"/>
                  </a:lnTo>
                  <a:lnTo>
                    <a:pt x="12643" y="3135"/>
                  </a:lnTo>
                  <a:lnTo>
                    <a:pt x="12995" y="4529"/>
                  </a:lnTo>
                  <a:lnTo>
                    <a:pt x="13170"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5" name="AutoShape 31"/>
            <p:cNvSpPr>
              <a:spLocks/>
            </p:cNvSpPr>
            <p:nvPr/>
          </p:nvSpPr>
          <p:spPr bwMode="auto">
            <a:xfrm>
              <a:off x="1152743" y="1713446"/>
              <a:ext cx="165131" cy="1667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78" y="5970"/>
                  </a:moveTo>
                  <a:lnTo>
                    <a:pt x="11862" y="5970"/>
                  </a:lnTo>
                  <a:lnTo>
                    <a:pt x="10622" y="5619"/>
                  </a:lnTo>
                  <a:lnTo>
                    <a:pt x="9737" y="4390"/>
                  </a:lnTo>
                  <a:lnTo>
                    <a:pt x="7081" y="4741"/>
                  </a:lnTo>
                  <a:lnTo>
                    <a:pt x="5488" y="5970"/>
                  </a:lnTo>
                  <a:lnTo>
                    <a:pt x="4603" y="8078"/>
                  </a:lnTo>
                  <a:lnTo>
                    <a:pt x="4072" y="11239"/>
                  </a:lnTo>
                  <a:lnTo>
                    <a:pt x="4249" y="12819"/>
                  </a:lnTo>
                  <a:lnTo>
                    <a:pt x="4603" y="14926"/>
                  </a:lnTo>
                  <a:lnTo>
                    <a:pt x="5488" y="16507"/>
                  </a:lnTo>
                  <a:lnTo>
                    <a:pt x="7081" y="17209"/>
                  </a:lnTo>
                  <a:lnTo>
                    <a:pt x="8144" y="16156"/>
                  </a:lnTo>
                  <a:lnTo>
                    <a:pt x="9206" y="14224"/>
                  </a:lnTo>
                  <a:lnTo>
                    <a:pt x="10445" y="12117"/>
                  </a:lnTo>
                  <a:lnTo>
                    <a:pt x="12039" y="10712"/>
                  </a:lnTo>
                  <a:lnTo>
                    <a:pt x="13101" y="11063"/>
                  </a:lnTo>
                  <a:lnTo>
                    <a:pt x="14340" y="11414"/>
                  </a:lnTo>
                  <a:lnTo>
                    <a:pt x="15226" y="11941"/>
                  </a:lnTo>
                  <a:lnTo>
                    <a:pt x="17704" y="12292"/>
                  </a:lnTo>
                  <a:lnTo>
                    <a:pt x="18944" y="12292"/>
                  </a:lnTo>
                  <a:lnTo>
                    <a:pt x="20183" y="12117"/>
                  </a:lnTo>
                  <a:lnTo>
                    <a:pt x="21422" y="11590"/>
                  </a:lnTo>
                  <a:lnTo>
                    <a:pt x="21600" y="12468"/>
                  </a:lnTo>
                  <a:lnTo>
                    <a:pt x="21600" y="13346"/>
                  </a:lnTo>
                  <a:lnTo>
                    <a:pt x="21068" y="14048"/>
                  </a:lnTo>
                  <a:lnTo>
                    <a:pt x="20537" y="14575"/>
                  </a:lnTo>
                  <a:lnTo>
                    <a:pt x="14340" y="14751"/>
                  </a:lnTo>
                  <a:lnTo>
                    <a:pt x="13632" y="15980"/>
                  </a:lnTo>
                  <a:lnTo>
                    <a:pt x="13101" y="17209"/>
                  </a:lnTo>
                  <a:lnTo>
                    <a:pt x="12393" y="18614"/>
                  </a:lnTo>
                  <a:lnTo>
                    <a:pt x="11685" y="19492"/>
                  </a:lnTo>
                  <a:lnTo>
                    <a:pt x="10622" y="20546"/>
                  </a:lnTo>
                  <a:lnTo>
                    <a:pt x="9560" y="21248"/>
                  </a:lnTo>
                  <a:lnTo>
                    <a:pt x="8144" y="21600"/>
                  </a:lnTo>
                  <a:lnTo>
                    <a:pt x="6373" y="21600"/>
                  </a:lnTo>
                  <a:lnTo>
                    <a:pt x="4249" y="21248"/>
                  </a:lnTo>
                  <a:lnTo>
                    <a:pt x="2655" y="20370"/>
                  </a:lnTo>
                  <a:lnTo>
                    <a:pt x="1416" y="19317"/>
                  </a:lnTo>
                  <a:lnTo>
                    <a:pt x="531" y="17912"/>
                  </a:lnTo>
                  <a:lnTo>
                    <a:pt x="177" y="16331"/>
                  </a:lnTo>
                  <a:lnTo>
                    <a:pt x="0" y="14224"/>
                  </a:lnTo>
                  <a:lnTo>
                    <a:pt x="177" y="12117"/>
                  </a:lnTo>
                  <a:lnTo>
                    <a:pt x="354" y="9482"/>
                  </a:lnTo>
                  <a:lnTo>
                    <a:pt x="1062" y="7199"/>
                  </a:lnTo>
                  <a:lnTo>
                    <a:pt x="1593" y="4917"/>
                  </a:lnTo>
                  <a:lnTo>
                    <a:pt x="2832" y="2809"/>
                  </a:lnTo>
                  <a:lnTo>
                    <a:pt x="5311" y="526"/>
                  </a:lnTo>
                  <a:lnTo>
                    <a:pt x="6727" y="0"/>
                  </a:lnTo>
                  <a:lnTo>
                    <a:pt x="8144" y="0"/>
                  </a:lnTo>
                  <a:lnTo>
                    <a:pt x="9560" y="175"/>
                  </a:lnTo>
                  <a:lnTo>
                    <a:pt x="10800" y="878"/>
                  </a:lnTo>
                  <a:lnTo>
                    <a:pt x="11862" y="1931"/>
                  </a:lnTo>
                  <a:lnTo>
                    <a:pt x="12570" y="3160"/>
                  </a:lnTo>
                  <a:lnTo>
                    <a:pt x="13101" y="4565"/>
                  </a:lnTo>
                  <a:lnTo>
                    <a:pt x="13278" y="59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6" name="AutoShape 32"/>
            <p:cNvSpPr>
              <a:spLocks/>
            </p:cNvSpPr>
            <p:nvPr/>
          </p:nvSpPr>
          <p:spPr bwMode="auto">
            <a:xfrm>
              <a:off x="1033658" y="2169201"/>
              <a:ext cx="168307" cy="1667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95" y="6096"/>
                  </a:moveTo>
                  <a:lnTo>
                    <a:pt x="11765" y="6096"/>
                  </a:lnTo>
                  <a:lnTo>
                    <a:pt x="10536" y="5574"/>
                  </a:lnTo>
                  <a:lnTo>
                    <a:pt x="9834" y="4354"/>
                  </a:lnTo>
                  <a:lnTo>
                    <a:pt x="7200" y="4877"/>
                  </a:lnTo>
                  <a:lnTo>
                    <a:pt x="5443" y="6096"/>
                  </a:lnTo>
                  <a:lnTo>
                    <a:pt x="4565" y="8012"/>
                  </a:lnTo>
                  <a:lnTo>
                    <a:pt x="3863" y="11322"/>
                  </a:lnTo>
                  <a:lnTo>
                    <a:pt x="4214" y="12890"/>
                  </a:lnTo>
                  <a:lnTo>
                    <a:pt x="4565" y="14806"/>
                  </a:lnTo>
                  <a:lnTo>
                    <a:pt x="5268" y="16548"/>
                  </a:lnTo>
                  <a:lnTo>
                    <a:pt x="6848" y="17070"/>
                  </a:lnTo>
                  <a:lnTo>
                    <a:pt x="7902" y="16025"/>
                  </a:lnTo>
                  <a:lnTo>
                    <a:pt x="8956" y="14283"/>
                  </a:lnTo>
                  <a:lnTo>
                    <a:pt x="10185" y="12193"/>
                  </a:lnTo>
                  <a:lnTo>
                    <a:pt x="11765" y="10800"/>
                  </a:lnTo>
                  <a:lnTo>
                    <a:pt x="12995" y="11322"/>
                  </a:lnTo>
                  <a:lnTo>
                    <a:pt x="14048" y="11670"/>
                  </a:lnTo>
                  <a:lnTo>
                    <a:pt x="16507" y="12019"/>
                  </a:lnTo>
                  <a:lnTo>
                    <a:pt x="17560" y="12193"/>
                  </a:lnTo>
                  <a:lnTo>
                    <a:pt x="18790" y="12193"/>
                  </a:lnTo>
                  <a:lnTo>
                    <a:pt x="20195" y="12019"/>
                  </a:lnTo>
                  <a:lnTo>
                    <a:pt x="21424" y="11670"/>
                  </a:lnTo>
                  <a:lnTo>
                    <a:pt x="21599" y="12367"/>
                  </a:lnTo>
                  <a:lnTo>
                    <a:pt x="21599" y="13238"/>
                  </a:lnTo>
                  <a:lnTo>
                    <a:pt x="21073" y="14109"/>
                  </a:lnTo>
                  <a:lnTo>
                    <a:pt x="20546" y="14458"/>
                  </a:lnTo>
                  <a:lnTo>
                    <a:pt x="14048" y="14632"/>
                  </a:lnTo>
                  <a:lnTo>
                    <a:pt x="13346" y="15851"/>
                  </a:lnTo>
                  <a:lnTo>
                    <a:pt x="12819" y="17245"/>
                  </a:lnTo>
                  <a:lnTo>
                    <a:pt x="11414" y="19683"/>
                  </a:lnTo>
                  <a:lnTo>
                    <a:pt x="10360" y="20554"/>
                  </a:lnTo>
                  <a:lnTo>
                    <a:pt x="9307" y="21251"/>
                  </a:lnTo>
                  <a:lnTo>
                    <a:pt x="7902" y="21599"/>
                  </a:lnTo>
                  <a:lnTo>
                    <a:pt x="6146" y="21599"/>
                  </a:lnTo>
                  <a:lnTo>
                    <a:pt x="4039" y="21077"/>
                  </a:lnTo>
                  <a:lnTo>
                    <a:pt x="2458" y="20206"/>
                  </a:lnTo>
                  <a:lnTo>
                    <a:pt x="1229" y="19335"/>
                  </a:lnTo>
                  <a:lnTo>
                    <a:pt x="702" y="17941"/>
                  </a:lnTo>
                  <a:lnTo>
                    <a:pt x="175" y="16199"/>
                  </a:lnTo>
                  <a:lnTo>
                    <a:pt x="0" y="14283"/>
                  </a:lnTo>
                  <a:lnTo>
                    <a:pt x="175" y="12019"/>
                  </a:lnTo>
                  <a:lnTo>
                    <a:pt x="526" y="9406"/>
                  </a:lnTo>
                  <a:lnTo>
                    <a:pt x="1053" y="7316"/>
                  </a:lnTo>
                  <a:lnTo>
                    <a:pt x="1756" y="5051"/>
                  </a:lnTo>
                  <a:lnTo>
                    <a:pt x="2809" y="2787"/>
                  </a:lnTo>
                  <a:lnTo>
                    <a:pt x="5268" y="696"/>
                  </a:lnTo>
                  <a:lnTo>
                    <a:pt x="6673" y="0"/>
                  </a:lnTo>
                  <a:lnTo>
                    <a:pt x="8078" y="0"/>
                  </a:lnTo>
                  <a:lnTo>
                    <a:pt x="9307" y="348"/>
                  </a:lnTo>
                  <a:lnTo>
                    <a:pt x="10712" y="1045"/>
                  </a:lnTo>
                  <a:lnTo>
                    <a:pt x="11765" y="2090"/>
                  </a:lnTo>
                  <a:lnTo>
                    <a:pt x="12468" y="3135"/>
                  </a:lnTo>
                  <a:lnTo>
                    <a:pt x="12995" y="4703"/>
                  </a:lnTo>
                  <a:lnTo>
                    <a:pt x="12995"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7" name="AutoShape 33"/>
            <p:cNvSpPr>
              <a:spLocks/>
            </p:cNvSpPr>
            <p:nvPr/>
          </p:nvSpPr>
          <p:spPr bwMode="auto">
            <a:xfrm>
              <a:off x="773258" y="2393107"/>
              <a:ext cx="134964" cy="6923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8" y="21600"/>
                  </a:moveTo>
                  <a:lnTo>
                    <a:pt x="0" y="19456"/>
                  </a:lnTo>
                  <a:lnTo>
                    <a:pt x="1527" y="15548"/>
                  </a:lnTo>
                  <a:lnTo>
                    <a:pt x="3272" y="11766"/>
                  </a:lnTo>
                  <a:lnTo>
                    <a:pt x="3927" y="10085"/>
                  </a:lnTo>
                  <a:lnTo>
                    <a:pt x="5018" y="8824"/>
                  </a:lnTo>
                  <a:lnTo>
                    <a:pt x="5890" y="7564"/>
                  </a:lnTo>
                  <a:lnTo>
                    <a:pt x="7418" y="6303"/>
                  </a:lnTo>
                  <a:lnTo>
                    <a:pt x="9163" y="5000"/>
                  </a:lnTo>
                  <a:lnTo>
                    <a:pt x="11345" y="3698"/>
                  </a:lnTo>
                  <a:lnTo>
                    <a:pt x="13527" y="2437"/>
                  </a:lnTo>
                  <a:lnTo>
                    <a:pt x="16145" y="1218"/>
                  </a:lnTo>
                  <a:lnTo>
                    <a:pt x="18545" y="0"/>
                  </a:lnTo>
                  <a:lnTo>
                    <a:pt x="21600" y="1470"/>
                  </a:lnTo>
                  <a:lnTo>
                    <a:pt x="20072" y="2101"/>
                  </a:lnTo>
                  <a:lnTo>
                    <a:pt x="18327" y="2899"/>
                  </a:lnTo>
                  <a:lnTo>
                    <a:pt x="16800" y="3866"/>
                  </a:lnTo>
                  <a:lnTo>
                    <a:pt x="15272" y="4958"/>
                  </a:lnTo>
                  <a:lnTo>
                    <a:pt x="13527" y="6093"/>
                  </a:lnTo>
                  <a:lnTo>
                    <a:pt x="12218" y="7312"/>
                  </a:lnTo>
                  <a:lnTo>
                    <a:pt x="11127" y="8572"/>
                  </a:lnTo>
                  <a:lnTo>
                    <a:pt x="9818" y="9833"/>
                  </a:lnTo>
                  <a:lnTo>
                    <a:pt x="9163" y="11094"/>
                  </a:lnTo>
                  <a:lnTo>
                    <a:pt x="8509" y="14203"/>
                  </a:lnTo>
                  <a:lnTo>
                    <a:pt x="7199" y="18070"/>
                  </a:lnTo>
                  <a:lnTo>
                    <a:pt x="6545" y="21600"/>
                  </a:lnTo>
                  <a:lnTo>
                    <a:pt x="218"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8" name="AutoShape 34"/>
            <p:cNvSpPr>
              <a:spLocks/>
            </p:cNvSpPr>
            <p:nvPr/>
          </p:nvSpPr>
          <p:spPr bwMode="auto">
            <a:xfrm>
              <a:off x="1060651" y="2823454"/>
              <a:ext cx="161956"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764"/>
                  </a:moveTo>
                  <a:lnTo>
                    <a:pt x="21060" y="7775"/>
                  </a:lnTo>
                  <a:lnTo>
                    <a:pt x="5939" y="5875"/>
                  </a:lnTo>
                  <a:lnTo>
                    <a:pt x="4859" y="21600"/>
                  </a:lnTo>
                  <a:lnTo>
                    <a:pt x="0" y="20563"/>
                  </a:lnTo>
                  <a:lnTo>
                    <a:pt x="1979" y="0"/>
                  </a:lnTo>
                  <a:lnTo>
                    <a:pt x="21600" y="276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grpSp>
      <p:sp>
        <p:nvSpPr>
          <p:cNvPr id="62499" name="Rectangle 35"/>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eaLnBrk="1">
              <a:defRPr/>
            </a:pPr>
            <a:r>
              <a:rPr lang="ja-JP" altLang="en-US" sz="4800" dirty="0">
                <a:solidFill>
                  <a:schemeClr val="tx1"/>
                </a:solidFill>
                <a:latin typeface="ＭＳ Ｐゴシック" charset="0"/>
                <a:cs typeface="ＭＳ Ｐゴシック" charset="0"/>
                <a:sym typeface="ＭＳ Ｐゴシック" charset="0"/>
              </a:rPr>
              <a:t>简介词</a:t>
            </a:r>
            <a:endParaRPr lang="en-US" sz="5400" dirty="0">
              <a:solidFill>
                <a:schemeClr val="tx1"/>
              </a:solidFill>
            </a:endParaRPr>
          </a:p>
        </p:txBody>
      </p:sp>
      <p:sp>
        <p:nvSpPr>
          <p:cNvPr id="62500" name="AutoShape 36"/>
          <p:cNvSpPr>
            <a:spLocks/>
          </p:cNvSpPr>
          <p:nvPr/>
        </p:nvSpPr>
        <p:spPr bwMode="auto">
          <a:xfrm>
            <a:off x="1219200" y="1143000"/>
            <a:ext cx="6705600" cy="1663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ja-JP" altLang="en-US" sz="6500" dirty="0">
                <a:solidFill>
                  <a:srgbClr val="FEFEEF"/>
                </a:solidFill>
                <a:effectLst>
                  <a:outerShdw blurRad="38100" dist="38100" dir="2700000" algn="tl">
                    <a:srgbClr val="000000"/>
                  </a:outerShdw>
                </a:effectLst>
                <a:cs typeface="Times New Roman Bold" charset="0"/>
              </a:rPr>
              <a:t>传扬上帝的道</a:t>
            </a:r>
            <a:endParaRPr lang="en-US" sz="3600" dirty="0">
              <a:solidFill>
                <a:srgbClr val="FEFEEF"/>
              </a:solidFill>
              <a:effectLst>
                <a:outerShdw blurRad="38100" dist="38100" dir="2700000" algn="tl">
                  <a:srgbClr val="000000"/>
                </a:outerShdw>
              </a:effectLst>
              <a:latin typeface="ＭＳ Ｐゴシック" charset="0"/>
              <a:sym typeface="ＭＳ Ｐゴシック" charset="0"/>
            </a:endParaRPr>
          </a:p>
        </p:txBody>
      </p:sp>
      <p:sp>
        <p:nvSpPr>
          <p:cNvPr id="62501" name="AutoShape 37"/>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pic>
        <p:nvPicPr>
          <p:cNvPr id="62502" name="Picture 38"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30625"/>
            <a:ext cx="2460625"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503" name="Picture 39"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373688"/>
            <a:ext cx="6224587"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2500"/>
                                        </p:tgtEl>
                                        <p:attrNameLst>
                                          <p:attrName>style.visibility</p:attrName>
                                        </p:attrNameLst>
                                      </p:cBhvr>
                                      <p:to>
                                        <p:strVal val="visible"/>
                                      </p:to>
                                    </p:set>
                                    <p:animEffect transition="in" filter="box(out)">
                                      <p:cBhvr>
                                        <p:cTn id="7" dur="500"/>
                                        <p:tgtEl>
                                          <p:spTgt spid="6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0"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p:cNvSpPr>
          <p:nvPr>
            <p:ph type="title"/>
          </p:nvPr>
        </p:nvSpPr>
        <p:spPr bwMode="auto">
          <a:xfrm>
            <a:off x="533400" y="0"/>
            <a:ext cx="8229600" cy="113823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FFFFFF"/>
                </a:solidFill>
                <a:effectLst>
                  <a:outerShdw blurRad="38100" dist="38100" dir="2700000" algn="tl">
                    <a:srgbClr val="000000"/>
                  </a:outerShdw>
                </a:effectLst>
                <a:latin typeface="宋体" charset="0"/>
                <a:ea typeface="宋体" charset="0"/>
                <a:cs typeface="宋体" charset="0"/>
                <a:sym typeface="宋体" charset="0"/>
              </a:rPr>
              <a:t>应用</a:t>
            </a:r>
            <a:endParaRPr lang="en-US"/>
          </a:p>
        </p:txBody>
      </p:sp>
      <p:sp>
        <p:nvSpPr>
          <p:cNvPr id="63490" name="AutoShape 2"/>
          <p:cNvSpPr>
            <a:spLocks/>
          </p:cNvSpPr>
          <p:nvPr/>
        </p:nvSpPr>
        <p:spPr bwMode="auto">
          <a:xfrm>
            <a:off x="533400" y="1524000"/>
            <a:ext cx="7924800" cy="1819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136525" indent="-136525" algn="l" defTabSz="457200">
              <a:buSzPct val="100000"/>
              <a:buFontTx/>
              <a:buAutoNum type="arabicPeriod"/>
              <a:defRPr/>
            </a:pP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你是阿尼色弗吗</a:t>
            </a:r>
            <a:r>
              <a:rPr lang="en-US" sz="3200" dirty="0">
                <a:solidFill>
                  <a:srgbClr val="FFFFFF"/>
                </a:solidFill>
                <a:latin typeface="Verdana" charset="0"/>
                <a:cs typeface="Verdana" charset="0"/>
                <a:sym typeface="Verdana" charset="0"/>
              </a:rPr>
              <a:t>,</a:t>
            </a:r>
            <a:r>
              <a:rPr lang="ja-JP" altLang="en-US" sz="3200" dirty="0">
                <a:solidFill>
                  <a:srgbClr val="FFFFFF"/>
                </a:solidFill>
                <a:latin typeface="宋体" charset="0"/>
                <a:ea typeface="宋体" charset="0"/>
                <a:cs typeface="宋体" charset="0"/>
                <a:sym typeface="宋体" charset="0"/>
              </a:rPr>
              <a:t>在患难和逼迫中持守基督信仰？你拥有什么信心的特征？是士兵吗？是运动员吗？是勤劳的农夫吗？</a:t>
            </a:r>
            <a:endParaRPr lang="en-US" sz="3200" dirty="0">
              <a:solidFill>
                <a:srgbClr val="FFFFFF"/>
              </a:solidFill>
              <a:latin typeface="Verdana" charset="0"/>
              <a:cs typeface="Verdana" charset="0"/>
              <a:sym typeface="Verdana" charset="0"/>
            </a:endParaRPr>
          </a:p>
          <a:p>
            <a:pPr marL="136525" indent="-136525" algn="l" defTabSz="457200">
              <a:buSzPct val="100000"/>
              <a:buFontTx/>
              <a:buAutoNum type="arabicPeriod"/>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2. </a:t>
            </a:r>
            <a:r>
              <a:rPr lang="ja-JP" altLang="en-US" sz="3200" dirty="0">
                <a:solidFill>
                  <a:srgbClr val="FFFFFF"/>
                </a:solidFill>
                <a:latin typeface="宋体" charset="0"/>
                <a:ea typeface="宋体" charset="0"/>
                <a:cs typeface="宋体" charset="0"/>
                <a:sym typeface="宋体" charset="0"/>
              </a:rPr>
              <a:t>在你的事奉中，你有经历离弃真道吗？你是这么存活的？</a:t>
            </a:r>
            <a:endParaRPr lang="en-US" sz="3200" dirty="0">
              <a:solidFill>
                <a:srgbClr val="FFFFFF"/>
              </a:solidFill>
              <a:latin typeface="Verdana" charset="0"/>
              <a:cs typeface="Verdana" charset="0"/>
              <a:sym typeface="Verdana" charset="0"/>
            </a:endParaRPr>
          </a:p>
          <a:p>
            <a:pPr marL="136525" indent="-136525" algn="l" defTabSz="457200">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3. </a:t>
            </a:r>
            <a:r>
              <a:rPr lang="ja-JP" altLang="en-US" sz="3200" dirty="0">
                <a:solidFill>
                  <a:srgbClr val="FFFFFF"/>
                </a:solidFill>
                <a:latin typeface="宋体" charset="0"/>
                <a:ea typeface="宋体" charset="0"/>
                <a:cs typeface="宋体" charset="0"/>
                <a:sym typeface="宋体" charset="0"/>
              </a:rPr>
              <a:t>思想你在走完人生道路的见证。你会如何激励和挑战下一代？</a:t>
            </a:r>
            <a:r>
              <a:rPr lang="en-US" sz="3200" dirty="0">
                <a:solidFill>
                  <a:srgbClr val="FFFFFF"/>
                </a:solidFill>
                <a:latin typeface="宋体" charset="0"/>
                <a:ea typeface="宋体" charset="0"/>
                <a:cs typeface="宋体" charset="0"/>
                <a:sym typeface="宋体" charset="0"/>
              </a:rPr>
              <a:t> </a:t>
            </a:r>
            <a:endParaRPr lang="en-US" sz="4400" dirty="0">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box(in)">
                                      <p:cBhvr>
                                        <p:cTn id="7" dur="500"/>
                                        <p:tgtEl>
                                          <p:spTgt spid="63490">
                                            <p:txEl>
                                              <p:pRg st="0" end="0"/>
                                            </p:txEl>
                                          </p:spTgt>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animEffect transition="in" filter="box(in)">
                                      <p:cBhvr>
                                        <p:cTn id="11" dur="500"/>
                                        <p:tgtEl>
                                          <p:spTgt spid="63490">
                                            <p:txEl>
                                              <p:pRg st="2" end="2"/>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3490">
                                            <p:txEl>
                                              <p:pRg st="4" end="4"/>
                                            </p:txEl>
                                          </p:spTgt>
                                        </p:tgtEl>
                                        <p:attrNameLst>
                                          <p:attrName>style.visibility</p:attrName>
                                        </p:attrNameLst>
                                      </p:cBhvr>
                                      <p:to>
                                        <p:strVal val="visible"/>
                                      </p:to>
                                    </p:set>
                                    <p:animEffect transition="in" filter="box(in)">
                                      <p:cBhvr>
                                        <p:cTn id="15" dur="500"/>
                                        <p:tgtEl>
                                          <p:spTgt spid="63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bldLvl="5"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6515954"/>
      </p:ext>
    </p:extLst>
  </p:cSld>
  <p:clrMapOvr>
    <a:overrideClrMapping bg1="lt1" tx1="dk1" bg2="lt2" tx2="dk2" accent1="accent1" accent2="accent2" accent3="accent3" accent4="accent4" accent5="accent5" accent6="accent6" hlink="hlink" folHlink="folHlink"/>
  </p:clrMapOvr>
  <p:transition spd="slow"/>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49399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Preach and live the truth by hardship, rebuking, encouraging, and evangelizing (4:1-5).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146544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solemnly urge you in the presence of God and Christ Jesus, who will someday judge the living and the dead when he appears to set up his Kingdom:  </a:t>
            </a: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Preach the word of God. Be prepared, whether the time is favorable or not. Patiently correct, rebuke, and encourage your people with good teaching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6544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34011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you should keep a clear mind in every situation. Don’t be afraid of suffering for the Lord. Work at telling others the Good News, and fully carry out the ministry God has given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8980690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Hope in God until death despite betrayals by friends (4:6-18).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619067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04800"/>
            <a:ext cx="8999538" cy="1093788"/>
          </a:xfrm>
        </p:spPr>
        <p:txBody>
          <a:bodyPr>
            <a:noAutofit/>
          </a:bodyPr>
          <a:lstStyle/>
          <a:p>
            <a:pPr>
              <a:defRPr/>
            </a:pPr>
            <a:r>
              <a:rPr lang="en-US" sz="3200" dirty="0" err="1">
                <a:solidFill>
                  <a:srgbClr val="FFFFFF"/>
                </a:solidFill>
                <a:latin typeface="SimSun" panose="02010600030101010101" pitchFamily="2" charset="-122"/>
                <a:ea typeface="SimSun" panose="02010600030101010101" pitchFamily="2" charset="-122"/>
              </a:rPr>
              <a:t>保罗在罗马被监禁的第二次</a:t>
            </a:r>
            <a:r>
              <a:rPr lang="en-SG" sz="3200" dirty="0">
                <a:solidFill>
                  <a:srgbClr val="FFFFFF"/>
                </a:solidFill>
                <a:latin typeface="SimSun" panose="02010600030101010101" pitchFamily="2" charset="-122"/>
                <a:ea typeface="SimSun" panose="02010600030101010101" pitchFamily="2" charset="-122"/>
              </a:rPr>
              <a:t> (</a:t>
            </a:r>
            <a:r>
              <a:rPr lang="en-US" sz="3200" dirty="0" err="1">
                <a:solidFill>
                  <a:srgbClr val="FFFFFF"/>
                </a:solidFill>
                <a:latin typeface="SimSun" panose="02010600030101010101" pitchFamily="2" charset="-122"/>
                <a:ea typeface="SimSun" panose="02010600030101010101" pitchFamily="2" charset="-122"/>
              </a:rPr>
              <a:t>公元</a:t>
            </a:r>
            <a:r>
              <a:rPr lang="en-SG" sz="3200" dirty="0">
                <a:solidFill>
                  <a:srgbClr val="FFFFFF"/>
                </a:solidFill>
                <a:latin typeface="SimSun" panose="02010600030101010101" pitchFamily="2" charset="-122"/>
                <a:ea typeface="SimSun" panose="02010600030101010101" pitchFamily="2" charset="-122"/>
              </a:rPr>
              <a:t>67</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-68</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a:t>
            </a:r>
            <a:endParaRPr lang="en-US" sz="3200"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5" name="Title 1"/>
          <p:cNvSpPr txBox="1">
            <a:spLocks/>
          </p:cNvSpPr>
          <p:nvPr/>
        </p:nvSpPr>
        <p:spPr bwMode="auto">
          <a:xfrm>
            <a:off x="323850" y="1557338"/>
            <a:ext cx="4319588" cy="5292725"/>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我现在被浇奠，我离世的时候到了。那美好的仗我已经打了。当跑的路我已经跑尽了。所信的道我已经守住了</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4:6-7)</a:t>
            </a: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pic>
        <p:nvPicPr>
          <p:cNvPr id="454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16586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now the prize awaits me—the crown of righteousness, which the Lord, the righteous Judge, will give me on the day of his return. And the prize is not just for me but for all who eagerly look forward to his appearing</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4496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0"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sym typeface="Times New Roman Bold" charset="0"/>
            </a:endParaRPr>
          </a:p>
        </p:txBody>
      </p:sp>
      <p:sp>
        <p:nvSpPr>
          <p:cNvPr id="5" name="Title 1"/>
          <p:cNvSpPr txBox="1">
            <a:spLocks/>
          </p:cNvSpPr>
          <p:nvPr/>
        </p:nvSpPr>
        <p:spPr bwMode="auto">
          <a:xfrm>
            <a:off x="0" y="1465263"/>
            <a:ext cx="9128125" cy="5943600"/>
          </a:xfrm>
          <a:prstGeom prst="rect">
            <a:avLst/>
          </a:prstGeom>
          <a:noFill/>
          <a:ln>
            <a:noFill/>
          </a:ln>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你要赶紧的到我这里来。因为底马贪爱现今的世界，离弃我往帖撒罗尼迦去了。革勒士往加拉太去。提多往挞马太去</a:t>
            </a:r>
            <a:r>
              <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a:t>
            </a:r>
            <a:r>
              <a:rPr kumimoji="0" lang="en-US" sz="3000" b="1"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提摩太后书</a:t>
            </a:r>
            <a:r>
              <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 </a:t>
            </a:r>
            <a:r>
              <a:rPr kumimoji="0" lang="en-SG"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rPr>
              <a:t>4:9-15)</a:t>
            </a:r>
            <a:endParaRPr kumimoji="0" lang="en-US" sz="30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endParaRPr>
          </a:p>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n-cs"/>
              <a:sym typeface="Times New Roman Bold" charset="0"/>
            </a:endParaRPr>
          </a:p>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altLang="en-US" sz="33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SimSun" panose="02010600030101010101" pitchFamily="2" charset="-122"/>
              <a:ea typeface="SimSun" panose="02010600030101010101" pitchFamily="2" charset="-122"/>
              <a:cs typeface="Arial" pitchFamily="34" charset="0"/>
              <a:sym typeface="Times New Roman Bold" charset="0"/>
            </a:endParaRPr>
          </a:p>
        </p:txBody>
      </p:sp>
      <p:sp>
        <p:nvSpPr>
          <p:cNvPr id="2" name="Title 1"/>
          <p:cNvSpPr>
            <a:spLocks noGrp="1"/>
          </p:cNvSpPr>
          <p:nvPr>
            <p:ph type="title"/>
          </p:nvPr>
        </p:nvSpPr>
        <p:spPr>
          <a:xfrm>
            <a:off x="0" y="3175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sym typeface="Times New Roman Bold" charset="0"/>
            </a:endParaRPr>
          </a:p>
        </p:txBody>
      </p:sp>
    </p:spTree>
    <p:extLst>
      <p:ext uri="{BB962C8B-B14F-4D97-AF65-F5344CB8AC3E}">
        <p14:creationId xmlns:p14="http://schemas.microsoft.com/office/powerpoint/2010/main" val="273675680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0"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sym typeface="Times New Roman Bold" charset="0"/>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Paul's Second Imprisonment (AD 67-68)</a:t>
            </a:r>
          </a:p>
        </p:txBody>
      </p:sp>
      <p:sp>
        <p:nvSpPr>
          <p:cNvPr id="5" name="Title 1"/>
          <p:cNvSpPr txBox="1">
            <a:spLocks/>
          </p:cNvSpPr>
          <p:nvPr/>
        </p:nvSpPr>
        <p:spPr bwMode="auto">
          <a:xfrm>
            <a:off x="4787900" y="0"/>
            <a:ext cx="4356100" cy="68500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我初次申诉，没有人前来帮助我，大家竟都离弃我。但愿这罪不归与他们。惟有主站在我旁边，给我力量，使福音被我尽都传明，叫外邦人都听见。我也从狮子口里被救出来.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4:16-17)</a:t>
            </a: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spTree>
    <p:extLst>
      <p:ext uri="{BB962C8B-B14F-4D97-AF65-F5344CB8AC3E}">
        <p14:creationId xmlns:p14="http://schemas.microsoft.com/office/powerpoint/2010/main" val="3661308277"/>
      </p:ext>
    </p:extLst>
  </p:cSld>
  <p:clrMapOvr>
    <a:overrideClrMapping bg1="lt1" tx1="dk1" bg2="lt2" tx2="dk2" accent1="accent1" accent2="accent2" accent3="accent3" accent4="accent4" accent5="accent5" accent6="accent6" hlink="hlink" folHlink="folHlink"/>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11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5791200"/>
            <a:ext cx="6248400" cy="923925"/>
          </a:xfrm>
          <a:prstGeom prst="rect">
            <a:avLst/>
          </a:prstGeom>
          <a:noFill/>
          <a:ln>
            <a:noFill/>
          </a:ln>
          <a:effec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sp>
        <p:nvSpPr>
          <p:cNvPr id="900098" name="Rectangle 2"/>
          <p:cNvSpPr>
            <a:spLocks noGrp="1" noChangeArrowheads="1"/>
          </p:cNvSpPr>
          <p:nvPr>
            <p:ph type="ctrTitle"/>
          </p:nvPr>
        </p:nvSpPr>
        <p:spPr>
          <a:xfrm>
            <a:off x="58738" y="2078333"/>
            <a:ext cx="9144000" cy="967393"/>
          </a:xfrm>
          <a:solidFill>
            <a:schemeClr val="tx2"/>
          </a:solidFill>
          <a:effectLst>
            <a:outerShdw blurRad="63500" dist="35921" dir="2700000" algn="ctr" rotWithShape="0">
              <a:schemeClr val="tx2">
                <a:alpha val="74998"/>
              </a:schemeClr>
            </a:outerShdw>
          </a:effectLst>
        </p:spPr>
        <p:txBody>
          <a:bodyPr/>
          <a:lstStyle/>
          <a:p>
            <a:pPr>
              <a:defRPr/>
            </a:pPr>
            <a:r>
              <a:rPr lang="zh-TW" altLang="en-US" sz="6000" b="1" dirty="0">
                <a:effectLst>
                  <a:glow rad="127000">
                    <a:schemeClr val="tx1"/>
                  </a:glow>
                </a:effectLst>
                <a:latin typeface="Arial" charset="0"/>
                <a:ea typeface="ＭＳ Ｐゴシック" charset="0"/>
                <a:cs typeface="ＭＳ Ｐゴシック" charset="0"/>
              </a:rPr>
              <a:t>未来是属于我们的</a:t>
            </a:r>
          </a:p>
        </p:txBody>
      </p:sp>
    </p:spTree>
    <p:extLst>
      <p:ext uri="{BB962C8B-B14F-4D97-AF65-F5344CB8AC3E}">
        <p14:creationId xmlns:p14="http://schemas.microsoft.com/office/powerpoint/2010/main" val="1095715459"/>
      </p:ext>
    </p:extLst>
  </p:cSld>
  <p:clrMapOvr>
    <a:overrideClrMapping bg1="lt1" tx1="dk1" bg2="lt2" tx2="dk2" accent1="accent1" accent2="accent2" accent3="accent3" accent4="accent4" accent5="accent5" accent6="accent6" hlink="hlink" folHlink="folHlink"/>
  </p:clrMapOvr>
  <p:transition spd="slow"/>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220072"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Yes, and the Lord will deliver me from every evil attack and will bring me safely into his heavenly Kingdom. All glory to God forever and ever! Amen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568215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Do not be conquered by death, but victorious in it and relational through every trial (4:19-22).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011807"/>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Give my greetings to Priscilla and Aquila and those living in the household of Onesiphorus.  </a:t>
            </a:r>
            <a:r>
              <a:rPr lang="en-US" sz="2800" b="1" baseline="30000" dirty="0">
                <a:effectLst>
                  <a:glow rad="127000">
                    <a:schemeClr val="tx1"/>
                  </a:glow>
                </a:effectLst>
                <a:latin typeface="Arial" charset="0"/>
                <a:ea typeface="ＭＳ Ｐゴシック" charset="0"/>
                <a:cs typeface="ＭＳ Ｐゴシック" charset="0"/>
              </a:rPr>
              <a:t>20</a:t>
            </a:r>
            <a:r>
              <a:rPr lang="en-US" sz="2800" b="1" dirty="0">
                <a:effectLst>
                  <a:glow rad="127000">
                    <a:schemeClr val="tx1"/>
                  </a:glow>
                </a:effectLst>
                <a:latin typeface="Arial" charset="0"/>
                <a:ea typeface="ＭＳ Ｐゴシック" charset="0"/>
                <a:cs typeface="ＭＳ Ｐゴシック" charset="0"/>
              </a:rPr>
              <a:t>Erastus stayed at Corinth, and I left Trophimus sick at Miletus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42722" name="Picture 2">
            <a:extLst>
              <a:ext uri="{FF2B5EF4-FFF2-40B4-BE49-F238E27FC236}">
                <a16:creationId xmlns:a16="http://schemas.microsoft.com/office/drawing/2014/main" id="{4DE427E6-5CD5-0242-904A-6147031B54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276872"/>
            <a:ext cx="9184839" cy="457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42725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a:extLst>
              <a:ext uri="{FF2B5EF4-FFF2-40B4-BE49-F238E27FC236}">
                <a16:creationId xmlns:a16="http://schemas.microsoft.com/office/drawing/2014/main" id="{703429A5-47BE-5343-98D0-2BA63BE187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1764" b="-434"/>
          <a:stretch/>
        </p:blipFill>
        <p:spPr bwMode="auto">
          <a:xfrm>
            <a:off x="9849" y="29469"/>
            <a:ext cx="10235019"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your best to get here before winter. </a:t>
            </a:r>
            <a:r>
              <a:rPr lang="en-US" sz="3200" b="1" dirty="0" err="1">
                <a:effectLst>
                  <a:glow rad="127000">
                    <a:schemeClr val="tx1"/>
                  </a:glow>
                </a:effectLst>
                <a:latin typeface="Arial" charset="0"/>
                <a:ea typeface="ＭＳ Ｐゴシック" charset="0"/>
                <a:cs typeface="ＭＳ Ｐゴシック" charset="0"/>
              </a:rPr>
              <a:t>Eubulus</a:t>
            </a:r>
            <a:r>
              <a:rPr lang="en-US" sz="3200" b="1" dirty="0">
                <a:effectLst>
                  <a:glow rad="127000">
                    <a:schemeClr val="tx1"/>
                  </a:glow>
                </a:effectLst>
                <a:latin typeface="Arial" charset="0"/>
                <a:ea typeface="ＭＳ Ｐゴシック" charset="0"/>
                <a:cs typeface="ＭＳ Ｐゴシック" charset="0"/>
              </a:rPr>
              <a:t> sends you greetings, and so do </a:t>
            </a:r>
            <a:r>
              <a:rPr lang="en-US" sz="3200" b="1" dirty="0" err="1">
                <a:effectLst>
                  <a:glow rad="127000">
                    <a:schemeClr val="tx1"/>
                  </a:glow>
                </a:effectLst>
                <a:latin typeface="Arial" charset="0"/>
                <a:ea typeface="ＭＳ Ｐゴシック" charset="0"/>
                <a:cs typeface="ＭＳ Ｐゴシック" charset="0"/>
              </a:rPr>
              <a:t>Pudens</a:t>
            </a:r>
            <a:r>
              <a:rPr lang="en-US" sz="3200" b="1" dirty="0">
                <a:effectLst>
                  <a:glow rad="127000">
                    <a:schemeClr val="tx1"/>
                  </a:glow>
                </a:effectLst>
                <a:latin typeface="Arial" charset="0"/>
                <a:ea typeface="ＭＳ Ｐゴシック" charset="0"/>
                <a:cs typeface="ＭＳ Ｐゴシック" charset="0"/>
              </a:rPr>
              <a:t>, Linus, Claudia, and all the brothers and sisters.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22</a:t>
            </a:r>
            <a:r>
              <a:rPr lang="en-US" sz="3200" b="1" dirty="0">
                <a:effectLst>
                  <a:glow rad="127000">
                    <a:schemeClr val="tx1"/>
                  </a:glow>
                </a:effectLst>
                <a:latin typeface="Arial" charset="0"/>
                <a:ea typeface="ＭＳ Ｐゴシック" charset="0"/>
                <a:cs typeface="ＭＳ Ｐゴシック" charset="0"/>
              </a:rPr>
              <a:t>May the Lord be with your spirit. And may his grace be with all of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4:21-22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7892831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pic>
        <p:nvPicPr>
          <p:cNvPr id="66561" name="Picture 1" descr="j009337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28863" y="1238250"/>
            <a:ext cx="3960812" cy="500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AutoShape 3"/>
          <p:cNvSpPr>
            <a:spLocks/>
          </p:cNvSpPr>
          <p:nvPr/>
        </p:nvSpPr>
        <p:spPr bwMode="auto">
          <a:xfrm>
            <a:off x="35496" y="905172"/>
            <a:ext cx="9042400" cy="2808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有时日子漫长，难于承受试炼，</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我们经常投诉，又抱怨又无助；</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但基督就快来，迎接祂的新娘，</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在永恒的那日，眼泪全将抹去。</a:t>
            </a:r>
            <a:endParaRPr lang="en-US" sz="3200" dirty="0">
              <a:solidFill>
                <a:srgbClr val="FFFFFF"/>
              </a:solidFill>
              <a:effectLst>
                <a:glow rad="101600">
                  <a:schemeClr val="tx1"/>
                </a:glow>
              </a:effectLst>
              <a:latin typeface="SimHei" charset="0"/>
              <a:cs typeface="SimHei" charset="0"/>
            </a:endParaRPr>
          </a:p>
        </p:txBody>
      </p:sp>
      <p:sp>
        <p:nvSpPr>
          <p:cNvPr id="66564" name="AutoShape 4"/>
          <p:cNvSpPr>
            <a:spLocks/>
          </p:cNvSpPr>
          <p:nvPr/>
        </p:nvSpPr>
        <p:spPr bwMode="auto">
          <a:xfrm>
            <a:off x="1" y="2852811"/>
            <a:ext cx="9144000" cy="439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en-US" sz="3200" dirty="0">
                <a:solidFill>
                  <a:srgbClr val="FFFFFF"/>
                </a:solidFill>
                <a:effectLst>
                  <a:glow rad="101600">
                    <a:schemeClr val="tx1"/>
                  </a:glow>
                </a:effectLst>
                <a:latin typeface="SimHei" charset="0"/>
                <a:cs typeface="SimHei" charset="0"/>
                <a:sym typeface="宋体" charset="0"/>
              </a:rPr>
              <a:t> </a:t>
            </a: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副歌</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当我们见到耶稣，一切都值回票价，</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当我们见到耶稣，试炼就微不足道；</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只要瞥见祂一面，忧愁就全都消失，</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勇敢奔走十架路，直到见我主荣面。</a:t>
            </a:r>
            <a:endParaRPr lang="en-US" sz="3200" dirty="0">
              <a:solidFill>
                <a:srgbClr val="FFFFFF"/>
              </a:solidFill>
              <a:effectLst>
                <a:glow rad="101600">
                  <a:schemeClr val="tx1"/>
                </a:glow>
              </a:effectLst>
              <a:latin typeface="SimHei" charset="0"/>
              <a:cs typeface="SimHei" charset="0"/>
              <a:sym typeface="宋体" charset="0"/>
            </a:endParaRPr>
          </a:p>
        </p:txBody>
      </p:sp>
      <p:sp>
        <p:nvSpPr>
          <p:cNvPr id="66565" name="AutoShape 5"/>
          <p:cNvSpPr>
            <a:spLocks/>
          </p:cNvSpPr>
          <p:nvPr/>
        </p:nvSpPr>
        <p:spPr bwMode="auto">
          <a:xfrm>
            <a:off x="2336800" y="-171400"/>
            <a:ext cx="4194175" cy="864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800"/>
              </a:spcBef>
              <a:defRPr/>
            </a:pPr>
            <a:r>
              <a:rPr lang="ja-JP" altLang="en-US" sz="4500" dirty="0">
                <a:solidFill>
                  <a:srgbClr val="FFFFFF"/>
                </a:solidFill>
                <a:effectLst>
                  <a:glow rad="101600">
                    <a:schemeClr val="tx1"/>
                  </a:glow>
                </a:effectLst>
                <a:latin typeface="SimHei" charset="0"/>
                <a:cs typeface="SimHei" charset="0"/>
                <a:sym typeface="SimHei" charset="0"/>
              </a:rPr>
              <a:t>当我们见到耶稣</a:t>
            </a:r>
            <a:endParaRPr lang="en-US" sz="1400" dirty="0">
              <a:solidFill>
                <a:srgbClr val="FFFFFF"/>
              </a:solidFill>
              <a:effectLst>
                <a:glow rad="101600">
                  <a:schemeClr val="tx1"/>
                </a:glow>
              </a:effectLst>
              <a:latin typeface="SimHei" charset="0"/>
              <a:cs typeface="SimHei" charset="0"/>
              <a:sym typeface="SimHei" charset="0"/>
            </a:endParaRPr>
          </a:p>
        </p:txBody>
      </p:sp>
    </p:spTree>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7585" name="AutoShape 1"/>
          <p:cNvSpPr>
            <a:spLocks/>
          </p:cNvSpPr>
          <p:nvPr/>
        </p:nvSpPr>
        <p:spPr bwMode="auto">
          <a:xfrm>
            <a:off x="146050" y="981075"/>
            <a:ext cx="9144000" cy="304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有时天气阴霾，毫无亮光可言，</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我们颠簸行走，无人伸手援助；</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但天上的那位，深知人的需要，</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借着祷告交托，问题全被解决。</a:t>
            </a:r>
            <a:endParaRPr lang="en-US" sz="3200">
              <a:solidFill>
                <a:srgbClr val="FFFFFF"/>
              </a:solidFill>
              <a:latin typeface="宋体" charset="0"/>
              <a:ea typeface="宋体" charset="0"/>
              <a:cs typeface="宋体" charset="0"/>
              <a:sym typeface="宋体" charset="0"/>
            </a:endParaRPr>
          </a:p>
        </p:txBody>
      </p:sp>
      <p:sp>
        <p:nvSpPr>
          <p:cNvPr id="67586" name="AutoShape 2">
            <a:hlinkClick r:id="rId2" action="ppaction://hlinksldjump"/>
          </p:cNvPr>
          <p:cNvSpPr>
            <a:spLocks/>
          </p:cNvSpPr>
          <p:nvPr/>
        </p:nvSpPr>
        <p:spPr bwMode="auto">
          <a:xfrm>
            <a:off x="280988" y="3529013"/>
            <a:ext cx="8875712" cy="3717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lnSpc>
                <a:spcPct val="115000"/>
              </a:lnSpc>
              <a:spcBef>
                <a:spcPts val="1000"/>
              </a:spcBef>
              <a:defRPr/>
            </a:pPr>
            <a:r>
              <a:rPr lang="en-US" sz="1200">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sz="3200">
              <a:solidFill>
                <a:srgbClr val="FFFFFF"/>
              </a:solidFill>
              <a:latin typeface="宋体" charset="0"/>
              <a:ea typeface="宋体" charset="0"/>
              <a:cs typeface="宋体" charset="0"/>
              <a:sym typeface="宋体" charset="0"/>
            </a:endParaRPr>
          </a:p>
        </p:txBody>
      </p:sp>
      <p:pic>
        <p:nvPicPr>
          <p:cNvPr id="67587" name="Picture 3" descr="j01739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675" y="-247650"/>
            <a:ext cx="1330325" cy="198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56.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8609" name="AutoShape 1"/>
          <p:cNvSpPr>
            <a:spLocks/>
          </p:cNvSpPr>
          <p:nvPr/>
        </p:nvSpPr>
        <p:spPr bwMode="auto">
          <a:xfrm>
            <a:off x="455613" y="3403600"/>
            <a:ext cx="82296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lnSpc>
                <a:spcPct val="115000"/>
              </a:lnSpc>
              <a:spcBef>
                <a:spcPts val="1000"/>
              </a:spcBef>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Calibri" charset="0"/>
              <a:cs typeface="Calibri" charset="0"/>
              <a:sym typeface="Calibri"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a:cs typeface="Times New Roman Bold" charset="0"/>
            </a:endParaRPr>
          </a:p>
        </p:txBody>
      </p:sp>
      <p:pic>
        <p:nvPicPr>
          <p:cNvPr id="68610" name="Picture 2" descr="j017399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6038" y="0"/>
            <a:ext cx="1477962"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1" name="AutoShape 3"/>
          <p:cNvSpPr>
            <a:spLocks/>
          </p:cNvSpPr>
          <p:nvPr/>
        </p:nvSpPr>
        <p:spPr bwMode="auto">
          <a:xfrm>
            <a:off x="304800" y="682625"/>
            <a:ext cx="85344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日子终会逝去，风暴终会过去，</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我们最后跨入，荣耀得救那日；</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享受天上喜乐：竖琴、天家、冠冕，</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000"/>
              </a:spcBef>
              <a:defRPr/>
            </a:pPr>
            <a:r>
              <a:rPr lang="ja-JP" altLang="en-US" sz="3200">
                <a:solidFill>
                  <a:srgbClr val="FFFFFF"/>
                </a:solidFill>
                <a:latin typeface="宋体" charset="0"/>
                <a:ea typeface="宋体" charset="0"/>
                <a:cs typeface="宋体" charset="0"/>
                <a:sym typeface="宋体" charset="0"/>
              </a:rPr>
              <a:t>魔鬼终被除去，全然卸下重担。</a:t>
            </a:r>
            <a:endParaRPr lang="en-US" sz="3200">
              <a:solidFill>
                <a:srgbClr val="FFFFFF"/>
              </a:solidFill>
              <a:latin typeface="宋体" charset="0"/>
              <a:ea typeface="宋体" charset="0"/>
              <a:cs typeface="宋体" charset="0"/>
              <a:sym typeface="宋体" charset="0"/>
            </a:endParaRPr>
          </a:p>
        </p:txBody>
      </p:sp>
    </p:spTree>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0697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忠实地</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遵守 </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与</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传扬</a:t>
            </a:r>
            <a:endParaRPr kumimoji="0" lang="en-US" altLang="zh-CN"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神的话。</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44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93774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31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2863"/>
            <a:ext cx="9712325"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35012455"/>
      </p:ext>
    </p:extLst>
  </p:cSld>
  <p:clrMapOvr>
    <a:overrideClrMapping bg1="lt1" tx1="dk1" bg2="lt2" tx2="dk2" accent1="accent1" accent2="accent2" accent3="accent3" accent4="accent4" accent5="accent5" accent6="accent6" hlink="hlink" folHlink="folHlink"/>
  </p:clrMapOvr>
  <p:transition spd="slow"/>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Are you spiritually tired?</a:t>
            </a:r>
          </a:p>
        </p:txBody>
      </p:sp>
      <p:pic>
        <p:nvPicPr>
          <p:cNvPr id="506882" name="Picture 2">
            <a:extLst>
              <a:ext uri="{FF2B5EF4-FFF2-40B4-BE49-F238E27FC236}">
                <a16:creationId xmlns:a16="http://schemas.microsoft.com/office/drawing/2014/main" id="{4EEBE521-EC47-F348-81DD-93D735EC35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09688"/>
            <a:ext cx="91440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72884"/>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Max Lucado</a:t>
            </a:r>
          </a:p>
        </p:txBody>
      </p:sp>
      <p:pic>
        <p:nvPicPr>
          <p:cNvPr id="505858" name="Picture 2">
            <a:extLst>
              <a:ext uri="{FF2B5EF4-FFF2-40B4-BE49-F238E27FC236}">
                <a16:creationId xmlns:a16="http://schemas.microsoft.com/office/drawing/2014/main" id="{16940B6F-009A-794B-A5D9-8309044811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27384"/>
            <a:ext cx="6912768"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69438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Perseverance</a:t>
            </a:r>
          </a:p>
        </p:txBody>
      </p:sp>
      <p:pic>
        <p:nvPicPr>
          <p:cNvPr id="502786" name="Picture 2">
            <a:extLst>
              <a:ext uri="{FF2B5EF4-FFF2-40B4-BE49-F238E27FC236}">
                <a16:creationId xmlns:a16="http://schemas.microsoft.com/office/drawing/2014/main" id="{F73701CB-702D-CD48-A132-408FF777F6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68760"/>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817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020345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343400" cy="6858000"/>
          </a:xfrm>
          <a:effectLst>
            <a:outerShdw blurRad="63500" dist="35921" dir="2700000" algn="ctr" rotWithShape="0">
              <a:schemeClr val="tx2">
                <a:alpha val="74998"/>
              </a:schemeClr>
            </a:outerShdw>
          </a:effectLst>
        </p:spPr>
        <p:txBody>
          <a:bodyPr rtlCol="0">
            <a:normAutofit/>
          </a:bodyPr>
          <a:lstStyle/>
          <a:p>
            <a:pPr fontAlgn="auto">
              <a:spcAft>
                <a:spcPts val="0"/>
              </a:spcAft>
              <a:defRPr/>
            </a:pPr>
            <a:r>
              <a:rPr lang="en-US" sz="4800" b="1" dirty="0" err="1">
                <a:latin typeface="SimSun" panose="02010600030101010101" pitchFamily="2" charset="-122"/>
                <a:ea typeface="SimSun" panose="02010600030101010101" pitchFamily="2" charset="-122"/>
                <a:cs typeface="+mj-cs"/>
              </a:rPr>
              <a:t>当我们用真理来替代谎言时,将会</a:t>
            </a:r>
            <a:br>
              <a:rPr lang="en-US" sz="4800" b="1" dirty="0">
                <a:latin typeface="SimSun" panose="02010600030101010101" pitchFamily="2" charset="-122"/>
                <a:ea typeface="SimSun" panose="02010600030101010101" pitchFamily="2" charset="-122"/>
                <a:cs typeface="+mj-cs"/>
              </a:rPr>
            </a:br>
            <a:r>
              <a:rPr lang="en-US" sz="4800" b="1" dirty="0" err="1">
                <a:latin typeface="SimSun" panose="02010600030101010101" pitchFamily="2" charset="-122"/>
                <a:ea typeface="SimSun" panose="02010600030101010101" pitchFamily="2" charset="-122"/>
                <a:cs typeface="+mj-cs"/>
              </a:rPr>
              <a:t>是什么情况</a:t>
            </a:r>
            <a:r>
              <a:rPr lang="en-US" sz="4800" b="1" dirty="0">
                <a:latin typeface="SimSun" panose="02010600030101010101" pitchFamily="2" charset="-122"/>
                <a:ea typeface="SimSun" panose="02010600030101010101" pitchFamily="2" charset="-122"/>
                <a:cs typeface="+mj-cs"/>
              </a:rPr>
              <a:t>?</a:t>
            </a:r>
            <a:endParaRPr lang="en-US" sz="48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83915" y="-1001712"/>
            <a:ext cx="9036496" cy="2232247"/>
          </a:xfrm>
          <a:effectLst>
            <a:outerShdw blurRad="63500" dist="35921" dir="2700000" algn="ctr" rotWithShape="0">
              <a:schemeClr val="tx2">
                <a:alpha val="74998"/>
              </a:schemeClr>
            </a:outerShdw>
          </a:effectLst>
        </p:spPr>
        <p:txBody>
          <a:bodyPr rtlCol="0" anchor="t">
            <a:normAutofit/>
          </a:bodyPr>
          <a:lstStyle/>
          <a:p>
            <a:pPr fontAlgn="auto">
              <a:spcAft>
                <a:spcPts val="0"/>
              </a:spcAft>
              <a:defRPr/>
            </a:pPr>
            <a:r>
              <a:rPr lang="en-US" sz="3600" b="1" dirty="0">
                <a:solidFill>
                  <a:schemeClr val="bg1"/>
                </a:solidFill>
                <a:effectLst>
                  <a:glow rad="127000">
                    <a:schemeClr val="tx1"/>
                  </a:glow>
                </a:effectLst>
                <a:latin typeface="Arial" charset="0"/>
              </a:rPr>
              <a:t>Garbage in, Garbage out</a:t>
            </a:r>
          </a:p>
        </p:txBody>
      </p:sp>
      <p:sp>
        <p:nvSpPr>
          <p:cNvPr id="7" name="Subtitle 2"/>
          <p:cNvSpPr txBox="1">
            <a:spLocks/>
          </p:cNvSpPr>
          <p:nvPr/>
        </p:nvSpPr>
        <p:spPr bwMode="auto">
          <a:xfrm>
            <a:off x="4845050" y="3962400"/>
            <a:ext cx="4330700" cy="1062038"/>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3000" b="1" dirty="0">
              <a:solidFill>
                <a:prstClr val="black"/>
              </a:solidFill>
              <a:latin typeface="SimSun" panose="02010600030101010101" pitchFamily="2" charset="-122"/>
              <a:ea typeface="SimSun" panose="02010600030101010101" pitchFamily="2" charset="-122"/>
            </a:endParaRPr>
          </a:p>
          <a:p>
            <a:pPr algn="ctr" eaLnBrk="0" fontAlgn="auto" hangingPunct="1">
              <a:spcBef>
                <a:spcPct val="20000"/>
              </a:spcBef>
              <a:spcAft>
                <a:spcPts val="0"/>
              </a:spcAft>
              <a:defRPr/>
            </a:pPr>
            <a:r>
              <a:rPr lang="en-US" sz="2800" b="1" dirty="0" err="1">
                <a:solidFill>
                  <a:prstClr val="black"/>
                </a:solidFill>
                <a:latin typeface="SimSun" panose="02010600030101010101" pitchFamily="2" charset="-122"/>
                <a:ea typeface="SimSun" panose="02010600030101010101" pitchFamily="2" charset="-122"/>
              </a:rPr>
              <a:t>进入我们脑海的一切</a:t>
            </a:r>
            <a:r>
              <a:rPr lang="en-US" sz="2800" b="1" dirty="0">
                <a:solidFill>
                  <a:prstClr val="black"/>
                </a:solidFill>
                <a:latin typeface="SimSun" panose="02010600030101010101" pitchFamily="2" charset="-122"/>
                <a:ea typeface="SimSun" panose="02010600030101010101" pitchFamily="2" charset="-122"/>
              </a:rPr>
              <a:t>, </a:t>
            </a:r>
          </a:p>
          <a:p>
            <a:pPr algn="ctr" eaLnBrk="0" fontAlgn="auto" hangingPunct="1">
              <a:spcBef>
                <a:spcPct val="20000"/>
              </a:spcBef>
              <a:spcAft>
                <a:spcPts val="0"/>
              </a:spcAft>
              <a:defRPr/>
            </a:pPr>
            <a:r>
              <a:rPr lang="en-US" sz="2800" b="1" dirty="0" err="1">
                <a:solidFill>
                  <a:prstClr val="black"/>
                </a:solidFill>
                <a:latin typeface="SimSun" panose="02010600030101010101" pitchFamily="2" charset="-122"/>
                <a:ea typeface="SimSun" panose="02010600030101010101" pitchFamily="2" charset="-122"/>
              </a:rPr>
              <a:t>会影响我们的思考和行动</a:t>
            </a:r>
            <a:r>
              <a:rPr lang="en-US" sz="2800" b="1" dirty="0">
                <a:solidFill>
                  <a:prstClr val="black"/>
                </a:solidFill>
                <a:latin typeface="SimSun" panose="02010600030101010101" pitchFamily="2" charset="-122"/>
                <a:ea typeface="SimSun" panose="02010600030101010101" pitchFamily="2" charset="-122"/>
              </a:rPr>
              <a:t>.</a:t>
            </a:r>
          </a:p>
          <a:p>
            <a:pPr algn="ctr" eaLnBrk="0" fontAlgn="auto" hangingPunct="1">
              <a:spcBef>
                <a:spcPct val="20000"/>
              </a:spcBef>
              <a:spcAft>
                <a:spcPts val="0"/>
              </a:spcAft>
              <a:defRPr/>
            </a:pPr>
            <a:endParaRPr lang="en-US" b="1" kern="0" dirty="0">
              <a:solidFill>
                <a:srgbClr val="000000"/>
              </a:solidFill>
            </a:endParaRPr>
          </a:p>
        </p:txBody>
      </p:sp>
      <p:sp>
        <p:nvSpPr>
          <p:cNvPr id="12" name="Subtitle 2"/>
          <p:cNvSpPr txBox="1">
            <a:spLocks/>
          </p:cNvSpPr>
          <p:nvPr/>
        </p:nvSpPr>
        <p:spPr bwMode="auto">
          <a:xfrm>
            <a:off x="4311650" y="3048000"/>
            <a:ext cx="3025775" cy="1062038"/>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10" name="Subtitle 2"/>
          <p:cNvSpPr txBox="1">
            <a:spLocks/>
          </p:cNvSpPr>
          <p:nvPr/>
        </p:nvSpPr>
        <p:spPr bwMode="auto">
          <a:xfrm>
            <a:off x="4530725" y="2208213"/>
            <a:ext cx="4233863" cy="1062037"/>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9" name="Subtitle 2"/>
          <p:cNvSpPr txBox="1">
            <a:spLocks/>
          </p:cNvSpPr>
          <p:nvPr/>
        </p:nvSpPr>
        <p:spPr bwMode="auto">
          <a:xfrm>
            <a:off x="4530725" y="274638"/>
            <a:ext cx="4233863" cy="1062037"/>
          </a:xfrm>
          <a:prstGeom prst="rect">
            <a:avLst/>
          </a:prstGeom>
          <a:solidFill>
            <a:schemeClr val="bg1"/>
          </a:solidFill>
          <a:ln>
            <a:noFill/>
          </a:ln>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a:solidFill>
                <a:srgbClr val="000000"/>
              </a:solidFill>
            </a:endParaRPr>
          </a:p>
        </p:txBody>
      </p:sp>
      <p:sp>
        <p:nvSpPr>
          <p:cNvPr id="2" name="TextBox 1"/>
          <p:cNvSpPr txBox="1"/>
          <p:nvPr/>
        </p:nvSpPr>
        <p:spPr>
          <a:xfrm>
            <a:off x="5105400" y="869950"/>
            <a:ext cx="3643313" cy="2400300"/>
          </a:xfrm>
          <a:prstGeom prst="rect">
            <a:avLst/>
          </a:prstGeom>
          <a:noFill/>
        </p:spPr>
        <p:txBody>
          <a:bodyPr>
            <a:spAutoFit/>
          </a:bodyPr>
          <a:lstStyle/>
          <a:p>
            <a:pPr algn="l" fontAlgn="auto" hangingPunct="1">
              <a:spcBef>
                <a:spcPts val="0"/>
              </a:spcBef>
              <a:spcAft>
                <a:spcPts val="0"/>
              </a:spcAft>
              <a:defRPr/>
            </a:pPr>
            <a:r>
              <a:rPr lang="en-US" sz="6600" b="1" dirty="0" err="1">
                <a:solidFill>
                  <a:prstClr val="black"/>
                </a:solidFill>
                <a:latin typeface="SimSun" panose="02010600030101010101" pitchFamily="2" charset="-122"/>
                <a:ea typeface="SimSun" panose="02010600030101010101" pitchFamily="2" charset="-122"/>
                <a:cs typeface="+mn-cs"/>
              </a:rPr>
              <a:t>垃圾进</a:t>
            </a:r>
            <a:r>
              <a:rPr lang="en-US" sz="6600" b="1" dirty="0">
                <a:solidFill>
                  <a:prstClr val="black"/>
                </a:solidFill>
                <a:latin typeface="SimSun" panose="02010600030101010101" pitchFamily="2" charset="-122"/>
                <a:ea typeface="SimSun" panose="02010600030101010101" pitchFamily="2" charset="-122"/>
                <a:cs typeface="+mn-cs"/>
              </a:rPr>
              <a:t>	</a:t>
            </a:r>
            <a:r>
              <a:rPr lang="en-US" sz="6600" b="1" dirty="0" err="1">
                <a:solidFill>
                  <a:prstClr val="black"/>
                </a:solidFill>
                <a:latin typeface="SimSun" panose="02010600030101010101" pitchFamily="2" charset="-122"/>
                <a:ea typeface="SimSun" panose="02010600030101010101" pitchFamily="2" charset="-122"/>
                <a:cs typeface="+mn-cs"/>
              </a:rPr>
              <a:t>垃圾出</a:t>
            </a:r>
            <a:endParaRPr lang="en-US" sz="6600" b="1" dirty="0">
              <a:solidFill>
                <a:prstClr val="black"/>
              </a:solidFill>
              <a:latin typeface="SimSun" panose="02010600030101010101" pitchFamily="2" charset="-122"/>
              <a:ea typeface="SimSun" panose="02010600030101010101" pitchFamily="2" charset="-122"/>
              <a:cs typeface="+mn-cs"/>
            </a:endParaRPr>
          </a:p>
          <a:p>
            <a:pPr algn="l" fontAlgn="auto" hangingPunct="1">
              <a:spcBef>
                <a:spcPts val="0"/>
              </a:spcBef>
              <a:spcAft>
                <a:spcPts val="0"/>
              </a:spcAft>
              <a:defRPr/>
            </a:pPr>
            <a:endParaRPr lang="en-US" sz="1800" dirty="0">
              <a:solidFill>
                <a:prstClr val="black"/>
              </a:solidFill>
              <a:latin typeface="Calibri"/>
              <a:ea typeface="+mn-ea"/>
              <a:cs typeface="+mn-cs"/>
            </a:endParaRPr>
          </a:p>
        </p:txBody>
      </p:sp>
      <p:sp>
        <p:nvSpPr>
          <p:cNvPr id="3" name="Rectangle 2"/>
          <p:cNvSpPr/>
          <p:nvPr/>
        </p:nvSpPr>
        <p:spPr>
          <a:xfrm>
            <a:off x="4602163" y="685800"/>
            <a:ext cx="4162425" cy="32766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垃圾进</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垃圾出</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p:txBody>
      </p:sp>
      <p:sp>
        <p:nvSpPr>
          <p:cNvPr id="4" name="Rectangle 3"/>
          <p:cNvSpPr/>
          <p:nvPr/>
        </p:nvSpPr>
        <p:spPr>
          <a:xfrm>
            <a:off x="5105400" y="5024438"/>
            <a:ext cx="3810000" cy="1681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hangingPunct="1">
              <a:spcBef>
                <a:spcPts val="0"/>
              </a:spcBef>
              <a:spcAft>
                <a:spcPts val="0"/>
              </a:spcAft>
              <a:defRPr/>
            </a:pPr>
            <a:endParaRPr lang="en-US" sz="1800">
              <a:solidFill>
                <a:prstClr val="white"/>
              </a:solidFill>
              <a:latin typeface="Calibri"/>
            </a:endParaRPr>
          </a:p>
        </p:txBody>
      </p:sp>
      <p:sp>
        <p:nvSpPr>
          <p:cNvPr id="5" name="Rectangle 4"/>
          <p:cNvSpPr/>
          <p:nvPr/>
        </p:nvSpPr>
        <p:spPr>
          <a:xfrm>
            <a:off x="4602163" y="5386388"/>
            <a:ext cx="4608512" cy="522287"/>
          </a:xfrm>
          <a:prstGeom prst="rect">
            <a:avLst/>
          </a:prstGeom>
        </p:spPr>
        <p:txBody>
          <a:bodyPr wrap="none">
            <a:spAutoFit/>
          </a:bodyPr>
          <a:lstStyle/>
          <a:p>
            <a:pPr algn="l" fontAlgn="auto" hangingPunct="1">
              <a:spcBef>
                <a:spcPts val="0"/>
              </a:spcBef>
              <a:spcAft>
                <a:spcPts val="0"/>
              </a:spcAft>
              <a:defRPr/>
            </a:pPr>
            <a:r>
              <a:rPr lang="en-US" b="1" dirty="0" err="1">
                <a:solidFill>
                  <a:prstClr val="black"/>
                </a:solidFill>
                <a:latin typeface="SimSun" panose="02010600030101010101" pitchFamily="2" charset="-122"/>
                <a:ea typeface="SimSun" panose="02010600030101010101" pitchFamily="2" charset="-122"/>
                <a:cs typeface="+mn-cs"/>
              </a:rPr>
              <a:t>不要让垃圾进入你的脑海</a:t>
            </a:r>
            <a:r>
              <a:rPr lang="ja-JP" altLang="en-US" b="1" dirty="0">
                <a:solidFill>
                  <a:prstClr val="black"/>
                </a:solidFill>
                <a:latin typeface="SimSun" panose="02010600030101010101" pitchFamily="2" charset="-122"/>
                <a:ea typeface="SimSun" panose="02010600030101010101" pitchFamily="2" charset="-122"/>
                <a:cs typeface="+mn-cs"/>
              </a:rPr>
              <a:t>里</a:t>
            </a:r>
            <a:r>
              <a:rPr lang="en-US" b="1" dirty="0">
                <a:solidFill>
                  <a:prstClr val="black"/>
                </a:solidFill>
                <a:latin typeface="Calibri"/>
                <a:ea typeface="+mn-ea"/>
                <a:cs typeface="+mn-cs"/>
              </a:rPr>
              <a:t>.</a:t>
            </a:r>
          </a:p>
        </p:txBody>
      </p:sp>
      <p:pic>
        <p:nvPicPr>
          <p:cNvPr id="13" name="Picture 2">
            <a:extLst>
              <a:ext uri="{FF2B5EF4-FFF2-40B4-BE49-F238E27FC236}">
                <a16:creationId xmlns:a16="http://schemas.microsoft.com/office/drawing/2014/main" id="{5C9F4288-27D1-1241-8FEB-89C04E81F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7" y="0"/>
            <a:ext cx="4522144" cy="67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请问你的阅读，新闻，交友，电影，电视，尤其是互联网上所接触的</a:t>
            </a:r>
            <a: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是否是坚定还是削弱你的信仰？</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693931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7.xml><?xml version="1.0" encoding="utf-8"?>
<p:sld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57345" name="Rectangle 1"/>
          <p:cNvSpPr>
            <a:spLocks noGrp="1"/>
          </p:cNvSpPr>
          <p:nvPr>
            <p:ph type="title"/>
          </p:nvPr>
        </p:nvSpPr>
        <p:spPr bwMode="auto">
          <a:xfrm>
            <a:off x="3708400" y="260350"/>
            <a:ext cx="1800225" cy="730250"/>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eaLnBrk="1">
              <a:defRPr/>
            </a:pPr>
            <a:r>
              <a:rPr lang="ja-JP" altLang="en-US" sz="3600" dirty="0">
                <a:solidFill>
                  <a:srgbClr val="FFFFFF"/>
                </a:solidFill>
                <a:latin typeface="宋体" charset="0"/>
                <a:ea typeface="宋体" charset="0"/>
                <a:cs typeface="宋体" charset="0"/>
                <a:sym typeface="宋体" charset="0"/>
              </a:rPr>
              <a:t>应用</a:t>
            </a:r>
            <a:endParaRPr lang="en-US" sz="3600" kern="1200" dirty="0">
              <a:solidFill>
                <a:srgbClr val="FFFFFF"/>
              </a:solidFill>
              <a:latin typeface="宋体" charset="0"/>
              <a:ea typeface="宋体" charset="0"/>
              <a:cs typeface="宋体" charset="0"/>
              <a:sym typeface="Times New Roman Bold" charset="0"/>
            </a:endParaRPr>
          </a:p>
        </p:txBody>
      </p:sp>
      <p:sp>
        <p:nvSpPr>
          <p:cNvPr id="57346" name="AutoShape 2"/>
          <p:cNvSpPr>
            <a:spLocks/>
          </p:cNvSpPr>
          <p:nvPr/>
        </p:nvSpPr>
        <p:spPr bwMode="auto">
          <a:xfrm>
            <a:off x="7988300" y="228600"/>
            <a:ext cx="560388"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237</a:t>
            </a:r>
            <a:endParaRPr lang="en-US">
              <a:cs typeface="Times New Roman Bold" charset="0"/>
            </a:endParaRPr>
          </a:p>
        </p:txBody>
      </p:sp>
      <p:sp>
        <p:nvSpPr>
          <p:cNvPr id="57347" name="AutoShape 3"/>
          <p:cNvSpPr>
            <a:spLocks/>
          </p:cNvSpPr>
          <p:nvPr/>
        </p:nvSpPr>
        <p:spPr bwMode="auto">
          <a:xfrm>
            <a:off x="4130675" y="-603250"/>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应用</a:t>
            </a:r>
            <a:endParaRPr lang="en-US" dirty="0">
              <a:cs typeface="Times New Roman Bold" charset="0"/>
            </a:endParaRPr>
          </a:p>
        </p:txBody>
      </p:sp>
      <p:sp>
        <p:nvSpPr>
          <p:cNvPr id="57348" name="AutoShape 4"/>
          <p:cNvSpPr>
            <a:spLocks/>
          </p:cNvSpPr>
          <p:nvPr/>
        </p:nvSpPr>
        <p:spPr bwMode="auto">
          <a:xfrm>
            <a:off x="1066800" y="1638300"/>
            <a:ext cx="5376863" cy="4886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400" dirty="0">
                <a:latin typeface="宋体" charset="0"/>
                <a:ea typeface="宋体" charset="0"/>
                <a:cs typeface="宋体" charset="0"/>
                <a:sym typeface="宋体" charset="0"/>
              </a:rPr>
              <a:t>有什么比神的话更有能力对抗异端？方法，逻辑思维，不理会假教义。。。？</a:t>
            </a:r>
            <a:r>
              <a:rPr lang="en-US" sz="4400" dirty="0">
                <a:latin typeface="宋体" charset="0"/>
                <a:ea typeface="宋体" charset="0"/>
                <a:cs typeface="宋体" charset="0"/>
                <a:sym typeface="宋体" charset="0"/>
              </a:rPr>
              <a:t>  </a:t>
            </a:r>
            <a:endParaRPr lang="en-US" sz="4400" dirty="0">
              <a:latin typeface="Times New Roman" charset="0"/>
              <a:cs typeface="Times New Roman" charset="0"/>
              <a:sym typeface="Times New Roman" charset="0"/>
            </a:endParaRPr>
          </a:p>
          <a:p>
            <a:pPr algn="ctr" defTabSz="457200">
              <a:defRPr/>
            </a:pPr>
            <a:endParaRPr lang="en-US" sz="4400" dirty="0">
              <a:latin typeface="Times New Roman" charset="0"/>
              <a:cs typeface="Times New Roman" charset="0"/>
              <a:sym typeface="Times New Roman" charset="0"/>
            </a:endParaRPr>
          </a:p>
          <a:p>
            <a:pPr algn="ctr" defTabSz="457200">
              <a:defRPr/>
            </a:pPr>
            <a:r>
              <a:rPr lang="ja-JP" altLang="en-US" sz="4400" dirty="0">
                <a:latin typeface="宋体" charset="0"/>
                <a:ea typeface="宋体" charset="0"/>
                <a:cs typeface="宋体" charset="0"/>
                <a:sym typeface="宋体" charset="0"/>
              </a:rPr>
              <a:t>最重要的是合适的教导。</a:t>
            </a:r>
            <a:r>
              <a:rPr lang="en-US" sz="4400" dirty="0">
                <a:latin typeface="宋体" charset="0"/>
                <a:ea typeface="宋体" charset="0"/>
                <a:cs typeface="宋体" charset="0"/>
                <a:sym typeface="宋体" charset="0"/>
              </a:rPr>
              <a:t> </a:t>
            </a:r>
            <a:endParaRPr lang="en-US" sz="4000" dirty="0">
              <a:cs typeface="Times New Roman Bold" charset="0"/>
            </a:endParaRPr>
          </a:p>
        </p:txBody>
      </p:sp>
      <p:pic>
        <p:nvPicPr>
          <p:cNvPr id="57349" name="Picture 5" descr="j028930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570980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52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86755171"/>
      </p:ext>
    </p:extLst>
  </p:cSld>
  <p:clrMapOvr>
    <a:overrideClrMapping bg1="lt1" tx1="dk1" bg2="lt2" tx2="dk2" accent1="accent1" accent2="accent2" accent3="accent3" accent4="accent4" accent5="accent5" accent6="accent6" hlink="hlink" folHlink="folHlink"/>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3" descr="j022938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548866" name="Text Box 4"/>
          <p:cNvSpPr txBox="1">
            <a:spLocks noChangeArrowheads="1"/>
          </p:cNvSpPr>
          <p:nvPr/>
        </p:nvSpPr>
        <p:spPr bwMode="auto">
          <a:xfrm>
            <a:off x="609600" y="1409700"/>
            <a:ext cx="8153400" cy="3540125"/>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a:defRPr sz="2800">
                <a:solidFill>
                  <a:srgbClr val="000000"/>
                </a:solidFill>
                <a:latin typeface="Times New Roman Bold" charset="0"/>
                <a:ea typeface="ＭＳ Ｐゴシック" charset="0"/>
                <a:cs typeface="ＭＳ Ｐゴシック" charset="0"/>
                <a:sym typeface="Times New Roman Bold" charset="0"/>
              </a:defRPr>
            </a:lvl1pPr>
            <a:lvl2pPr marL="4000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buFont typeface="Wingdings" charset="0"/>
              <a:buChar char="q"/>
            </a:pPr>
            <a:r>
              <a:rPr lang="zh-TW" altLang="en-US" sz="3200">
                <a:latin typeface="Arial" charset="0"/>
                <a:cs typeface="Arial" charset="0"/>
              </a:rPr>
              <a:t> 圣经最重要的解释 </a:t>
            </a:r>
            <a:r>
              <a:rPr lang="en-US" altLang="zh-TW" sz="3200">
                <a:latin typeface="Arial" charset="0"/>
                <a:cs typeface="Arial" charset="0"/>
              </a:rPr>
              <a:t>(3:16-17)</a:t>
            </a:r>
          </a:p>
          <a:p>
            <a:pPr algn="l" eaLnBrk="1" hangingPunct="1">
              <a:buFont typeface="Wingdings" charset="0"/>
              <a:buChar char="q"/>
            </a:pPr>
            <a:endParaRPr lang="en-US" altLang="zh-TW" sz="3200">
              <a:latin typeface="Arial" charset="0"/>
              <a:cs typeface="Arial" charset="0"/>
            </a:endParaRPr>
          </a:p>
          <a:p>
            <a:pPr algn="l" eaLnBrk="1" hangingPunct="1">
              <a:buFont typeface="Wingdings" charset="0"/>
              <a:buChar char="q"/>
            </a:pPr>
            <a:r>
              <a:rPr lang="en-US" altLang="zh-TW" sz="3200">
                <a:latin typeface="Arial" charset="0"/>
                <a:cs typeface="Arial" charset="0"/>
              </a:rPr>
              <a:t> </a:t>
            </a:r>
            <a:r>
              <a:rPr lang="zh-TW" altLang="en-US" sz="3200">
                <a:latin typeface="Arial" charset="0"/>
                <a:cs typeface="Arial" charset="0"/>
              </a:rPr>
              <a:t>新约最清楚的解释</a:t>
            </a:r>
            <a:r>
              <a:rPr lang="en-US" altLang="zh-TW" sz="3200">
                <a:latin typeface="Arial" charset="0"/>
                <a:cs typeface="Arial" charset="0"/>
              </a:rPr>
              <a:t>(4:2)</a:t>
            </a:r>
          </a:p>
          <a:p>
            <a:pPr lvl="1" algn="l" eaLnBrk="1" hangingPunct="1"/>
            <a:r>
              <a:rPr lang="en-US" altLang="zh-TW" sz="3200">
                <a:latin typeface="Arial" charset="0"/>
                <a:cs typeface="Arial" charset="0"/>
              </a:rPr>
              <a:t>-</a:t>
            </a:r>
            <a:r>
              <a:rPr lang="zh-TW" altLang="en-US" sz="3200">
                <a:latin typeface="Arial" charset="0"/>
                <a:cs typeface="Arial" charset="0"/>
              </a:rPr>
              <a:t>需要保守所交托的善道 </a:t>
            </a:r>
            <a:r>
              <a:rPr lang="en-US" altLang="zh-TW" sz="3200">
                <a:latin typeface="Arial" charset="0"/>
                <a:cs typeface="Arial" charset="0"/>
              </a:rPr>
              <a:t>(1:14)</a:t>
            </a:r>
          </a:p>
          <a:p>
            <a:pPr lvl="1" algn="l" eaLnBrk="1" hangingPunct="1"/>
            <a:r>
              <a:rPr lang="en-US" altLang="zh-TW" sz="3200">
                <a:latin typeface="Arial" charset="0"/>
                <a:cs typeface="Arial" charset="0"/>
              </a:rPr>
              <a:t>-</a:t>
            </a:r>
            <a:r>
              <a:rPr lang="zh-TW" altLang="en-US" sz="3200">
                <a:latin typeface="Arial" charset="0"/>
                <a:cs typeface="Arial" charset="0"/>
              </a:rPr>
              <a:t>强调真理的中心 </a:t>
            </a:r>
            <a:r>
              <a:rPr lang="en-US" altLang="zh-TW" sz="3200">
                <a:latin typeface="Arial" charset="0"/>
                <a:cs typeface="Arial" charset="0"/>
              </a:rPr>
              <a:t>(2:15)</a:t>
            </a:r>
          </a:p>
          <a:p>
            <a:pPr lvl="1" algn="l" eaLnBrk="1" hangingPunct="1"/>
            <a:r>
              <a:rPr lang="en-US" altLang="zh-TW" sz="3200">
                <a:latin typeface="Arial" charset="0"/>
                <a:cs typeface="Arial" charset="0"/>
              </a:rPr>
              <a:t>-</a:t>
            </a:r>
            <a:r>
              <a:rPr lang="zh-TW" altLang="en-US" sz="3200">
                <a:latin typeface="Arial" charset="0"/>
                <a:cs typeface="Arial" charset="0"/>
              </a:rPr>
              <a:t>需要如何持守善道</a:t>
            </a:r>
            <a:r>
              <a:rPr lang="en-US" altLang="zh-TW" sz="3200">
                <a:latin typeface="Arial" charset="0"/>
                <a:cs typeface="Arial" charset="0"/>
              </a:rPr>
              <a:t>(3:14)</a:t>
            </a:r>
          </a:p>
          <a:p>
            <a:pPr lvl="1" algn="l" eaLnBrk="1" hangingPunct="1"/>
            <a:r>
              <a:rPr lang="en-US" altLang="zh-TW" sz="3200">
                <a:latin typeface="Arial" charset="0"/>
                <a:cs typeface="Arial" charset="0"/>
              </a:rPr>
              <a:t>-</a:t>
            </a:r>
            <a:r>
              <a:rPr lang="zh-TW" altLang="en-US" sz="3200">
                <a:latin typeface="Arial" charset="0"/>
                <a:cs typeface="Arial" charset="0"/>
              </a:rPr>
              <a:t>需要为福音受磨难</a:t>
            </a:r>
            <a:r>
              <a:rPr lang="en-US" altLang="zh-TW" sz="3200">
                <a:latin typeface="Arial" charset="0"/>
                <a:cs typeface="Arial" charset="0"/>
              </a:rPr>
              <a:t>(1:8; 2:3)</a:t>
            </a:r>
          </a:p>
        </p:txBody>
      </p:sp>
      <p:sp>
        <p:nvSpPr>
          <p:cNvPr id="548867"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solidFill>
                  <a:srgbClr val="FFFFFF"/>
                </a:solidFill>
                <a:latin typeface="Arial" charset="0"/>
              </a:rPr>
              <a:t>238</a:t>
            </a:r>
          </a:p>
        </p:txBody>
      </p:sp>
      <p:sp>
        <p:nvSpPr>
          <p:cNvPr id="2" name="Title 1"/>
          <p:cNvSpPr>
            <a:spLocks noGrp="1"/>
          </p:cNvSpPr>
          <p:nvPr>
            <p:ph type="title" idx="4294967295"/>
          </p:nvPr>
        </p:nvSpPr>
        <p:spPr>
          <a:xfrm>
            <a:off x="-30163" y="0"/>
            <a:ext cx="8229601" cy="1139825"/>
          </a:xfrm>
        </p:spPr>
        <p:txBody>
          <a:bodyPr/>
          <a:lstStyle/>
          <a:p>
            <a:pPr>
              <a:defRPr/>
            </a:pPr>
            <a:r>
              <a:rPr lang="ja-JP" altLang="en-US" dirty="0">
                <a:solidFill>
                  <a:srgbClr val="FFFFFF"/>
                </a:solidFill>
                <a:latin typeface="宋体" charset="0"/>
                <a:ea typeface="宋体" charset="0"/>
                <a:cs typeface="宋体" charset="0"/>
                <a:sym typeface="宋体" charset="0"/>
              </a:rPr>
              <a:t>特征</a:t>
            </a:r>
            <a:endParaRPr lang="en-US" b="1"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WordArt 2"/>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2 Timothy</a:t>
            </a:r>
          </a:p>
        </p:txBody>
      </p:sp>
      <p:sp>
        <p:nvSpPr>
          <p:cNvPr id="229378" name="Rectangle 3"/>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Siew</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Boon, Vincent</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Mary Magdalene</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Tong Hang Fong, Connie</a:t>
            </a:r>
          </a:p>
          <a:p>
            <a:pPr algn="ctr">
              <a:defRPr/>
            </a:pP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Akshay</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Rajkumar</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Ang Jing Chai</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Lau Geoffrey</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May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Sze</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Astrid</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Oh, Dennis</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Low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Eng</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Hoon</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Casurine</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p:txBody>
      </p:sp>
      <p:pic>
        <p:nvPicPr>
          <p:cNvPr id="550915" name="Picture 5" descr="j017397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4356100" y="2124075"/>
            <a:ext cx="4608513" cy="1233488"/>
          </a:xfrm>
        </p:spPr>
        <p:txBody>
          <a:bodyPr anchor="t"/>
          <a:lstStyle/>
          <a:p>
            <a:pPr>
              <a:defRPr/>
            </a:pPr>
            <a:r>
              <a:rPr lang="en-US" sz="2800" b="1" dirty="0"/>
              <a:t>Original Group Presentation Team Members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2600651"/>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543868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15352"/>
            <a:ext cx="9144000" cy="813228"/>
          </a:xfrm>
        </p:spPr>
        <p:txBody>
          <a:bodyPr/>
          <a:lstStyle/>
          <a:p>
            <a:pPr>
              <a:defRPr/>
            </a:pP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新加坡水上农场</a:t>
            </a:r>
          </a:p>
        </p:txBody>
      </p:sp>
      <p:pic>
        <p:nvPicPr>
          <p:cNvPr id="4372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152216"/>
      </p:ext>
    </p:extLst>
  </p:cSld>
  <p:clrMapOvr>
    <a:overrideClrMapping bg1="lt1" tx1="dk1" bg2="lt2" tx2="dk2" accent1="accent1" accent2="accent2" accent3="accent3" accent4="accent4" accent5="accent5" accent6="accent6" hlink="hlink" folHlink="folHlink"/>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92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029490"/>
            <a:ext cx="9144000" cy="813228"/>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新加坡水上农场</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81952727"/>
      </p:ext>
    </p:extLst>
  </p:cSld>
  <p:clrMapOvr>
    <a:overrideClrMapping bg1="lt1" tx1="dk1" bg2="lt2" tx2="dk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纯正</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教义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对抗</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异端</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85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1346"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38088"/>
            <a:ext cx="9144000" cy="1602437"/>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我们是不是应该感到鼓舞</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rPr>
              <a:t>?</a:t>
            </a:r>
            <a:b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b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07479449"/>
      </p:ext>
    </p:extLst>
  </p:cSld>
  <p:clrMapOvr>
    <a:overrideClrMapping bg1="lt1" tx1="dk1" bg2="lt2" tx2="dk2" accent1="accent1" accent2="accent2" accent3="accent3" accent4="accent4" accent5="accent5" accent6="accent6" hlink="hlink" folHlink="folHlink"/>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你不应该对未来感到乐观</a:t>
            </a: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a:t>
            </a:r>
          </a:p>
        </p:txBody>
      </p:sp>
      <p:pic>
        <p:nvPicPr>
          <p:cNvPr id="4433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59974" y="1"/>
            <a:ext cx="4584025" cy="5644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身为</a:t>
            </a:r>
            <a:r>
              <a:rPr kumimoji="0" lang="en-US" sz="5400" b="1" i="0" u="none" strike="noStrike" kern="1200" cap="none" spc="0" normalizeH="0" baseline="0" noProof="0" dirty="0" err="1">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基督徒</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你</a:t>
            </a:r>
            <a:r>
              <a:rPr kumimoji="0" lang="zh-CN"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对未来抱着</a:t>
            </a:r>
            <a:endParaRPr kumimoji="0" lang="en-US" altLang="zh-CN"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乐观的态度吗</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p:txBody>
      </p:sp>
    </p:spTree>
    <p:extLst>
      <p:ext uri="{BB962C8B-B14F-4D97-AF65-F5344CB8AC3E}">
        <p14:creationId xmlns:p14="http://schemas.microsoft.com/office/powerpoint/2010/main" val="76759848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5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Times New Roman Bold" charset="0"/>
            </a:endParaRPr>
          </a:p>
        </p:txBody>
      </p:sp>
      <p:pic>
        <p:nvPicPr>
          <p:cNvPr id="4454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0" y="50765"/>
            <a:ext cx="9124950" cy="923330"/>
          </a:xfrm>
          <a:prstGeom prst="rect">
            <a:avLst/>
          </a:prstGeom>
          <a:solidFill>
            <a:srgbClr val="000000"/>
          </a:solidFill>
          <a:ln>
            <a:noFill/>
          </a:ln>
          <a:effectLst/>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未来的日子会更艰苦</a:t>
            </a:r>
            <a:r>
              <a:rPr kumimoji="0" lang="en-US" sz="5400" b="1" i="0" u="none" strike="noStrike" kern="1200" cap="none" spc="0" normalizeH="0" baseline="0" noProof="0" dirty="0">
                <a:ln>
                  <a:noFill/>
                </a:ln>
                <a:solidFill>
                  <a:srgbClr val="FFFFFF"/>
                </a:solidFill>
                <a:effectLst>
                  <a:glow rad="254000">
                    <a:srgbClr val="000000"/>
                  </a:glow>
                </a:effectLst>
                <a:uLnTx/>
                <a:uFillTx/>
                <a:latin typeface="SimSun" panose="02010600030101010101" pitchFamily="2" charset="-122"/>
                <a:ea typeface="SimSun" panose="02010600030101010101" pitchFamily="2" charset="-122"/>
                <a:cs typeface="Arial"/>
                <a:sym typeface="Times New Roman Bold" charset="0"/>
              </a:rPr>
              <a:t>.</a:t>
            </a:r>
          </a:p>
        </p:txBody>
      </p:sp>
    </p:spTree>
    <p:extLst>
      <p:ext uri="{BB962C8B-B14F-4D97-AF65-F5344CB8AC3E}">
        <p14:creationId xmlns:p14="http://schemas.microsoft.com/office/powerpoint/2010/main" val="917230137"/>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12" name="Picture 4">
            <a:extLst>
              <a:ext uri="{FF2B5EF4-FFF2-40B4-BE49-F238E27FC236}">
                <a16:creationId xmlns:a16="http://schemas.microsoft.com/office/drawing/2014/main" id="{087649CE-C6D3-CD40-82AF-BDD3FDE271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 t="2559" r="2128" b="2559"/>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APOSTASY</a:t>
            </a: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will be fooled by evil spirits and by teachings that come from demons”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 4:1)</a:t>
            </a:r>
          </a:p>
        </p:txBody>
      </p:sp>
    </p:spTree>
    <p:extLst>
      <p:ext uri="{BB962C8B-B14F-4D97-AF65-F5344CB8AC3E}">
        <p14:creationId xmlns:p14="http://schemas.microsoft.com/office/powerpoint/2010/main" val="21838892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3A6CF9DE-2DE3-CB4F-9ECF-FAE9921DDB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 t="2559" r="2128" b="2559"/>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APOSTASY</a:t>
            </a: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will be fooled by evil spirits and by teachings that come from demons” (1 Timothy 4:1)</a:t>
            </a:r>
          </a:p>
        </p:txBody>
      </p:sp>
      <p:pic>
        <p:nvPicPr>
          <p:cNvPr id="504834" name="Picture 2">
            <a:extLst>
              <a:ext uri="{FF2B5EF4-FFF2-40B4-BE49-F238E27FC236}">
                <a16:creationId xmlns:a16="http://schemas.microsoft.com/office/drawing/2014/main" id="{31FAE42F-FCAA-7D4F-AD93-A7606AF28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405" y="150513"/>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F9DCD5F-6065-EF45-8859-DDBE770F73EA}"/>
              </a:ext>
            </a:extLst>
          </p:cNvPr>
          <p:cNvSpPr/>
          <p:nvPr/>
        </p:nvSpPr>
        <p:spPr bwMode="auto">
          <a:xfrm>
            <a:off x="0" y="0"/>
            <a:ext cx="9144000" cy="6858000"/>
          </a:xfrm>
          <a:prstGeom prst="rect">
            <a:avLst/>
          </a:prstGeom>
          <a:solidFill>
            <a:schemeClr val="tx1">
              <a:alpha val="71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 name="Rectangle 1">
            <a:extLst>
              <a:ext uri="{FF2B5EF4-FFF2-40B4-BE49-F238E27FC236}">
                <a16:creationId xmlns:a16="http://schemas.microsoft.com/office/drawing/2014/main" id="{3CE1D4D0-5BA9-3143-8EC1-019D19FA35CF}"/>
              </a:ext>
            </a:extLst>
          </p:cNvPr>
          <p:cNvSpPr>
            <a:spLocks noChangeArrowheads="1"/>
          </p:cNvSpPr>
          <p:nvPr/>
        </p:nvSpPr>
        <p:spPr bwMode="auto">
          <a:xfrm>
            <a:off x="179512" y="1152411"/>
            <a:ext cx="896331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Proofs and Fulfillments: (185) </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5">
                  <a:extLst>
                    <a:ext uri="{A12FA001-AC4F-418D-AE19-62706E023703}">
                      <ahyp:hlinkClr xmlns:ahyp="http://schemas.microsoft.com/office/drawing/2018/hyperlinkcolor" val="tx"/>
                    </a:ext>
                  </a:extLst>
                </a:hlinkClick>
              </a:rPr>
              <a:t>First Lesbian Bishop Replaces Crosses with Islamic Symbols to Make Muslims Feel at Ease</a:t>
            </a:r>
            <a:b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6">
                  <a:extLst>
                    <a:ext uri="{A12FA001-AC4F-418D-AE19-62706E023703}">
                      <ahyp:hlinkClr xmlns:ahyp="http://schemas.microsoft.com/office/drawing/2018/hyperlinkcolor" val="tx"/>
                    </a:ext>
                  </a:extLst>
                </a:hlinkClick>
              </a:rPr>
              <a:t>Christian and Jewish Clergy Bless Abortion Clinic, Claim "God is Present in This Space" </a:t>
            </a:r>
            <a:b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7">
                  <a:extLst>
                    <a:ext uri="{A12FA001-AC4F-418D-AE19-62706E023703}">
                      <ahyp:hlinkClr xmlns:ahyp="http://schemas.microsoft.com/office/drawing/2018/hyperlinkcolor" val="tx"/>
                    </a:ext>
                  </a:extLst>
                </a:hlinkClick>
              </a:rPr>
              <a:t>Ohio School To Remove Ten Commandments Plaque For Almost 100 Years After Atheist Group</a:t>
            </a:r>
            <a:b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8">
                  <a:extLst>
                    <a:ext uri="{A12FA001-AC4F-418D-AE19-62706E023703}">
                      <ahyp:hlinkClr xmlns:ahyp="http://schemas.microsoft.com/office/drawing/2018/hyperlinkcolor" val="tx"/>
                    </a:ext>
                  </a:extLst>
                </a:hlinkClick>
              </a:rPr>
              <a:t>Evangelical denomination expels entire congregation over LGBT policy </a:t>
            </a:r>
            <a:r>
              <a:rPr kumimoji="0" lang="en-US" altLang="en-US" sz="7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9">
                  <a:extLst>
                    <a:ext uri="{A12FA001-AC4F-418D-AE19-62706E023703}">
                      <ahyp:hlinkClr xmlns:ahyp="http://schemas.microsoft.com/office/drawing/2018/hyperlinkcolor" val="tx"/>
                    </a:ext>
                  </a:extLst>
                </a:hlinkClick>
              </a:rPr>
              <a:t>Newly Consecrated Gay Bishop Declares God Is A Woman - The Daily Caller</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0">
                  <a:extLst>
                    <a:ext uri="{A12FA001-AC4F-418D-AE19-62706E023703}">
                      <ahyp:hlinkClr xmlns:ahyp="http://schemas.microsoft.com/office/drawing/2018/hyperlinkcolor" val="tx"/>
                    </a:ext>
                  </a:extLst>
                </a:hlinkClick>
              </a:rPr>
              <a:t>Largest US Presbyterian Denomination to Ordain First Non-Binary Person as </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1">
                  <a:extLst>
                    <a:ext uri="{A12FA001-AC4F-418D-AE19-62706E023703}">
                      <ahyp:hlinkClr xmlns:ahyp="http://schemas.microsoft.com/office/drawing/2018/hyperlinkcolor" val="tx"/>
                    </a:ext>
                  </a:extLst>
                </a:hlinkClick>
              </a:rPr>
              <a:t>Joel Osteen Celebrates LGBTQ Pride at Lady Gaga Event</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2">
                  <a:extLst>
                    <a:ext uri="{A12FA001-AC4F-418D-AE19-62706E023703}">
                      <ahyp:hlinkClr xmlns:ahyp="http://schemas.microsoft.com/office/drawing/2018/hyperlinkcolor" val="tx"/>
                    </a:ext>
                  </a:extLst>
                </a:hlinkClick>
              </a:rPr>
              <a:t>United Church of Christ clergy hold service of blessing at Planned Parenthood</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3">
                  <a:extLst>
                    <a:ext uri="{A12FA001-AC4F-418D-AE19-62706E023703}">
                      <ahyp:hlinkClr xmlns:ahyp="http://schemas.microsoft.com/office/drawing/2018/hyperlinkcolor" val="tx"/>
                    </a:ext>
                  </a:extLst>
                </a:hlinkClick>
              </a:rPr>
              <a:t>Hillsong Church Affirms Full Pro-LGBTQ Position in Their One World Religion Alpha Conferen</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ce</a:t>
            </a:r>
            <a:b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4">
                  <a:extLst>
                    <a:ext uri="{A12FA001-AC4F-418D-AE19-62706E023703}">
                      <ahyp:hlinkClr xmlns:ahyp="http://schemas.microsoft.com/office/drawing/2018/hyperlinkcolor" val="tx"/>
                    </a:ext>
                  </a:extLst>
                </a:hlinkClick>
              </a:rPr>
              <a:t>Methodist University Offers Students Course on 'Queer Bible Hermeneutics</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5">
                  <a:extLst>
                    <a:ext uri="{A12FA001-AC4F-418D-AE19-62706E023703}">
                      <ahyp:hlinkClr xmlns:ahyp="http://schemas.microsoft.com/office/drawing/2018/hyperlinkcolor" val="tx"/>
                    </a:ext>
                  </a:extLst>
                </a:hlinkClick>
              </a:rPr>
              <a:t>’</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4">
                  <a:extLst>
                    <a:ext uri="{A12FA001-AC4F-418D-AE19-62706E023703}">
                      <ahyp:hlinkClr xmlns:ahyp="http://schemas.microsoft.com/office/drawing/2018/hyperlinkcolor" val="tx"/>
                    </a:ext>
                  </a:extLst>
                </a:hlinkClick>
              </a:rPr>
              <a:t> </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5">
                  <a:extLst>
                    <a:ext uri="{A12FA001-AC4F-418D-AE19-62706E023703}">
                      <ahyp:hlinkClr xmlns:ahyp="http://schemas.microsoft.com/office/drawing/2018/hyperlinkcolor" val="tx"/>
                    </a:ext>
                  </a:extLst>
                </a:hlinkClick>
              </a:rPr>
              <a:t>Chrislam Founder Rick Warren Partnering With Mosques To Equate God Of The Bible And Alla</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6">
                  <a:extLst>
                    <a:ext uri="{A12FA001-AC4F-418D-AE19-62706E023703}">
                      <ahyp:hlinkClr xmlns:ahyp="http://schemas.microsoft.com/office/drawing/2018/hyperlinkcolor" val="tx"/>
                    </a:ext>
                  </a:extLst>
                </a:hlinkClick>
              </a:rPr>
              <a:t>Durham Church offers to cover crosses while hosting Muslim prayers - Anglican </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7">
                  <a:extLst>
                    <a:ext uri="{A12FA001-AC4F-418D-AE19-62706E023703}">
                      <ahyp:hlinkClr xmlns:ahyp="http://schemas.microsoft.com/office/drawing/2018/hyperlinkcolor" val="tx"/>
                    </a:ext>
                  </a:extLst>
                </a:hlinkClick>
              </a:rPr>
              <a:t>Investigation Shows Televangelists Living Lavish Lifestyles </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8">
                  <a:extLst>
                    <a:ext uri="{A12FA001-AC4F-418D-AE19-62706E023703}">
                      <ahyp:hlinkClr xmlns:ahyp="http://schemas.microsoft.com/office/drawing/2018/hyperlinkcolor" val="tx"/>
                    </a:ext>
                  </a:extLst>
                </a:hlinkClick>
              </a:rPr>
              <a:t>Prosperity Gospel Plantation Owner, Paula White, Claims God Told Her to Accept Title of 'Apostl</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hlinkClick r:id="rId19">
                  <a:extLst>
                    <a:ext uri="{A12FA001-AC4F-418D-AE19-62706E023703}">
                      <ahyp:hlinkClr xmlns:ahyp="http://schemas.microsoft.com/office/drawing/2018/hyperlinkcolor" val="tx"/>
                    </a:ext>
                  </a:extLst>
                </a:hlinkClick>
              </a:rPr>
              <a:t>Spain: 10 Million Live in Towns Without Evangelical Presence</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504835" name="Picture 3">
            <a:extLst>
              <a:ext uri="{FF2B5EF4-FFF2-40B4-BE49-F238E27FC236}">
                <a16:creationId xmlns:a16="http://schemas.microsoft.com/office/drawing/2014/main" id="{4C70205F-4976-ED45-8930-EF0DC8186B7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6997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6" name="Picture 4">
            <a:extLst>
              <a:ext uri="{FF2B5EF4-FFF2-40B4-BE49-F238E27FC236}">
                <a16:creationId xmlns:a16="http://schemas.microsoft.com/office/drawing/2014/main" id="{4BE056E5-09C5-234C-BBF2-CD228D9AC9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9744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7" name="Picture 5">
            <a:extLst>
              <a:ext uri="{FF2B5EF4-FFF2-40B4-BE49-F238E27FC236}">
                <a16:creationId xmlns:a16="http://schemas.microsoft.com/office/drawing/2014/main" id="{EC4F68B6-AAC8-5F45-9167-A82B4295AB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12474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8" name="Picture 6">
            <a:extLst>
              <a:ext uri="{FF2B5EF4-FFF2-40B4-BE49-F238E27FC236}">
                <a16:creationId xmlns:a16="http://schemas.microsoft.com/office/drawing/2014/main" id="{82B6C3E8-2744-C741-A508-82B082CD3B9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15221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9" name="Picture 7">
            <a:extLst>
              <a:ext uri="{FF2B5EF4-FFF2-40B4-BE49-F238E27FC236}">
                <a16:creationId xmlns:a16="http://schemas.microsoft.com/office/drawing/2014/main" id="{DF00227E-2D27-424B-AF12-22F3536E84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17967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0" name="Picture 8">
            <a:extLst>
              <a:ext uri="{FF2B5EF4-FFF2-40B4-BE49-F238E27FC236}">
                <a16:creationId xmlns:a16="http://schemas.microsoft.com/office/drawing/2014/main" id="{15A7E7E9-FC19-D340-969B-23AA911D303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20713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1" name="Picture 9">
            <a:extLst>
              <a:ext uri="{FF2B5EF4-FFF2-40B4-BE49-F238E27FC236}">
                <a16:creationId xmlns:a16="http://schemas.microsoft.com/office/drawing/2014/main" id="{BDD35996-FB6D-B64F-BA4E-8D791E4F1B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23460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2" name="Picture 10">
            <a:extLst>
              <a:ext uri="{FF2B5EF4-FFF2-40B4-BE49-F238E27FC236}">
                <a16:creationId xmlns:a16="http://schemas.microsoft.com/office/drawing/2014/main" id="{31E901BB-8FD6-B447-86E9-048A3CA66F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26190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3" name="Picture 11">
            <a:extLst>
              <a:ext uri="{FF2B5EF4-FFF2-40B4-BE49-F238E27FC236}">
                <a16:creationId xmlns:a16="http://schemas.microsoft.com/office/drawing/2014/main" id="{EB3CD7F2-B6CE-674E-8136-E026BD04DC8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28937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4" name="Picture 12">
            <a:extLst>
              <a:ext uri="{FF2B5EF4-FFF2-40B4-BE49-F238E27FC236}">
                <a16:creationId xmlns:a16="http://schemas.microsoft.com/office/drawing/2014/main" id="{6971D9D6-CE7E-3C44-94EB-ABF1210E9C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31683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5" name="Picture 13">
            <a:extLst>
              <a:ext uri="{FF2B5EF4-FFF2-40B4-BE49-F238E27FC236}">
                <a16:creationId xmlns:a16="http://schemas.microsoft.com/office/drawing/2014/main" id="{5430BFA8-A9AF-9940-B63C-77179DBA42B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34429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6" name="Picture 14">
            <a:extLst>
              <a:ext uri="{FF2B5EF4-FFF2-40B4-BE49-F238E27FC236}">
                <a16:creationId xmlns:a16="http://schemas.microsoft.com/office/drawing/2014/main" id="{62EB0422-EBA3-D141-A8BC-7CA5EF27B0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37176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7" name="Picture 15">
            <a:extLst>
              <a:ext uri="{FF2B5EF4-FFF2-40B4-BE49-F238E27FC236}">
                <a16:creationId xmlns:a16="http://schemas.microsoft.com/office/drawing/2014/main" id="{6F9AC419-2702-CD49-8AC1-6FF855E652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39906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8" name="Picture 16">
            <a:extLst>
              <a:ext uri="{FF2B5EF4-FFF2-40B4-BE49-F238E27FC236}">
                <a16:creationId xmlns:a16="http://schemas.microsoft.com/office/drawing/2014/main" id="{979074EC-2EC2-C441-9D22-4F52A607FDF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42653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9" name="Picture 17">
            <a:extLst>
              <a:ext uri="{FF2B5EF4-FFF2-40B4-BE49-F238E27FC236}">
                <a16:creationId xmlns:a16="http://schemas.microsoft.com/office/drawing/2014/main" id="{2D5BEBDB-313C-2A43-905A-9D63FDEB41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45399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0" name="Picture 18">
            <a:extLst>
              <a:ext uri="{FF2B5EF4-FFF2-40B4-BE49-F238E27FC236}">
                <a16:creationId xmlns:a16="http://schemas.microsoft.com/office/drawing/2014/main" id="{F7561AA8-C1E0-9344-A1D6-42D778424D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48145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1" name="Picture 19">
            <a:extLst>
              <a:ext uri="{FF2B5EF4-FFF2-40B4-BE49-F238E27FC236}">
                <a16:creationId xmlns:a16="http://schemas.microsoft.com/office/drawing/2014/main" id="{F8FF1FB9-A015-F743-9998-6996C9D7A2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50892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2" name="Picture 20">
            <a:extLst>
              <a:ext uri="{FF2B5EF4-FFF2-40B4-BE49-F238E27FC236}">
                <a16:creationId xmlns:a16="http://schemas.microsoft.com/office/drawing/2014/main" id="{EEAF8683-133A-E14B-9669-20827B8CF7C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53622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3" name="Picture 21">
            <a:extLst>
              <a:ext uri="{FF2B5EF4-FFF2-40B4-BE49-F238E27FC236}">
                <a16:creationId xmlns:a16="http://schemas.microsoft.com/office/drawing/2014/main" id="{4170B812-51E6-7A44-B659-822C85C903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56369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4" name="Picture 22">
            <a:extLst>
              <a:ext uri="{FF2B5EF4-FFF2-40B4-BE49-F238E27FC236}">
                <a16:creationId xmlns:a16="http://schemas.microsoft.com/office/drawing/2014/main" id="{363FB580-FA3F-FA4F-8F41-BC0C3066DDC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305" y="5911551"/>
            <a:ext cx="1270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159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9BF5B-B027-C445-BEFB-DED54F36620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517232"/>
            <a:ext cx="6004536"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The Fall of Francis Chan and Why He Should Be Avoided</a:t>
            </a:r>
          </a:p>
        </p:txBody>
      </p:sp>
    </p:spTree>
    <p:extLst>
      <p:ext uri="{BB962C8B-B14F-4D97-AF65-F5344CB8AC3E}">
        <p14:creationId xmlns:p14="http://schemas.microsoft.com/office/powerpoint/2010/main" val="38242214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74B8-8FA2-984B-B3E7-14113EF42474}"/>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661248"/>
            <a:ext cx="5992902" cy="11967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Time to Kiss the Gospel Coalition Goodbye</a:t>
            </a:r>
          </a:p>
        </p:txBody>
      </p:sp>
    </p:spTree>
    <p:extLst>
      <p:ext uri="{BB962C8B-B14F-4D97-AF65-F5344CB8AC3E}">
        <p14:creationId xmlns:p14="http://schemas.microsoft.com/office/powerpoint/2010/main" val="100066647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pic>
        <p:nvPicPr>
          <p:cNvPr id="502786" name="Picture 2">
            <a:extLst>
              <a:ext uri="{FF2B5EF4-FFF2-40B4-BE49-F238E27FC236}">
                <a16:creationId xmlns:a16="http://schemas.microsoft.com/office/drawing/2014/main" id="{9A42D88F-9966-AF47-B1F8-F4C2C9CD5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7384"/>
            <a:ext cx="4608512" cy="690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804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3779838" y="746125"/>
            <a:ext cx="1619250" cy="522288"/>
          </a:xfrm>
          <a:prstGeom prst="rect">
            <a:avLst/>
          </a:prstGeom>
          <a:solidFill>
            <a:srgbClr val="000000"/>
          </a:solidFill>
        </p:spPr>
        <p:txBody>
          <a:bodyPr>
            <a:spAutoFit/>
          </a:bodyPr>
          <a:lstStyle/>
          <a:p>
            <a:pPr algn="ctr" eaLnBrk="1" hangingPunct="1">
              <a:defRPr/>
            </a:pPr>
            <a:r>
              <a:rPr lang="ja-JP" altLang="en-US" sz="2800" dirty="0">
                <a:solidFill>
                  <a:srgbClr val="FFFFFF"/>
                </a:solidFill>
                <a:latin typeface="宋体" charset="0"/>
                <a:ea typeface="宋体" charset="0"/>
                <a:cs typeface="宋体" charset="0"/>
                <a:sym typeface="宋体" charset="0"/>
              </a:rPr>
              <a:t>题目</a:t>
            </a:r>
            <a:endParaRPr lang="en-US" sz="2800" b="1" kern="1200" dirty="0">
              <a:solidFill>
                <a:srgbClr val="FFFFFF"/>
              </a:solidFill>
              <a:latin typeface="Arial" charset="0"/>
              <a:ea typeface="ＭＳ Ｐゴシック" charset="0"/>
              <a:cs typeface="ＭＳ Ｐゴシック" charset="0"/>
            </a:endParaRPr>
          </a:p>
        </p:txBody>
      </p:sp>
      <p:sp>
        <p:nvSpPr>
          <p:cNvPr id="546818"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rPr>
              <a:t>238</a:t>
            </a:r>
          </a:p>
        </p:txBody>
      </p:sp>
      <p:sp>
        <p:nvSpPr>
          <p:cNvPr id="546819" name="Text Box 5"/>
          <p:cNvSpPr txBox="1">
            <a:spLocks noChangeArrowheads="1"/>
          </p:cNvSpPr>
          <p:nvPr/>
        </p:nvSpPr>
        <p:spPr bwMode="auto">
          <a:xfrm>
            <a:off x="1143000" y="1676400"/>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000000"/>
                </a:solidFill>
                <a:effectLst/>
                <a:uLnTx/>
                <a:uFillTx/>
                <a:latin typeface="宋体" charset="0"/>
                <a:ea typeface="宋体" charset="0"/>
                <a:cs typeface="宋体" charset="0"/>
                <a:sym typeface="宋体" charset="0"/>
              </a:rPr>
              <a:t>提摩太后书是三封教牧书信的其中一卷，特征是写给个人的（不是教会的），是保罗最后的写作。</a:t>
            </a:r>
            <a:r>
              <a:rPr kumimoji="0" lang="en-US" altLang="ja-JP" sz="3200" b="0" i="0" u="none" strike="noStrike" kern="1200" cap="none" spc="0" normalizeH="0" baseline="0" noProof="0">
                <a:ln>
                  <a:noFill/>
                </a:ln>
                <a:solidFill>
                  <a:srgbClr val="000000"/>
                </a:solidFill>
                <a:effectLst/>
                <a:uLnTx/>
                <a:uFillTx/>
                <a:latin typeface="宋体" charset="0"/>
                <a:ea typeface="宋体" charset="0"/>
                <a:cs typeface="宋体" charset="0"/>
                <a:sym typeface="宋体" charset="0"/>
              </a:rPr>
              <a:t> </a:t>
            </a: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a:t>
            </a:r>
            <a:r>
              <a:rPr kumimoji="0" lang="en-US" altLang="zh-CN" sz="3200" b="1" i="0" u="none" strike="noStrike" kern="1200" cap="none" spc="0" normalizeH="0" baseline="0" noProof="0">
                <a:ln>
                  <a:noFill/>
                </a:ln>
                <a:solidFill>
                  <a:srgbClr val="000000"/>
                </a:solidFill>
                <a:effectLst/>
                <a:uLnTx/>
                <a:uFillTx/>
                <a:latin typeface="Bwgrki" charset="0"/>
                <a:ea typeface="ＭＳ Ｐゴシック" charset="0"/>
                <a:cs typeface="Bwgrki" charset="0"/>
                <a:sym typeface="Times New Roman Bold" charset="0"/>
              </a:rPr>
              <a:t>Pro.j Timo.qeon b</a:t>
            </a:r>
            <a:r>
              <a:rPr kumimoji="0" lang="en-US" altLang="zh-CN" sz="3200" b="1" i="1" u="none" strike="noStrike" kern="1200" cap="none" spc="0" normalizeH="0" baseline="0" noProof="0">
                <a:ln>
                  <a:noFill/>
                </a:ln>
                <a:solidFill>
                  <a:srgbClr val="000000"/>
                </a:solidFill>
                <a:effectLst/>
                <a:uLnTx/>
                <a:uFillTx/>
                <a:latin typeface="Bwgrki" charset="0"/>
                <a:ea typeface="ＭＳ Ｐゴシック" charset="0"/>
                <a:cs typeface="Bwgrki" charset="0"/>
                <a:sym typeface="Times New Roman Bold" charset="0"/>
              </a:rPr>
              <a:t> </a:t>
            </a:r>
            <a:r>
              <a:rPr kumimoji="0" lang="en-US" altLang="zh-CN" sz="3200" b="1" i="1"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rPr>
              <a:t>Second to Timothy</a:t>
            </a:r>
            <a:endParaRPr kumimoji="0" lang="en-US" sz="3200" b="1" i="0" u="none" strike="noStrike" kern="1200" cap="none" spc="0" normalizeH="0" baseline="0" noProof="0">
              <a:ln>
                <a:noFill/>
              </a:ln>
              <a:solidFill>
                <a:srgbClr val="000000"/>
              </a:solidFill>
              <a:effectLst/>
              <a:uLnTx/>
              <a:uFillTx/>
              <a:latin typeface="Arial" charset="0"/>
              <a:ea typeface="SimSun" charset="0"/>
              <a:cs typeface="SimSun" charset="0"/>
              <a:sym typeface="Times New Roman Bold" charset="0"/>
            </a:endParaRPr>
          </a:p>
        </p:txBody>
      </p:sp>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657225"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FFFFFF"/>
                </a:solidFill>
                <a:effectLst>
                  <a:glow rad="228600">
                    <a:srgbClr val="000000"/>
                  </a:glow>
                </a:effectLst>
                <a:uLnTx/>
                <a:uFillTx/>
                <a:latin typeface="Times New Roman Bold" charset="0"/>
                <a:ea typeface="ＭＳ Ｐゴシック" charset="0"/>
                <a:cs typeface="Times New Roman Bold" charset="0"/>
                <a:sym typeface="Times New Roman Bold" charset="0"/>
              </a:rPr>
              <a:t>提摩太后书</a:t>
            </a:r>
            <a:endParaRPr kumimoji="0" lang="en-US" sz="4800" b="1" i="0" u="none" strike="noStrike" kern="0" cap="none" spc="0" normalizeH="0" baseline="0" noProof="0" dirty="0">
              <a:ln>
                <a:noFill/>
              </a:ln>
              <a:solidFill>
                <a:srgbClr val="FFFFFF"/>
              </a:solidFill>
              <a:effectLst>
                <a:glow rad="228600">
                  <a:srgbClr val="000000"/>
                </a:glow>
              </a:effectLst>
              <a:uLnTx/>
              <a:uFillTx/>
              <a:latin typeface="Impact" charset="0"/>
              <a:ea typeface="ＭＳ Ｐゴシック" charset="0"/>
              <a:cs typeface="Impact" charset="0"/>
              <a:sym typeface="Impact" charset="0"/>
            </a:endParaRPr>
          </a:p>
        </p:txBody>
      </p:sp>
    </p:spTree>
    <p:extLst>
      <p:ext uri="{BB962C8B-B14F-4D97-AF65-F5344CB8AC3E}">
        <p14:creationId xmlns:p14="http://schemas.microsoft.com/office/powerpoint/2010/main" val="2715879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FFFFFF"/>
                </a:solidFill>
                <a:effectLst>
                  <a:outerShdw blurRad="38100" dist="38100" dir="2700000" algn="tl">
                    <a:srgbClr val="000000"/>
                  </a:outerShdw>
                </a:effectLst>
                <a:latin typeface="宋体" charset="0"/>
                <a:ea typeface="宋体" charset="0"/>
                <a:cs typeface="宋体" charset="0"/>
                <a:sym typeface="宋体" charset="0"/>
              </a:rPr>
              <a:t>引言</a:t>
            </a:r>
            <a:endParaRPr lang="en-US"/>
          </a:p>
        </p:txBody>
      </p:sp>
      <p:sp>
        <p:nvSpPr>
          <p:cNvPr id="12290" name="AutoShape 2"/>
          <p:cNvSpPr>
            <a:spLocks/>
          </p:cNvSpPr>
          <p:nvPr/>
        </p:nvSpPr>
        <p:spPr bwMode="auto">
          <a:xfrm>
            <a:off x="228600" y="1371600"/>
            <a:ext cx="8915400" cy="162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其中的一卷教牧书信</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提摩太前后书和提多书</a:t>
            </a:r>
            <a:r>
              <a:rPr lang="en-US" sz="3200" dirty="0">
                <a:solidFill>
                  <a:srgbClr val="FFFFFF"/>
                </a:solidFill>
                <a:latin typeface="Verdana" charset="0"/>
                <a:cs typeface="Verdana" charset="0"/>
                <a:sym typeface="Verdana" charset="0"/>
              </a:rPr>
              <a:t>)</a:t>
            </a:r>
          </a:p>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保罗写给个人的书信</a:t>
            </a: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（就像写给教会书信）</a:t>
            </a:r>
            <a:endParaRPr lang="en-US" dirty="0">
              <a:cs typeface="Times New Roman Bold" charset="0"/>
            </a:endParaRPr>
          </a:p>
        </p:txBody>
      </p:sp>
      <p:grpSp>
        <p:nvGrpSpPr>
          <p:cNvPr id="407555" name="Group 3"/>
          <p:cNvGrpSpPr>
            <a:grpSpLocks/>
          </p:cNvGrpSpPr>
          <p:nvPr/>
        </p:nvGrpSpPr>
        <p:grpSpPr bwMode="auto">
          <a:xfrm>
            <a:off x="3657600" y="3427413"/>
            <a:ext cx="4648200" cy="2782887"/>
            <a:chOff x="0" y="-1"/>
            <a:chExt cx="4648201" cy="2782889"/>
          </a:xfrm>
        </p:grpSpPr>
        <p:sp>
          <p:nvSpPr>
            <p:cNvPr id="12292" name="AutoShape 4"/>
            <p:cNvSpPr>
              <a:spLocks/>
            </p:cNvSpPr>
            <p:nvPr/>
          </p:nvSpPr>
          <p:spPr bwMode="auto">
            <a:xfrm>
              <a:off x="303213" y="195261"/>
              <a:ext cx="4033838" cy="258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3" name="AutoShape 5"/>
            <p:cNvSpPr>
              <a:spLocks/>
            </p:cNvSpPr>
            <p:nvPr/>
          </p:nvSpPr>
          <p:spPr bwMode="auto">
            <a:xfrm>
              <a:off x="447675" y="315911"/>
              <a:ext cx="3746501" cy="2352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9900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4" name="AutoShape 6"/>
            <p:cNvSpPr>
              <a:spLocks/>
            </p:cNvSpPr>
            <p:nvPr/>
          </p:nvSpPr>
          <p:spPr bwMode="auto">
            <a:xfrm>
              <a:off x="0" y="395286"/>
              <a:ext cx="4648201" cy="2008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1" y="21554"/>
                  </a:moveTo>
                  <a:lnTo>
                    <a:pt x="20007" y="21464"/>
                  </a:lnTo>
                  <a:lnTo>
                    <a:pt x="19468" y="21328"/>
                  </a:lnTo>
                  <a:lnTo>
                    <a:pt x="18855" y="21146"/>
                  </a:lnTo>
                  <a:lnTo>
                    <a:pt x="18512" y="21033"/>
                  </a:lnTo>
                  <a:lnTo>
                    <a:pt x="18120" y="20942"/>
                  </a:lnTo>
                  <a:lnTo>
                    <a:pt x="17703" y="20806"/>
                  </a:lnTo>
                  <a:lnTo>
                    <a:pt x="17213" y="20693"/>
                  </a:lnTo>
                  <a:lnTo>
                    <a:pt x="16674" y="20534"/>
                  </a:lnTo>
                  <a:lnTo>
                    <a:pt x="16074" y="20353"/>
                  </a:lnTo>
                  <a:lnTo>
                    <a:pt x="15388" y="20172"/>
                  </a:lnTo>
                  <a:lnTo>
                    <a:pt x="14604" y="19968"/>
                  </a:lnTo>
                  <a:lnTo>
                    <a:pt x="13746" y="19741"/>
                  </a:lnTo>
                  <a:lnTo>
                    <a:pt x="12790" y="19492"/>
                  </a:lnTo>
                  <a:lnTo>
                    <a:pt x="11725" y="19220"/>
                  </a:lnTo>
                  <a:lnTo>
                    <a:pt x="11541" y="19220"/>
                  </a:lnTo>
                  <a:lnTo>
                    <a:pt x="11492" y="19197"/>
                  </a:lnTo>
                  <a:lnTo>
                    <a:pt x="11369" y="19197"/>
                  </a:lnTo>
                  <a:lnTo>
                    <a:pt x="11308" y="19174"/>
                  </a:lnTo>
                  <a:lnTo>
                    <a:pt x="11259" y="19174"/>
                  </a:lnTo>
                  <a:lnTo>
                    <a:pt x="11222" y="19378"/>
                  </a:lnTo>
                  <a:lnTo>
                    <a:pt x="11173" y="19582"/>
                  </a:lnTo>
                  <a:lnTo>
                    <a:pt x="11136" y="19786"/>
                  </a:lnTo>
                  <a:lnTo>
                    <a:pt x="11100" y="19968"/>
                  </a:lnTo>
                  <a:lnTo>
                    <a:pt x="10928" y="20058"/>
                  </a:lnTo>
                  <a:lnTo>
                    <a:pt x="10806" y="20104"/>
                  </a:lnTo>
                  <a:lnTo>
                    <a:pt x="10708" y="20126"/>
                  </a:lnTo>
                  <a:lnTo>
                    <a:pt x="10646" y="20149"/>
                  </a:lnTo>
                  <a:lnTo>
                    <a:pt x="10597" y="20217"/>
                  </a:lnTo>
                  <a:lnTo>
                    <a:pt x="10573" y="20240"/>
                  </a:lnTo>
                  <a:lnTo>
                    <a:pt x="10548" y="20285"/>
                  </a:lnTo>
                  <a:lnTo>
                    <a:pt x="10365" y="20262"/>
                  </a:lnTo>
                  <a:lnTo>
                    <a:pt x="10230" y="20240"/>
                  </a:lnTo>
                  <a:lnTo>
                    <a:pt x="10120" y="20217"/>
                  </a:lnTo>
                  <a:lnTo>
                    <a:pt x="10022" y="20149"/>
                  </a:lnTo>
                  <a:lnTo>
                    <a:pt x="9936" y="20126"/>
                  </a:lnTo>
                  <a:lnTo>
                    <a:pt x="9825" y="20104"/>
                  </a:lnTo>
                  <a:lnTo>
                    <a:pt x="9703" y="20058"/>
                  </a:lnTo>
                  <a:lnTo>
                    <a:pt x="9544" y="19968"/>
                  </a:lnTo>
                  <a:lnTo>
                    <a:pt x="9470" y="19877"/>
                  </a:lnTo>
                  <a:lnTo>
                    <a:pt x="9299" y="19696"/>
                  </a:lnTo>
                  <a:lnTo>
                    <a:pt x="9225" y="19605"/>
                  </a:lnTo>
                  <a:lnTo>
                    <a:pt x="9127" y="19492"/>
                  </a:lnTo>
                  <a:lnTo>
                    <a:pt x="8956" y="19310"/>
                  </a:lnTo>
                  <a:lnTo>
                    <a:pt x="8882" y="19220"/>
                  </a:lnTo>
                  <a:lnTo>
                    <a:pt x="8796" y="19174"/>
                  </a:lnTo>
                  <a:lnTo>
                    <a:pt x="8698" y="19152"/>
                  </a:lnTo>
                  <a:lnTo>
                    <a:pt x="8613" y="19084"/>
                  </a:lnTo>
                  <a:lnTo>
                    <a:pt x="8539" y="19038"/>
                  </a:lnTo>
                  <a:lnTo>
                    <a:pt x="8441" y="18993"/>
                  </a:lnTo>
                  <a:lnTo>
                    <a:pt x="8355" y="18948"/>
                  </a:lnTo>
                  <a:lnTo>
                    <a:pt x="8257" y="18880"/>
                  </a:lnTo>
                  <a:lnTo>
                    <a:pt x="8184" y="18834"/>
                  </a:lnTo>
                  <a:lnTo>
                    <a:pt x="7485" y="18698"/>
                  </a:lnTo>
                  <a:lnTo>
                    <a:pt x="7253" y="18630"/>
                  </a:lnTo>
                  <a:lnTo>
                    <a:pt x="7020" y="18608"/>
                  </a:lnTo>
                  <a:lnTo>
                    <a:pt x="6775" y="18562"/>
                  </a:lnTo>
                  <a:lnTo>
                    <a:pt x="6309" y="18472"/>
                  </a:lnTo>
                  <a:lnTo>
                    <a:pt x="4949" y="18472"/>
                  </a:lnTo>
                  <a:lnTo>
                    <a:pt x="4496" y="18540"/>
                  </a:lnTo>
                  <a:lnTo>
                    <a:pt x="4104" y="18585"/>
                  </a:lnTo>
                  <a:lnTo>
                    <a:pt x="3749" y="18630"/>
                  </a:lnTo>
                  <a:lnTo>
                    <a:pt x="3442" y="18698"/>
                  </a:lnTo>
                  <a:lnTo>
                    <a:pt x="3185" y="18721"/>
                  </a:lnTo>
                  <a:lnTo>
                    <a:pt x="2952" y="18744"/>
                  </a:lnTo>
                  <a:lnTo>
                    <a:pt x="2744" y="18789"/>
                  </a:lnTo>
                  <a:lnTo>
                    <a:pt x="2572" y="18789"/>
                  </a:lnTo>
                  <a:lnTo>
                    <a:pt x="2413" y="18812"/>
                  </a:lnTo>
                  <a:lnTo>
                    <a:pt x="2242" y="18834"/>
                  </a:lnTo>
                  <a:lnTo>
                    <a:pt x="2107" y="18857"/>
                  </a:lnTo>
                  <a:lnTo>
                    <a:pt x="1960" y="18857"/>
                  </a:lnTo>
                  <a:lnTo>
                    <a:pt x="1801" y="18880"/>
                  </a:lnTo>
                  <a:lnTo>
                    <a:pt x="1482" y="18880"/>
                  </a:lnTo>
                  <a:lnTo>
                    <a:pt x="1286" y="18925"/>
                  </a:lnTo>
                  <a:lnTo>
                    <a:pt x="1163" y="18970"/>
                  </a:lnTo>
                  <a:lnTo>
                    <a:pt x="1053" y="19016"/>
                  </a:lnTo>
                  <a:lnTo>
                    <a:pt x="931" y="19061"/>
                  </a:lnTo>
                  <a:lnTo>
                    <a:pt x="820" y="19129"/>
                  </a:lnTo>
                  <a:lnTo>
                    <a:pt x="575" y="19220"/>
                  </a:lnTo>
                  <a:lnTo>
                    <a:pt x="465" y="19265"/>
                  </a:lnTo>
                  <a:lnTo>
                    <a:pt x="343" y="19310"/>
                  </a:lnTo>
                  <a:lnTo>
                    <a:pt x="245" y="19242"/>
                  </a:lnTo>
                  <a:lnTo>
                    <a:pt x="196" y="19197"/>
                  </a:lnTo>
                  <a:lnTo>
                    <a:pt x="110" y="19084"/>
                  </a:lnTo>
                  <a:lnTo>
                    <a:pt x="0" y="18880"/>
                  </a:lnTo>
                  <a:lnTo>
                    <a:pt x="0" y="18404"/>
                  </a:lnTo>
                  <a:lnTo>
                    <a:pt x="183" y="17928"/>
                  </a:lnTo>
                  <a:lnTo>
                    <a:pt x="306" y="17542"/>
                  </a:lnTo>
                  <a:lnTo>
                    <a:pt x="404" y="17248"/>
                  </a:lnTo>
                  <a:lnTo>
                    <a:pt x="490" y="16976"/>
                  </a:lnTo>
                  <a:lnTo>
                    <a:pt x="575" y="16749"/>
                  </a:lnTo>
                  <a:lnTo>
                    <a:pt x="637" y="16454"/>
                  </a:lnTo>
                  <a:lnTo>
                    <a:pt x="722" y="16160"/>
                  </a:lnTo>
                  <a:lnTo>
                    <a:pt x="833" y="15775"/>
                  </a:lnTo>
                  <a:lnTo>
                    <a:pt x="1004" y="15457"/>
                  </a:lnTo>
                  <a:lnTo>
                    <a:pt x="1078" y="15299"/>
                  </a:lnTo>
                  <a:lnTo>
                    <a:pt x="1163" y="15117"/>
                  </a:lnTo>
                  <a:lnTo>
                    <a:pt x="1310" y="14233"/>
                  </a:lnTo>
                  <a:lnTo>
                    <a:pt x="1445" y="13440"/>
                  </a:lnTo>
                  <a:lnTo>
                    <a:pt x="1592" y="12692"/>
                  </a:lnTo>
                  <a:lnTo>
                    <a:pt x="1739" y="11876"/>
                  </a:lnTo>
                  <a:lnTo>
                    <a:pt x="1899" y="10947"/>
                  </a:lnTo>
                  <a:lnTo>
                    <a:pt x="2095" y="9859"/>
                  </a:lnTo>
                  <a:lnTo>
                    <a:pt x="2340" y="8544"/>
                  </a:lnTo>
                  <a:lnTo>
                    <a:pt x="2621" y="6890"/>
                  </a:lnTo>
                  <a:lnTo>
                    <a:pt x="2952" y="5303"/>
                  </a:lnTo>
                  <a:lnTo>
                    <a:pt x="3197" y="4079"/>
                  </a:lnTo>
                  <a:lnTo>
                    <a:pt x="3381" y="3195"/>
                  </a:lnTo>
                  <a:lnTo>
                    <a:pt x="3504" y="2561"/>
                  </a:lnTo>
                  <a:lnTo>
                    <a:pt x="3589" y="2107"/>
                  </a:lnTo>
                  <a:lnTo>
                    <a:pt x="3638" y="1790"/>
                  </a:lnTo>
                  <a:lnTo>
                    <a:pt x="3675" y="1518"/>
                  </a:lnTo>
                  <a:lnTo>
                    <a:pt x="3724" y="1201"/>
                  </a:lnTo>
                  <a:lnTo>
                    <a:pt x="3834" y="906"/>
                  </a:lnTo>
                  <a:lnTo>
                    <a:pt x="3896" y="725"/>
                  </a:lnTo>
                  <a:lnTo>
                    <a:pt x="3969" y="589"/>
                  </a:lnTo>
                  <a:lnTo>
                    <a:pt x="4067" y="475"/>
                  </a:lnTo>
                  <a:lnTo>
                    <a:pt x="4251" y="430"/>
                  </a:lnTo>
                  <a:lnTo>
                    <a:pt x="4459" y="339"/>
                  </a:lnTo>
                  <a:lnTo>
                    <a:pt x="4655" y="294"/>
                  </a:lnTo>
                  <a:lnTo>
                    <a:pt x="4839" y="226"/>
                  </a:lnTo>
                  <a:lnTo>
                    <a:pt x="5035" y="158"/>
                  </a:lnTo>
                  <a:lnTo>
                    <a:pt x="5243" y="113"/>
                  </a:lnTo>
                  <a:lnTo>
                    <a:pt x="5427" y="45"/>
                  </a:lnTo>
                  <a:lnTo>
                    <a:pt x="5623" y="0"/>
                  </a:lnTo>
                  <a:lnTo>
                    <a:pt x="7363" y="0"/>
                  </a:lnTo>
                  <a:lnTo>
                    <a:pt x="7669" y="67"/>
                  </a:lnTo>
                  <a:lnTo>
                    <a:pt x="7951" y="113"/>
                  </a:lnTo>
                  <a:lnTo>
                    <a:pt x="8184" y="158"/>
                  </a:lnTo>
                  <a:lnTo>
                    <a:pt x="8404" y="226"/>
                  </a:lnTo>
                  <a:lnTo>
                    <a:pt x="8576" y="271"/>
                  </a:lnTo>
                  <a:lnTo>
                    <a:pt x="8735" y="294"/>
                  </a:lnTo>
                  <a:lnTo>
                    <a:pt x="8894" y="339"/>
                  </a:lnTo>
                  <a:lnTo>
                    <a:pt x="9029" y="362"/>
                  </a:lnTo>
                  <a:lnTo>
                    <a:pt x="9152" y="430"/>
                  </a:lnTo>
                  <a:lnTo>
                    <a:pt x="9274" y="453"/>
                  </a:lnTo>
                  <a:lnTo>
                    <a:pt x="9519" y="543"/>
                  </a:lnTo>
                  <a:lnTo>
                    <a:pt x="9642" y="566"/>
                  </a:lnTo>
                  <a:lnTo>
                    <a:pt x="9789" y="657"/>
                  </a:lnTo>
                  <a:lnTo>
                    <a:pt x="9948" y="702"/>
                  </a:lnTo>
                  <a:lnTo>
                    <a:pt x="10120" y="770"/>
                  </a:lnTo>
                  <a:lnTo>
                    <a:pt x="10316" y="906"/>
                  </a:lnTo>
                  <a:lnTo>
                    <a:pt x="10463" y="997"/>
                  </a:lnTo>
                  <a:lnTo>
                    <a:pt x="10573" y="1087"/>
                  </a:lnTo>
                  <a:lnTo>
                    <a:pt x="10769" y="1223"/>
                  </a:lnTo>
                  <a:lnTo>
                    <a:pt x="10867" y="1314"/>
                  </a:lnTo>
                  <a:lnTo>
                    <a:pt x="10953" y="1405"/>
                  </a:lnTo>
                  <a:lnTo>
                    <a:pt x="11100" y="1541"/>
                  </a:lnTo>
                  <a:lnTo>
                    <a:pt x="11222" y="1745"/>
                  </a:lnTo>
                  <a:lnTo>
                    <a:pt x="11369" y="1971"/>
                  </a:lnTo>
                  <a:lnTo>
                    <a:pt x="11418" y="2039"/>
                  </a:lnTo>
                  <a:lnTo>
                    <a:pt x="11492" y="2107"/>
                  </a:lnTo>
                  <a:lnTo>
                    <a:pt x="11516" y="2153"/>
                  </a:lnTo>
                  <a:lnTo>
                    <a:pt x="11553" y="2175"/>
                  </a:lnTo>
                  <a:lnTo>
                    <a:pt x="11577" y="2425"/>
                  </a:lnTo>
                  <a:lnTo>
                    <a:pt x="11590" y="2697"/>
                  </a:lnTo>
                  <a:lnTo>
                    <a:pt x="11602" y="2946"/>
                  </a:lnTo>
                  <a:lnTo>
                    <a:pt x="11614" y="3241"/>
                  </a:lnTo>
                  <a:lnTo>
                    <a:pt x="11774" y="2969"/>
                  </a:lnTo>
                  <a:lnTo>
                    <a:pt x="11896" y="2810"/>
                  </a:lnTo>
                  <a:lnTo>
                    <a:pt x="11994" y="2651"/>
                  </a:lnTo>
                  <a:lnTo>
                    <a:pt x="12092" y="2515"/>
                  </a:lnTo>
                  <a:lnTo>
                    <a:pt x="12178" y="2425"/>
                  </a:lnTo>
                  <a:lnTo>
                    <a:pt x="12288" y="2289"/>
                  </a:lnTo>
                  <a:lnTo>
                    <a:pt x="12411" y="2175"/>
                  </a:lnTo>
                  <a:lnTo>
                    <a:pt x="12558" y="2017"/>
                  </a:lnTo>
                  <a:lnTo>
                    <a:pt x="12876" y="1971"/>
                  </a:lnTo>
                  <a:lnTo>
                    <a:pt x="13121" y="1903"/>
                  </a:lnTo>
                  <a:lnTo>
                    <a:pt x="13342" y="1881"/>
                  </a:lnTo>
                  <a:lnTo>
                    <a:pt x="13526" y="1858"/>
                  </a:lnTo>
                  <a:lnTo>
                    <a:pt x="13746" y="1835"/>
                  </a:lnTo>
                  <a:lnTo>
                    <a:pt x="14702" y="1835"/>
                  </a:lnTo>
                  <a:lnTo>
                    <a:pt x="15008" y="1903"/>
                  </a:lnTo>
                  <a:lnTo>
                    <a:pt x="15278" y="1971"/>
                  </a:lnTo>
                  <a:lnTo>
                    <a:pt x="15510" y="2017"/>
                  </a:lnTo>
                  <a:lnTo>
                    <a:pt x="15719" y="2062"/>
                  </a:lnTo>
                  <a:lnTo>
                    <a:pt x="16062" y="2153"/>
                  </a:lnTo>
                  <a:lnTo>
                    <a:pt x="16209" y="2198"/>
                  </a:lnTo>
                  <a:lnTo>
                    <a:pt x="16343" y="2221"/>
                  </a:lnTo>
                  <a:lnTo>
                    <a:pt x="16478" y="2266"/>
                  </a:lnTo>
                  <a:lnTo>
                    <a:pt x="16601" y="2289"/>
                  </a:lnTo>
                  <a:lnTo>
                    <a:pt x="16736" y="2334"/>
                  </a:lnTo>
                  <a:lnTo>
                    <a:pt x="16870" y="2402"/>
                  </a:lnTo>
                  <a:lnTo>
                    <a:pt x="17005" y="2425"/>
                  </a:lnTo>
                  <a:lnTo>
                    <a:pt x="17152" y="2493"/>
                  </a:lnTo>
                  <a:lnTo>
                    <a:pt x="17336" y="2538"/>
                  </a:lnTo>
                  <a:lnTo>
                    <a:pt x="17520" y="2629"/>
                  </a:lnTo>
                  <a:lnTo>
                    <a:pt x="17777" y="2765"/>
                  </a:lnTo>
                  <a:lnTo>
                    <a:pt x="18034" y="2923"/>
                  </a:lnTo>
                  <a:lnTo>
                    <a:pt x="18279" y="3082"/>
                  </a:lnTo>
                  <a:lnTo>
                    <a:pt x="18512" y="3263"/>
                  </a:lnTo>
                  <a:lnTo>
                    <a:pt x="18733" y="3399"/>
                  </a:lnTo>
                  <a:lnTo>
                    <a:pt x="18916" y="3535"/>
                  </a:lnTo>
                  <a:lnTo>
                    <a:pt x="19100" y="3626"/>
                  </a:lnTo>
                  <a:lnTo>
                    <a:pt x="19247" y="3717"/>
                  </a:lnTo>
                  <a:lnTo>
                    <a:pt x="19235" y="3603"/>
                  </a:lnTo>
                  <a:lnTo>
                    <a:pt x="19223" y="3513"/>
                  </a:lnTo>
                  <a:lnTo>
                    <a:pt x="19210" y="3377"/>
                  </a:lnTo>
                  <a:lnTo>
                    <a:pt x="19186" y="3286"/>
                  </a:lnTo>
                  <a:lnTo>
                    <a:pt x="19149" y="3241"/>
                  </a:lnTo>
                  <a:lnTo>
                    <a:pt x="19100" y="3195"/>
                  </a:lnTo>
                  <a:lnTo>
                    <a:pt x="19039" y="3150"/>
                  </a:lnTo>
                  <a:lnTo>
                    <a:pt x="18990" y="3127"/>
                  </a:lnTo>
                  <a:lnTo>
                    <a:pt x="18990" y="2946"/>
                  </a:lnTo>
                  <a:lnTo>
                    <a:pt x="19112" y="2969"/>
                  </a:lnTo>
                  <a:lnTo>
                    <a:pt x="19174" y="2991"/>
                  </a:lnTo>
                  <a:lnTo>
                    <a:pt x="19247" y="3059"/>
                  </a:lnTo>
                  <a:lnTo>
                    <a:pt x="19321" y="3173"/>
                  </a:lnTo>
                  <a:lnTo>
                    <a:pt x="19357" y="3603"/>
                  </a:lnTo>
                  <a:lnTo>
                    <a:pt x="19394" y="4011"/>
                  </a:lnTo>
                  <a:lnTo>
                    <a:pt x="19443" y="4442"/>
                  </a:lnTo>
                  <a:lnTo>
                    <a:pt x="19480" y="4873"/>
                  </a:lnTo>
                  <a:lnTo>
                    <a:pt x="19553" y="5167"/>
                  </a:lnTo>
                  <a:lnTo>
                    <a:pt x="19602" y="5462"/>
                  </a:lnTo>
                  <a:lnTo>
                    <a:pt x="19676" y="5756"/>
                  </a:lnTo>
                  <a:lnTo>
                    <a:pt x="19725" y="6028"/>
                  </a:lnTo>
                  <a:lnTo>
                    <a:pt x="19749" y="6074"/>
                  </a:lnTo>
                  <a:lnTo>
                    <a:pt x="19823" y="6119"/>
                  </a:lnTo>
                  <a:lnTo>
                    <a:pt x="19847" y="6142"/>
                  </a:lnTo>
                  <a:lnTo>
                    <a:pt x="19909" y="6663"/>
                  </a:lnTo>
                  <a:lnTo>
                    <a:pt x="19958" y="7184"/>
                  </a:lnTo>
                  <a:lnTo>
                    <a:pt x="19995" y="7706"/>
                  </a:lnTo>
                  <a:lnTo>
                    <a:pt x="20056" y="8204"/>
                  </a:lnTo>
                  <a:lnTo>
                    <a:pt x="20105" y="8726"/>
                  </a:lnTo>
                  <a:lnTo>
                    <a:pt x="20166" y="9224"/>
                  </a:lnTo>
                  <a:lnTo>
                    <a:pt x="20215" y="9768"/>
                  </a:lnTo>
                  <a:lnTo>
                    <a:pt x="20276" y="10267"/>
                  </a:lnTo>
                  <a:lnTo>
                    <a:pt x="20546" y="12057"/>
                  </a:lnTo>
                  <a:lnTo>
                    <a:pt x="20766" y="13440"/>
                  </a:lnTo>
                  <a:lnTo>
                    <a:pt x="20926" y="14505"/>
                  </a:lnTo>
                  <a:lnTo>
                    <a:pt x="21048" y="15389"/>
                  </a:lnTo>
                  <a:lnTo>
                    <a:pt x="21158" y="16183"/>
                  </a:lnTo>
                  <a:lnTo>
                    <a:pt x="21269" y="16953"/>
                  </a:lnTo>
                  <a:lnTo>
                    <a:pt x="21379" y="17837"/>
                  </a:lnTo>
                  <a:lnTo>
                    <a:pt x="21514" y="18880"/>
                  </a:lnTo>
                  <a:lnTo>
                    <a:pt x="21514" y="19469"/>
                  </a:lnTo>
                  <a:lnTo>
                    <a:pt x="21526" y="19945"/>
                  </a:lnTo>
                  <a:lnTo>
                    <a:pt x="21563" y="20580"/>
                  </a:lnTo>
                  <a:lnTo>
                    <a:pt x="21599" y="21599"/>
                  </a:lnTo>
                  <a:lnTo>
                    <a:pt x="21440" y="21599"/>
                  </a:lnTo>
                  <a:lnTo>
                    <a:pt x="21281" y="21577"/>
                  </a:lnTo>
                  <a:lnTo>
                    <a:pt x="20632" y="21577"/>
                  </a:lnTo>
                  <a:lnTo>
                    <a:pt x="20460" y="21554"/>
                  </a:lnTo>
                  <a:lnTo>
                    <a:pt x="20301" y="2155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5" name="AutoShape 7"/>
            <p:cNvSpPr>
              <a:spLocks/>
            </p:cNvSpPr>
            <p:nvPr/>
          </p:nvSpPr>
          <p:spPr bwMode="auto">
            <a:xfrm>
              <a:off x="2454276" y="2133601"/>
              <a:ext cx="2025650" cy="247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03" y="21599"/>
                  </a:moveTo>
                  <a:lnTo>
                    <a:pt x="21037" y="21415"/>
                  </a:lnTo>
                  <a:lnTo>
                    <a:pt x="20700" y="21230"/>
                  </a:lnTo>
                  <a:lnTo>
                    <a:pt x="20390" y="20861"/>
                  </a:lnTo>
                  <a:lnTo>
                    <a:pt x="20053" y="20676"/>
                  </a:lnTo>
                  <a:lnTo>
                    <a:pt x="19715" y="20676"/>
                  </a:lnTo>
                  <a:lnTo>
                    <a:pt x="19378" y="20492"/>
                  </a:lnTo>
                  <a:lnTo>
                    <a:pt x="19068" y="20307"/>
                  </a:lnTo>
                  <a:lnTo>
                    <a:pt x="18731" y="20123"/>
                  </a:lnTo>
                  <a:lnTo>
                    <a:pt x="17746" y="19015"/>
                  </a:lnTo>
                  <a:lnTo>
                    <a:pt x="16875" y="18092"/>
                  </a:lnTo>
                  <a:lnTo>
                    <a:pt x="16087" y="16984"/>
                  </a:lnTo>
                  <a:lnTo>
                    <a:pt x="15328" y="16246"/>
                  </a:lnTo>
                  <a:lnTo>
                    <a:pt x="14568" y="15323"/>
                  </a:lnTo>
                  <a:lnTo>
                    <a:pt x="13865" y="14584"/>
                  </a:lnTo>
                  <a:lnTo>
                    <a:pt x="13078" y="13846"/>
                  </a:lnTo>
                  <a:lnTo>
                    <a:pt x="12262" y="12923"/>
                  </a:lnTo>
                  <a:lnTo>
                    <a:pt x="11306" y="11999"/>
                  </a:lnTo>
                  <a:lnTo>
                    <a:pt x="10265" y="11076"/>
                  </a:lnTo>
                  <a:lnTo>
                    <a:pt x="9084" y="9969"/>
                  </a:lnTo>
                  <a:lnTo>
                    <a:pt x="7734" y="8861"/>
                  </a:lnTo>
                  <a:lnTo>
                    <a:pt x="6159" y="7384"/>
                  </a:lnTo>
                  <a:lnTo>
                    <a:pt x="4359" y="5723"/>
                  </a:lnTo>
                  <a:lnTo>
                    <a:pt x="2334" y="3692"/>
                  </a:lnTo>
                  <a:lnTo>
                    <a:pt x="0" y="1476"/>
                  </a:lnTo>
                  <a:lnTo>
                    <a:pt x="0" y="0"/>
                  </a:lnTo>
                  <a:lnTo>
                    <a:pt x="449" y="0"/>
                  </a:lnTo>
                  <a:lnTo>
                    <a:pt x="928" y="184"/>
                  </a:lnTo>
                  <a:lnTo>
                    <a:pt x="2699" y="184"/>
                  </a:lnTo>
                  <a:lnTo>
                    <a:pt x="3149" y="369"/>
                  </a:lnTo>
                  <a:lnTo>
                    <a:pt x="3571" y="369"/>
                  </a:lnTo>
                  <a:lnTo>
                    <a:pt x="4331" y="1292"/>
                  </a:lnTo>
                  <a:lnTo>
                    <a:pt x="4921" y="2215"/>
                  </a:lnTo>
                  <a:lnTo>
                    <a:pt x="5399" y="2769"/>
                  </a:lnTo>
                  <a:lnTo>
                    <a:pt x="5821" y="3507"/>
                  </a:lnTo>
                  <a:lnTo>
                    <a:pt x="6159" y="4061"/>
                  </a:lnTo>
                  <a:lnTo>
                    <a:pt x="6581" y="4800"/>
                  </a:lnTo>
                  <a:lnTo>
                    <a:pt x="7003" y="5723"/>
                  </a:lnTo>
                  <a:lnTo>
                    <a:pt x="7565" y="6646"/>
                  </a:lnTo>
                  <a:lnTo>
                    <a:pt x="8634" y="7753"/>
                  </a:lnTo>
                  <a:lnTo>
                    <a:pt x="9646" y="8492"/>
                  </a:lnTo>
                  <a:lnTo>
                    <a:pt x="10574" y="9415"/>
                  </a:lnTo>
                  <a:lnTo>
                    <a:pt x="11503" y="10153"/>
                  </a:lnTo>
                  <a:lnTo>
                    <a:pt x="12346" y="10892"/>
                  </a:lnTo>
                  <a:lnTo>
                    <a:pt x="13162" y="11446"/>
                  </a:lnTo>
                  <a:lnTo>
                    <a:pt x="13921" y="11999"/>
                  </a:lnTo>
                  <a:lnTo>
                    <a:pt x="14625" y="12738"/>
                  </a:lnTo>
                  <a:lnTo>
                    <a:pt x="15356" y="13107"/>
                  </a:lnTo>
                  <a:lnTo>
                    <a:pt x="16059" y="13661"/>
                  </a:lnTo>
                  <a:lnTo>
                    <a:pt x="17353" y="14769"/>
                  </a:lnTo>
                  <a:lnTo>
                    <a:pt x="18000" y="15138"/>
                  </a:lnTo>
                  <a:lnTo>
                    <a:pt x="18618" y="15876"/>
                  </a:lnTo>
                  <a:lnTo>
                    <a:pt x="19293" y="16246"/>
                  </a:lnTo>
                  <a:lnTo>
                    <a:pt x="19912" y="16799"/>
                  </a:lnTo>
                  <a:lnTo>
                    <a:pt x="20137" y="17169"/>
                  </a:lnTo>
                  <a:lnTo>
                    <a:pt x="20362" y="17353"/>
                  </a:lnTo>
                  <a:lnTo>
                    <a:pt x="20531" y="17907"/>
                  </a:lnTo>
                  <a:lnTo>
                    <a:pt x="20756" y="18276"/>
                  </a:lnTo>
                  <a:lnTo>
                    <a:pt x="20981" y="18461"/>
                  </a:lnTo>
                  <a:lnTo>
                    <a:pt x="21206" y="18830"/>
                  </a:lnTo>
                  <a:lnTo>
                    <a:pt x="21403" y="19199"/>
                  </a:lnTo>
                  <a:lnTo>
                    <a:pt x="21600" y="19753"/>
                  </a:lnTo>
                  <a:lnTo>
                    <a:pt x="21571" y="20676"/>
                  </a:lnTo>
                  <a:lnTo>
                    <a:pt x="21543" y="21230"/>
                  </a:lnTo>
                  <a:lnTo>
                    <a:pt x="21487" y="21415"/>
                  </a:lnTo>
                  <a:lnTo>
                    <a:pt x="21403"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6" name="AutoShape 8"/>
            <p:cNvSpPr>
              <a:spLocks/>
            </p:cNvSpPr>
            <p:nvPr/>
          </p:nvSpPr>
          <p:spPr bwMode="auto">
            <a:xfrm>
              <a:off x="2522539" y="1350962"/>
              <a:ext cx="2074862" cy="966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2" y="21599"/>
                  </a:moveTo>
                  <a:lnTo>
                    <a:pt x="19486" y="21411"/>
                  </a:lnTo>
                  <a:lnTo>
                    <a:pt x="18773" y="21270"/>
                  </a:lnTo>
                  <a:lnTo>
                    <a:pt x="18114" y="21176"/>
                  </a:lnTo>
                  <a:lnTo>
                    <a:pt x="17400" y="20988"/>
                  </a:lnTo>
                  <a:lnTo>
                    <a:pt x="16028" y="20705"/>
                  </a:lnTo>
                  <a:lnTo>
                    <a:pt x="15342" y="20517"/>
                  </a:lnTo>
                  <a:lnTo>
                    <a:pt x="14656" y="20376"/>
                  </a:lnTo>
                  <a:lnTo>
                    <a:pt x="13970" y="20282"/>
                  </a:lnTo>
                  <a:lnTo>
                    <a:pt x="13256" y="20094"/>
                  </a:lnTo>
                  <a:lnTo>
                    <a:pt x="12597" y="19952"/>
                  </a:lnTo>
                  <a:lnTo>
                    <a:pt x="11884" y="19811"/>
                  </a:lnTo>
                  <a:lnTo>
                    <a:pt x="11225" y="19623"/>
                  </a:lnTo>
                  <a:lnTo>
                    <a:pt x="10511" y="19529"/>
                  </a:lnTo>
                  <a:lnTo>
                    <a:pt x="9825" y="19388"/>
                  </a:lnTo>
                  <a:lnTo>
                    <a:pt x="9139" y="19199"/>
                  </a:lnTo>
                  <a:lnTo>
                    <a:pt x="8727" y="19058"/>
                  </a:lnTo>
                  <a:lnTo>
                    <a:pt x="8288" y="18917"/>
                  </a:lnTo>
                  <a:lnTo>
                    <a:pt x="7877" y="18729"/>
                  </a:lnTo>
                  <a:lnTo>
                    <a:pt x="7410" y="18588"/>
                  </a:lnTo>
                  <a:lnTo>
                    <a:pt x="6916" y="18447"/>
                  </a:lnTo>
                  <a:lnTo>
                    <a:pt x="6422" y="18211"/>
                  </a:lnTo>
                  <a:lnTo>
                    <a:pt x="5900" y="18070"/>
                  </a:lnTo>
                  <a:lnTo>
                    <a:pt x="5351" y="17835"/>
                  </a:lnTo>
                  <a:lnTo>
                    <a:pt x="4775" y="17694"/>
                  </a:lnTo>
                  <a:lnTo>
                    <a:pt x="4199" y="17505"/>
                  </a:lnTo>
                  <a:lnTo>
                    <a:pt x="3540" y="17270"/>
                  </a:lnTo>
                  <a:lnTo>
                    <a:pt x="2909" y="17035"/>
                  </a:lnTo>
                  <a:lnTo>
                    <a:pt x="1536" y="16470"/>
                  </a:lnTo>
                  <a:lnTo>
                    <a:pt x="768" y="16235"/>
                  </a:lnTo>
                  <a:lnTo>
                    <a:pt x="0" y="15905"/>
                  </a:lnTo>
                  <a:lnTo>
                    <a:pt x="27" y="15623"/>
                  </a:lnTo>
                  <a:lnTo>
                    <a:pt x="54" y="15435"/>
                  </a:lnTo>
                  <a:lnTo>
                    <a:pt x="82" y="15152"/>
                  </a:lnTo>
                  <a:lnTo>
                    <a:pt x="109" y="14964"/>
                  </a:lnTo>
                  <a:lnTo>
                    <a:pt x="1976" y="14964"/>
                  </a:lnTo>
                  <a:lnTo>
                    <a:pt x="2223" y="15058"/>
                  </a:lnTo>
                  <a:lnTo>
                    <a:pt x="2497" y="15152"/>
                  </a:lnTo>
                  <a:lnTo>
                    <a:pt x="2744" y="15294"/>
                  </a:lnTo>
                  <a:lnTo>
                    <a:pt x="3019" y="15388"/>
                  </a:lnTo>
                  <a:lnTo>
                    <a:pt x="3266" y="15482"/>
                  </a:lnTo>
                  <a:lnTo>
                    <a:pt x="3540" y="15576"/>
                  </a:lnTo>
                  <a:lnTo>
                    <a:pt x="3814" y="15717"/>
                  </a:lnTo>
                  <a:lnTo>
                    <a:pt x="4089" y="15811"/>
                  </a:lnTo>
                  <a:lnTo>
                    <a:pt x="4748" y="15952"/>
                  </a:lnTo>
                  <a:lnTo>
                    <a:pt x="5406" y="16047"/>
                  </a:lnTo>
                  <a:lnTo>
                    <a:pt x="6065" y="16235"/>
                  </a:lnTo>
                  <a:lnTo>
                    <a:pt x="6751" y="16376"/>
                  </a:lnTo>
                  <a:lnTo>
                    <a:pt x="8014" y="16658"/>
                  </a:lnTo>
                  <a:lnTo>
                    <a:pt x="8700" y="16799"/>
                  </a:lnTo>
                  <a:lnTo>
                    <a:pt x="9331" y="16941"/>
                  </a:lnTo>
                  <a:lnTo>
                    <a:pt x="10017" y="17129"/>
                  </a:lnTo>
                  <a:lnTo>
                    <a:pt x="10649" y="17270"/>
                  </a:lnTo>
                  <a:lnTo>
                    <a:pt x="11335" y="17411"/>
                  </a:lnTo>
                  <a:lnTo>
                    <a:pt x="11966" y="17599"/>
                  </a:lnTo>
                  <a:lnTo>
                    <a:pt x="12652" y="17694"/>
                  </a:lnTo>
                  <a:lnTo>
                    <a:pt x="13338" y="17835"/>
                  </a:lnTo>
                  <a:lnTo>
                    <a:pt x="13970" y="18023"/>
                  </a:lnTo>
                  <a:lnTo>
                    <a:pt x="14656" y="18164"/>
                  </a:lnTo>
                  <a:lnTo>
                    <a:pt x="15040" y="18305"/>
                  </a:lnTo>
                  <a:lnTo>
                    <a:pt x="15452" y="18447"/>
                  </a:lnTo>
                  <a:lnTo>
                    <a:pt x="15836" y="18588"/>
                  </a:lnTo>
                  <a:lnTo>
                    <a:pt x="16275" y="18682"/>
                  </a:lnTo>
                  <a:lnTo>
                    <a:pt x="16659" y="18870"/>
                  </a:lnTo>
                  <a:lnTo>
                    <a:pt x="17071" y="19011"/>
                  </a:lnTo>
                  <a:lnTo>
                    <a:pt x="17455" y="19105"/>
                  </a:lnTo>
                  <a:lnTo>
                    <a:pt x="17867" y="19294"/>
                  </a:lnTo>
                  <a:lnTo>
                    <a:pt x="18251" y="19435"/>
                  </a:lnTo>
                  <a:lnTo>
                    <a:pt x="18663" y="19529"/>
                  </a:lnTo>
                  <a:lnTo>
                    <a:pt x="19047" y="19670"/>
                  </a:lnTo>
                  <a:lnTo>
                    <a:pt x="19486" y="19811"/>
                  </a:lnTo>
                  <a:lnTo>
                    <a:pt x="19870" y="19952"/>
                  </a:lnTo>
                  <a:lnTo>
                    <a:pt x="20694" y="20235"/>
                  </a:lnTo>
                  <a:lnTo>
                    <a:pt x="21078" y="20376"/>
                  </a:lnTo>
                  <a:lnTo>
                    <a:pt x="21105" y="20047"/>
                  </a:lnTo>
                  <a:lnTo>
                    <a:pt x="21105" y="19576"/>
                  </a:lnTo>
                  <a:lnTo>
                    <a:pt x="21051" y="18635"/>
                  </a:lnTo>
                  <a:lnTo>
                    <a:pt x="20886" y="16894"/>
                  </a:lnTo>
                  <a:lnTo>
                    <a:pt x="20557" y="14635"/>
                  </a:lnTo>
                  <a:lnTo>
                    <a:pt x="20227" y="12282"/>
                  </a:lnTo>
                  <a:lnTo>
                    <a:pt x="19870" y="9929"/>
                  </a:lnTo>
                  <a:lnTo>
                    <a:pt x="19568" y="7717"/>
                  </a:lnTo>
                  <a:lnTo>
                    <a:pt x="19294" y="5647"/>
                  </a:lnTo>
                  <a:lnTo>
                    <a:pt x="19074" y="3952"/>
                  </a:lnTo>
                  <a:lnTo>
                    <a:pt x="18910" y="2635"/>
                  </a:lnTo>
                  <a:lnTo>
                    <a:pt x="18773" y="1835"/>
                  </a:lnTo>
                  <a:lnTo>
                    <a:pt x="18745" y="1411"/>
                  </a:lnTo>
                  <a:lnTo>
                    <a:pt x="18718" y="941"/>
                  </a:lnTo>
                  <a:lnTo>
                    <a:pt x="18663" y="470"/>
                  </a:lnTo>
                  <a:lnTo>
                    <a:pt x="18635" y="0"/>
                  </a:lnTo>
                  <a:lnTo>
                    <a:pt x="18690" y="47"/>
                  </a:lnTo>
                  <a:lnTo>
                    <a:pt x="18855" y="141"/>
                  </a:lnTo>
                  <a:lnTo>
                    <a:pt x="18910" y="188"/>
                  </a:lnTo>
                  <a:lnTo>
                    <a:pt x="19157" y="1600"/>
                  </a:lnTo>
                  <a:lnTo>
                    <a:pt x="19376" y="2964"/>
                  </a:lnTo>
                  <a:lnTo>
                    <a:pt x="19596" y="4423"/>
                  </a:lnTo>
                  <a:lnTo>
                    <a:pt x="19843" y="5835"/>
                  </a:lnTo>
                  <a:lnTo>
                    <a:pt x="20063" y="7247"/>
                  </a:lnTo>
                  <a:lnTo>
                    <a:pt x="20310" y="8658"/>
                  </a:lnTo>
                  <a:lnTo>
                    <a:pt x="20529" y="10023"/>
                  </a:lnTo>
                  <a:lnTo>
                    <a:pt x="20776" y="11435"/>
                  </a:lnTo>
                  <a:lnTo>
                    <a:pt x="20886" y="12847"/>
                  </a:lnTo>
                  <a:lnTo>
                    <a:pt x="20968" y="13552"/>
                  </a:lnTo>
                  <a:lnTo>
                    <a:pt x="21023" y="14258"/>
                  </a:lnTo>
                  <a:lnTo>
                    <a:pt x="21160" y="15011"/>
                  </a:lnTo>
                  <a:lnTo>
                    <a:pt x="21298" y="15811"/>
                  </a:lnTo>
                  <a:lnTo>
                    <a:pt x="21435" y="16517"/>
                  </a:lnTo>
                  <a:lnTo>
                    <a:pt x="21599" y="17317"/>
                  </a:lnTo>
                  <a:lnTo>
                    <a:pt x="21599" y="20282"/>
                  </a:lnTo>
                  <a:lnTo>
                    <a:pt x="21545" y="20564"/>
                  </a:lnTo>
                  <a:lnTo>
                    <a:pt x="21517" y="20894"/>
                  </a:lnTo>
                  <a:lnTo>
                    <a:pt x="21435" y="21223"/>
                  </a:lnTo>
                  <a:lnTo>
                    <a:pt x="21380" y="21552"/>
                  </a:lnTo>
                  <a:lnTo>
                    <a:pt x="20776" y="21552"/>
                  </a:lnTo>
                  <a:lnTo>
                    <a:pt x="20611" y="21599"/>
                  </a:lnTo>
                  <a:lnTo>
                    <a:pt x="2017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7" name="AutoShape 9"/>
            <p:cNvSpPr>
              <a:spLocks/>
            </p:cNvSpPr>
            <p:nvPr/>
          </p:nvSpPr>
          <p:spPr bwMode="auto">
            <a:xfrm>
              <a:off x="2338389" y="584199"/>
              <a:ext cx="2178050" cy="165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443" y="21572"/>
                  </a:lnTo>
                  <a:lnTo>
                    <a:pt x="21338" y="21489"/>
                  </a:lnTo>
                  <a:lnTo>
                    <a:pt x="21181" y="21462"/>
                  </a:lnTo>
                  <a:lnTo>
                    <a:pt x="21076" y="21434"/>
                  </a:lnTo>
                  <a:lnTo>
                    <a:pt x="20920" y="21407"/>
                  </a:lnTo>
                  <a:lnTo>
                    <a:pt x="20737" y="21352"/>
                  </a:lnTo>
                  <a:lnTo>
                    <a:pt x="20553" y="21324"/>
                  </a:lnTo>
                  <a:lnTo>
                    <a:pt x="20292" y="21242"/>
                  </a:lnTo>
                  <a:lnTo>
                    <a:pt x="19978" y="21187"/>
                  </a:lnTo>
                  <a:lnTo>
                    <a:pt x="19638" y="21132"/>
                  </a:lnTo>
                  <a:lnTo>
                    <a:pt x="19220" y="21049"/>
                  </a:lnTo>
                  <a:lnTo>
                    <a:pt x="18749" y="20939"/>
                  </a:lnTo>
                  <a:lnTo>
                    <a:pt x="18174" y="20857"/>
                  </a:lnTo>
                  <a:lnTo>
                    <a:pt x="17546" y="20719"/>
                  </a:lnTo>
                  <a:lnTo>
                    <a:pt x="16788" y="20581"/>
                  </a:lnTo>
                  <a:lnTo>
                    <a:pt x="15899" y="20416"/>
                  </a:lnTo>
                  <a:lnTo>
                    <a:pt x="14617" y="20279"/>
                  </a:lnTo>
                  <a:lnTo>
                    <a:pt x="13493" y="20114"/>
                  </a:lnTo>
                  <a:lnTo>
                    <a:pt x="12525" y="20004"/>
                  </a:lnTo>
                  <a:lnTo>
                    <a:pt x="11662" y="19866"/>
                  </a:lnTo>
                  <a:lnTo>
                    <a:pt x="10904" y="19783"/>
                  </a:lnTo>
                  <a:lnTo>
                    <a:pt x="10276" y="19673"/>
                  </a:lnTo>
                  <a:lnTo>
                    <a:pt x="9675" y="19591"/>
                  </a:lnTo>
                  <a:lnTo>
                    <a:pt x="9178" y="19536"/>
                  </a:lnTo>
                  <a:lnTo>
                    <a:pt x="8734" y="19481"/>
                  </a:lnTo>
                  <a:lnTo>
                    <a:pt x="8341" y="19398"/>
                  </a:lnTo>
                  <a:lnTo>
                    <a:pt x="7949" y="19343"/>
                  </a:lnTo>
                  <a:lnTo>
                    <a:pt x="7583" y="19288"/>
                  </a:lnTo>
                  <a:lnTo>
                    <a:pt x="7191" y="19233"/>
                  </a:lnTo>
                  <a:lnTo>
                    <a:pt x="6799" y="19151"/>
                  </a:lnTo>
                  <a:lnTo>
                    <a:pt x="6354" y="19096"/>
                  </a:lnTo>
                  <a:lnTo>
                    <a:pt x="5857" y="19013"/>
                  </a:lnTo>
                  <a:lnTo>
                    <a:pt x="5596" y="18958"/>
                  </a:lnTo>
                  <a:lnTo>
                    <a:pt x="5360" y="18875"/>
                  </a:lnTo>
                  <a:lnTo>
                    <a:pt x="5099" y="18820"/>
                  </a:lnTo>
                  <a:lnTo>
                    <a:pt x="4863" y="18765"/>
                  </a:lnTo>
                  <a:lnTo>
                    <a:pt x="4340" y="18655"/>
                  </a:lnTo>
                  <a:lnTo>
                    <a:pt x="4105" y="18573"/>
                  </a:lnTo>
                  <a:lnTo>
                    <a:pt x="3844" y="18518"/>
                  </a:lnTo>
                  <a:lnTo>
                    <a:pt x="1778" y="18518"/>
                  </a:lnTo>
                  <a:lnTo>
                    <a:pt x="1516" y="18545"/>
                  </a:lnTo>
                  <a:lnTo>
                    <a:pt x="1281" y="18573"/>
                  </a:lnTo>
                  <a:lnTo>
                    <a:pt x="1019" y="18600"/>
                  </a:lnTo>
                  <a:lnTo>
                    <a:pt x="706" y="18655"/>
                  </a:lnTo>
                  <a:lnTo>
                    <a:pt x="549" y="18765"/>
                  </a:lnTo>
                  <a:lnTo>
                    <a:pt x="339" y="18793"/>
                  </a:lnTo>
                  <a:lnTo>
                    <a:pt x="0" y="18820"/>
                  </a:lnTo>
                  <a:lnTo>
                    <a:pt x="78" y="18243"/>
                  </a:lnTo>
                  <a:lnTo>
                    <a:pt x="287" y="17087"/>
                  </a:lnTo>
                  <a:lnTo>
                    <a:pt x="366" y="16454"/>
                  </a:lnTo>
                  <a:lnTo>
                    <a:pt x="706" y="11859"/>
                  </a:lnTo>
                  <a:lnTo>
                    <a:pt x="967" y="8392"/>
                  </a:lnTo>
                  <a:lnTo>
                    <a:pt x="1176" y="5888"/>
                  </a:lnTo>
                  <a:lnTo>
                    <a:pt x="1307" y="4182"/>
                  </a:lnTo>
                  <a:lnTo>
                    <a:pt x="1412" y="3109"/>
                  </a:lnTo>
                  <a:lnTo>
                    <a:pt x="1464" y="2476"/>
                  </a:lnTo>
                  <a:lnTo>
                    <a:pt x="1542" y="2118"/>
                  </a:lnTo>
                  <a:lnTo>
                    <a:pt x="1595" y="1898"/>
                  </a:lnTo>
                  <a:lnTo>
                    <a:pt x="1935" y="1595"/>
                  </a:lnTo>
                  <a:lnTo>
                    <a:pt x="2196" y="1348"/>
                  </a:lnTo>
                  <a:lnTo>
                    <a:pt x="2405" y="1155"/>
                  </a:lnTo>
                  <a:lnTo>
                    <a:pt x="2719" y="880"/>
                  </a:lnTo>
                  <a:lnTo>
                    <a:pt x="2876" y="770"/>
                  </a:lnTo>
                  <a:lnTo>
                    <a:pt x="3059" y="605"/>
                  </a:lnTo>
                  <a:lnTo>
                    <a:pt x="3268" y="467"/>
                  </a:lnTo>
                  <a:lnTo>
                    <a:pt x="3530" y="385"/>
                  </a:lnTo>
                  <a:lnTo>
                    <a:pt x="3765" y="330"/>
                  </a:lnTo>
                  <a:lnTo>
                    <a:pt x="3922" y="275"/>
                  </a:lnTo>
                  <a:lnTo>
                    <a:pt x="4157" y="247"/>
                  </a:lnTo>
                  <a:lnTo>
                    <a:pt x="4419" y="192"/>
                  </a:lnTo>
                  <a:lnTo>
                    <a:pt x="4759" y="165"/>
                  </a:lnTo>
                  <a:lnTo>
                    <a:pt x="5177" y="82"/>
                  </a:lnTo>
                  <a:lnTo>
                    <a:pt x="5726" y="0"/>
                  </a:lnTo>
                  <a:lnTo>
                    <a:pt x="8080" y="0"/>
                  </a:lnTo>
                  <a:lnTo>
                    <a:pt x="8707" y="82"/>
                  </a:lnTo>
                  <a:lnTo>
                    <a:pt x="9309" y="165"/>
                  </a:lnTo>
                  <a:lnTo>
                    <a:pt x="9806" y="220"/>
                  </a:lnTo>
                  <a:lnTo>
                    <a:pt x="10643" y="330"/>
                  </a:lnTo>
                  <a:lnTo>
                    <a:pt x="10983" y="357"/>
                  </a:lnTo>
                  <a:lnTo>
                    <a:pt x="11296" y="440"/>
                  </a:lnTo>
                  <a:lnTo>
                    <a:pt x="11584" y="467"/>
                  </a:lnTo>
                  <a:lnTo>
                    <a:pt x="11872" y="522"/>
                  </a:lnTo>
                  <a:lnTo>
                    <a:pt x="12133" y="550"/>
                  </a:lnTo>
                  <a:lnTo>
                    <a:pt x="12395" y="605"/>
                  </a:lnTo>
                  <a:lnTo>
                    <a:pt x="12682" y="660"/>
                  </a:lnTo>
                  <a:lnTo>
                    <a:pt x="12996" y="715"/>
                  </a:lnTo>
                  <a:lnTo>
                    <a:pt x="13336" y="797"/>
                  </a:lnTo>
                  <a:lnTo>
                    <a:pt x="13702" y="852"/>
                  </a:lnTo>
                  <a:lnTo>
                    <a:pt x="14121" y="963"/>
                  </a:lnTo>
                  <a:lnTo>
                    <a:pt x="14591" y="1100"/>
                  </a:lnTo>
                  <a:lnTo>
                    <a:pt x="14984" y="1238"/>
                  </a:lnTo>
                  <a:lnTo>
                    <a:pt x="15323" y="1348"/>
                  </a:lnTo>
                  <a:lnTo>
                    <a:pt x="15637" y="1513"/>
                  </a:lnTo>
                  <a:lnTo>
                    <a:pt x="16003" y="1650"/>
                  </a:lnTo>
                  <a:lnTo>
                    <a:pt x="16448" y="1871"/>
                  </a:lnTo>
                  <a:lnTo>
                    <a:pt x="17049" y="2146"/>
                  </a:lnTo>
                  <a:lnTo>
                    <a:pt x="17755" y="2503"/>
                  </a:lnTo>
                  <a:lnTo>
                    <a:pt x="17755" y="2751"/>
                  </a:lnTo>
                  <a:lnTo>
                    <a:pt x="17337" y="2751"/>
                  </a:lnTo>
                  <a:lnTo>
                    <a:pt x="17337" y="2999"/>
                  </a:lnTo>
                  <a:lnTo>
                    <a:pt x="17651" y="2999"/>
                  </a:lnTo>
                  <a:lnTo>
                    <a:pt x="17755" y="3301"/>
                  </a:lnTo>
                  <a:lnTo>
                    <a:pt x="17860" y="3769"/>
                  </a:lnTo>
                  <a:lnTo>
                    <a:pt x="17991" y="4677"/>
                  </a:lnTo>
                  <a:lnTo>
                    <a:pt x="18226" y="6301"/>
                  </a:lnTo>
                  <a:lnTo>
                    <a:pt x="18357" y="6273"/>
                  </a:lnTo>
                  <a:lnTo>
                    <a:pt x="18461" y="6246"/>
                  </a:lnTo>
                  <a:lnTo>
                    <a:pt x="18566" y="6246"/>
                  </a:lnTo>
                  <a:lnTo>
                    <a:pt x="18671" y="6191"/>
                  </a:lnTo>
                  <a:lnTo>
                    <a:pt x="18984" y="7842"/>
                  </a:lnTo>
                  <a:lnTo>
                    <a:pt x="19194" y="8915"/>
                  </a:lnTo>
                  <a:lnTo>
                    <a:pt x="19351" y="9905"/>
                  </a:lnTo>
                  <a:lnTo>
                    <a:pt x="19507" y="11171"/>
                  </a:lnTo>
                  <a:lnTo>
                    <a:pt x="19795" y="12272"/>
                  </a:lnTo>
                  <a:lnTo>
                    <a:pt x="20004" y="13427"/>
                  </a:lnTo>
                  <a:lnTo>
                    <a:pt x="20292" y="14528"/>
                  </a:lnTo>
                  <a:lnTo>
                    <a:pt x="20553" y="15656"/>
                  </a:lnTo>
                  <a:lnTo>
                    <a:pt x="20763" y="16812"/>
                  </a:lnTo>
                  <a:lnTo>
                    <a:pt x="21050" y="17912"/>
                  </a:lnTo>
                  <a:lnTo>
                    <a:pt x="21260" y="19041"/>
                  </a:lnTo>
                  <a:lnTo>
                    <a:pt x="21547" y="20141"/>
                  </a:lnTo>
                  <a:lnTo>
                    <a:pt x="21573" y="20471"/>
                  </a:lnTo>
                  <a:lnTo>
                    <a:pt x="21573" y="21214"/>
                  </a:lnTo>
                  <a:lnTo>
                    <a:pt x="21600"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8" name="AutoShape 10"/>
            <p:cNvSpPr>
              <a:spLocks/>
            </p:cNvSpPr>
            <p:nvPr/>
          </p:nvSpPr>
          <p:spPr bwMode="auto">
            <a:xfrm>
              <a:off x="42863" y="2020887"/>
              <a:ext cx="2063750" cy="206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96" y="21599"/>
                  </a:moveTo>
                  <a:lnTo>
                    <a:pt x="21048" y="20718"/>
                  </a:lnTo>
                  <a:lnTo>
                    <a:pt x="20800" y="19616"/>
                  </a:lnTo>
                  <a:lnTo>
                    <a:pt x="20606" y="18955"/>
                  </a:lnTo>
                  <a:lnTo>
                    <a:pt x="20358" y="17853"/>
                  </a:lnTo>
                  <a:lnTo>
                    <a:pt x="20137" y="16971"/>
                  </a:lnTo>
                  <a:lnTo>
                    <a:pt x="19889" y="16089"/>
                  </a:lnTo>
                  <a:lnTo>
                    <a:pt x="19668" y="14987"/>
                  </a:lnTo>
                  <a:lnTo>
                    <a:pt x="19420" y="14106"/>
                  </a:lnTo>
                  <a:lnTo>
                    <a:pt x="19200" y="13444"/>
                  </a:lnTo>
                  <a:lnTo>
                    <a:pt x="19006" y="13224"/>
                  </a:lnTo>
                  <a:lnTo>
                    <a:pt x="18786" y="12783"/>
                  </a:lnTo>
                  <a:lnTo>
                    <a:pt x="18537" y="12342"/>
                  </a:lnTo>
                  <a:lnTo>
                    <a:pt x="18317" y="12122"/>
                  </a:lnTo>
                  <a:lnTo>
                    <a:pt x="18096" y="11461"/>
                  </a:lnTo>
                  <a:lnTo>
                    <a:pt x="17848" y="11020"/>
                  </a:lnTo>
                  <a:lnTo>
                    <a:pt x="17627" y="10579"/>
                  </a:lnTo>
                  <a:lnTo>
                    <a:pt x="17241" y="10138"/>
                  </a:lnTo>
                  <a:lnTo>
                    <a:pt x="16827" y="9918"/>
                  </a:lnTo>
                  <a:lnTo>
                    <a:pt x="16468" y="9257"/>
                  </a:lnTo>
                  <a:lnTo>
                    <a:pt x="16055" y="8816"/>
                  </a:lnTo>
                  <a:lnTo>
                    <a:pt x="15668" y="8595"/>
                  </a:lnTo>
                  <a:lnTo>
                    <a:pt x="15255" y="8155"/>
                  </a:lnTo>
                  <a:lnTo>
                    <a:pt x="14868" y="7934"/>
                  </a:lnTo>
                  <a:lnTo>
                    <a:pt x="14455" y="7273"/>
                  </a:lnTo>
                  <a:lnTo>
                    <a:pt x="10593" y="7273"/>
                  </a:lnTo>
                  <a:lnTo>
                    <a:pt x="9517" y="8155"/>
                  </a:lnTo>
                  <a:lnTo>
                    <a:pt x="8551" y="8595"/>
                  </a:lnTo>
                  <a:lnTo>
                    <a:pt x="7668" y="9036"/>
                  </a:lnTo>
                  <a:lnTo>
                    <a:pt x="6868" y="9697"/>
                  </a:lnTo>
                  <a:lnTo>
                    <a:pt x="6151" y="10138"/>
                  </a:lnTo>
                  <a:lnTo>
                    <a:pt x="5489" y="10579"/>
                  </a:lnTo>
                  <a:lnTo>
                    <a:pt x="4937" y="10800"/>
                  </a:lnTo>
                  <a:lnTo>
                    <a:pt x="4413" y="11020"/>
                  </a:lnTo>
                  <a:lnTo>
                    <a:pt x="3972" y="11240"/>
                  </a:lnTo>
                  <a:lnTo>
                    <a:pt x="3558" y="11461"/>
                  </a:lnTo>
                  <a:lnTo>
                    <a:pt x="3172" y="11902"/>
                  </a:lnTo>
                  <a:lnTo>
                    <a:pt x="2813" y="12122"/>
                  </a:lnTo>
                  <a:lnTo>
                    <a:pt x="2206" y="12563"/>
                  </a:lnTo>
                  <a:lnTo>
                    <a:pt x="1903" y="13004"/>
                  </a:lnTo>
                  <a:lnTo>
                    <a:pt x="1627" y="13224"/>
                  </a:lnTo>
                  <a:lnTo>
                    <a:pt x="1434" y="13224"/>
                  </a:lnTo>
                  <a:lnTo>
                    <a:pt x="1241" y="13444"/>
                  </a:lnTo>
                  <a:lnTo>
                    <a:pt x="882" y="13444"/>
                  </a:lnTo>
                  <a:lnTo>
                    <a:pt x="662" y="13665"/>
                  </a:lnTo>
                  <a:lnTo>
                    <a:pt x="468" y="13665"/>
                  </a:lnTo>
                  <a:lnTo>
                    <a:pt x="303" y="14106"/>
                  </a:lnTo>
                  <a:lnTo>
                    <a:pt x="110" y="14106"/>
                  </a:lnTo>
                  <a:lnTo>
                    <a:pt x="82" y="13224"/>
                  </a:lnTo>
                  <a:lnTo>
                    <a:pt x="27" y="11902"/>
                  </a:lnTo>
                  <a:lnTo>
                    <a:pt x="0" y="11020"/>
                  </a:lnTo>
                  <a:lnTo>
                    <a:pt x="551" y="9918"/>
                  </a:lnTo>
                  <a:lnTo>
                    <a:pt x="965" y="8816"/>
                  </a:lnTo>
                  <a:lnTo>
                    <a:pt x="1379" y="8155"/>
                  </a:lnTo>
                  <a:lnTo>
                    <a:pt x="1820" y="7273"/>
                  </a:lnTo>
                  <a:lnTo>
                    <a:pt x="2289" y="6612"/>
                  </a:lnTo>
                  <a:lnTo>
                    <a:pt x="2896" y="5951"/>
                  </a:lnTo>
                  <a:lnTo>
                    <a:pt x="3696" y="5069"/>
                  </a:lnTo>
                  <a:lnTo>
                    <a:pt x="4689" y="3967"/>
                  </a:lnTo>
                  <a:lnTo>
                    <a:pt x="5048" y="3746"/>
                  </a:lnTo>
                  <a:lnTo>
                    <a:pt x="5379" y="3526"/>
                  </a:lnTo>
                  <a:lnTo>
                    <a:pt x="5710" y="3085"/>
                  </a:lnTo>
                  <a:lnTo>
                    <a:pt x="6068" y="2865"/>
                  </a:lnTo>
                  <a:lnTo>
                    <a:pt x="6372" y="2644"/>
                  </a:lnTo>
                  <a:lnTo>
                    <a:pt x="7034" y="2204"/>
                  </a:lnTo>
                  <a:lnTo>
                    <a:pt x="7393" y="1983"/>
                  </a:lnTo>
                  <a:lnTo>
                    <a:pt x="8386" y="1322"/>
                  </a:lnTo>
                  <a:lnTo>
                    <a:pt x="8744" y="881"/>
                  </a:lnTo>
                  <a:lnTo>
                    <a:pt x="9406" y="440"/>
                  </a:lnTo>
                  <a:lnTo>
                    <a:pt x="9765" y="220"/>
                  </a:lnTo>
                  <a:lnTo>
                    <a:pt x="10096" y="0"/>
                  </a:lnTo>
                  <a:lnTo>
                    <a:pt x="13379" y="0"/>
                  </a:lnTo>
                  <a:lnTo>
                    <a:pt x="13875" y="220"/>
                  </a:lnTo>
                  <a:lnTo>
                    <a:pt x="14400" y="661"/>
                  </a:lnTo>
                  <a:lnTo>
                    <a:pt x="14896" y="881"/>
                  </a:lnTo>
                  <a:lnTo>
                    <a:pt x="15420" y="1542"/>
                  </a:lnTo>
                  <a:lnTo>
                    <a:pt x="15917" y="1763"/>
                  </a:lnTo>
                  <a:lnTo>
                    <a:pt x="16413" y="2204"/>
                  </a:lnTo>
                  <a:lnTo>
                    <a:pt x="16937" y="2424"/>
                  </a:lnTo>
                  <a:lnTo>
                    <a:pt x="17434" y="2865"/>
                  </a:lnTo>
                  <a:lnTo>
                    <a:pt x="18124" y="4187"/>
                  </a:lnTo>
                  <a:lnTo>
                    <a:pt x="18675" y="5069"/>
                  </a:lnTo>
                  <a:lnTo>
                    <a:pt x="19144" y="6171"/>
                  </a:lnTo>
                  <a:lnTo>
                    <a:pt x="19558" y="6832"/>
                  </a:lnTo>
                  <a:lnTo>
                    <a:pt x="19917" y="7934"/>
                  </a:lnTo>
                  <a:lnTo>
                    <a:pt x="20358" y="8816"/>
                  </a:lnTo>
                  <a:lnTo>
                    <a:pt x="20882" y="10359"/>
                  </a:lnTo>
                  <a:lnTo>
                    <a:pt x="21544" y="12342"/>
                  </a:lnTo>
                  <a:lnTo>
                    <a:pt x="21544" y="14326"/>
                  </a:lnTo>
                  <a:lnTo>
                    <a:pt x="21572" y="16310"/>
                  </a:lnTo>
                  <a:lnTo>
                    <a:pt x="21572" y="18293"/>
                  </a:lnTo>
                  <a:lnTo>
                    <a:pt x="21600" y="20497"/>
                  </a:lnTo>
                  <a:lnTo>
                    <a:pt x="21517" y="20718"/>
                  </a:lnTo>
                  <a:lnTo>
                    <a:pt x="21462" y="20938"/>
                  </a:lnTo>
                  <a:lnTo>
                    <a:pt x="21379" y="21379"/>
                  </a:lnTo>
                  <a:lnTo>
                    <a:pt x="21296"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9" name="AutoShape 11"/>
            <p:cNvSpPr>
              <a:spLocks/>
            </p:cNvSpPr>
            <p:nvPr/>
          </p:nvSpPr>
          <p:spPr bwMode="auto">
            <a:xfrm>
              <a:off x="2146300" y="2125663"/>
              <a:ext cx="192088"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3" y="21600"/>
                  </a:moveTo>
                  <a:lnTo>
                    <a:pt x="5030" y="20700"/>
                  </a:lnTo>
                  <a:lnTo>
                    <a:pt x="3550" y="19800"/>
                  </a:lnTo>
                  <a:lnTo>
                    <a:pt x="2367" y="19350"/>
                  </a:lnTo>
                  <a:lnTo>
                    <a:pt x="887" y="18000"/>
                  </a:lnTo>
                  <a:lnTo>
                    <a:pt x="887" y="15750"/>
                  </a:lnTo>
                  <a:lnTo>
                    <a:pt x="591" y="12600"/>
                  </a:lnTo>
                  <a:lnTo>
                    <a:pt x="295" y="10349"/>
                  </a:lnTo>
                  <a:lnTo>
                    <a:pt x="0" y="7199"/>
                  </a:lnTo>
                  <a:lnTo>
                    <a:pt x="1183" y="7199"/>
                  </a:lnTo>
                  <a:lnTo>
                    <a:pt x="2663" y="7649"/>
                  </a:lnTo>
                  <a:lnTo>
                    <a:pt x="5030" y="7649"/>
                  </a:lnTo>
                  <a:lnTo>
                    <a:pt x="6213" y="8099"/>
                  </a:lnTo>
                  <a:lnTo>
                    <a:pt x="9764" y="8099"/>
                  </a:lnTo>
                  <a:lnTo>
                    <a:pt x="14202" y="3599"/>
                  </a:lnTo>
                  <a:lnTo>
                    <a:pt x="15978" y="2699"/>
                  </a:lnTo>
                  <a:lnTo>
                    <a:pt x="17161" y="1799"/>
                  </a:lnTo>
                  <a:lnTo>
                    <a:pt x="18049" y="899"/>
                  </a:lnTo>
                  <a:lnTo>
                    <a:pt x="19232" y="449"/>
                  </a:lnTo>
                  <a:lnTo>
                    <a:pt x="20120" y="0"/>
                  </a:lnTo>
                  <a:lnTo>
                    <a:pt x="21599" y="0"/>
                  </a:lnTo>
                  <a:lnTo>
                    <a:pt x="18049" y="10800"/>
                  </a:lnTo>
                  <a:lnTo>
                    <a:pt x="16569" y="16200"/>
                  </a:lnTo>
                  <a:lnTo>
                    <a:pt x="14794" y="21600"/>
                  </a:lnTo>
                  <a:lnTo>
                    <a:pt x="6213"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0" name="AutoShape 12"/>
            <p:cNvSpPr>
              <a:spLocks/>
            </p:cNvSpPr>
            <p:nvPr/>
          </p:nvSpPr>
          <p:spPr bwMode="auto">
            <a:xfrm>
              <a:off x="255588" y="1847850"/>
              <a:ext cx="2001837" cy="273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32" y="21600"/>
                  </a:moveTo>
                  <a:lnTo>
                    <a:pt x="20433" y="20935"/>
                  </a:lnTo>
                  <a:lnTo>
                    <a:pt x="20233" y="20104"/>
                  </a:lnTo>
                  <a:lnTo>
                    <a:pt x="20063" y="19440"/>
                  </a:lnTo>
                  <a:lnTo>
                    <a:pt x="19864" y="18609"/>
                  </a:lnTo>
                  <a:lnTo>
                    <a:pt x="19664" y="17944"/>
                  </a:lnTo>
                  <a:lnTo>
                    <a:pt x="19494" y="17280"/>
                  </a:lnTo>
                  <a:lnTo>
                    <a:pt x="19266" y="16615"/>
                  </a:lnTo>
                  <a:lnTo>
                    <a:pt x="19067" y="15784"/>
                  </a:lnTo>
                  <a:lnTo>
                    <a:pt x="18754" y="15120"/>
                  </a:lnTo>
                  <a:lnTo>
                    <a:pt x="18441" y="14289"/>
                  </a:lnTo>
                  <a:lnTo>
                    <a:pt x="18128" y="13790"/>
                  </a:lnTo>
                  <a:lnTo>
                    <a:pt x="17786" y="13126"/>
                  </a:lnTo>
                  <a:lnTo>
                    <a:pt x="17473" y="12295"/>
                  </a:lnTo>
                  <a:lnTo>
                    <a:pt x="17160" y="11630"/>
                  </a:lnTo>
                  <a:lnTo>
                    <a:pt x="16847" y="10800"/>
                  </a:lnTo>
                  <a:lnTo>
                    <a:pt x="16534" y="10135"/>
                  </a:lnTo>
                  <a:lnTo>
                    <a:pt x="15680" y="9138"/>
                  </a:lnTo>
                  <a:lnTo>
                    <a:pt x="14997" y="8473"/>
                  </a:lnTo>
                  <a:lnTo>
                    <a:pt x="14485" y="7809"/>
                  </a:lnTo>
                  <a:lnTo>
                    <a:pt x="14058" y="7476"/>
                  </a:lnTo>
                  <a:lnTo>
                    <a:pt x="13603" y="7144"/>
                  </a:lnTo>
                  <a:lnTo>
                    <a:pt x="13176" y="6812"/>
                  </a:lnTo>
                  <a:lnTo>
                    <a:pt x="12664" y="6313"/>
                  </a:lnTo>
                  <a:lnTo>
                    <a:pt x="12009" y="5815"/>
                  </a:lnTo>
                  <a:lnTo>
                    <a:pt x="10814" y="5815"/>
                  </a:lnTo>
                  <a:lnTo>
                    <a:pt x="10586" y="5981"/>
                  </a:lnTo>
                  <a:lnTo>
                    <a:pt x="10330" y="5981"/>
                  </a:lnTo>
                  <a:lnTo>
                    <a:pt x="10074" y="6147"/>
                  </a:lnTo>
                  <a:lnTo>
                    <a:pt x="9789" y="6313"/>
                  </a:lnTo>
                  <a:lnTo>
                    <a:pt x="9448" y="6646"/>
                  </a:lnTo>
                  <a:lnTo>
                    <a:pt x="9049" y="6812"/>
                  </a:lnTo>
                  <a:lnTo>
                    <a:pt x="8622" y="7144"/>
                  </a:lnTo>
                  <a:lnTo>
                    <a:pt x="8082" y="7476"/>
                  </a:lnTo>
                  <a:lnTo>
                    <a:pt x="7513" y="7809"/>
                  </a:lnTo>
                  <a:lnTo>
                    <a:pt x="6801" y="8307"/>
                  </a:lnTo>
                  <a:lnTo>
                    <a:pt x="6033" y="8806"/>
                  </a:lnTo>
                  <a:lnTo>
                    <a:pt x="5890" y="9138"/>
                  </a:lnTo>
                  <a:lnTo>
                    <a:pt x="5691" y="9304"/>
                  </a:lnTo>
                  <a:lnTo>
                    <a:pt x="5520" y="9803"/>
                  </a:lnTo>
                  <a:lnTo>
                    <a:pt x="5350" y="10135"/>
                  </a:lnTo>
                  <a:lnTo>
                    <a:pt x="4610" y="10301"/>
                  </a:lnTo>
                  <a:lnTo>
                    <a:pt x="3984" y="10633"/>
                  </a:lnTo>
                  <a:lnTo>
                    <a:pt x="3415" y="10800"/>
                  </a:lnTo>
                  <a:lnTo>
                    <a:pt x="2931" y="10966"/>
                  </a:lnTo>
                  <a:lnTo>
                    <a:pt x="2504" y="11132"/>
                  </a:lnTo>
                  <a:lnTo>
                    <a:pt x="2162" y="11132"/>
                  </a:lnTo>
                  <a:lnTo>
                    <a:pt x="1849" y="11464"/>
                  </a:lnTo>
                  <a:lnTo>
                    <a:pt x="1593" y="11630"/>
                  </a:lnTo>
                  <a:lnTo>
                    <a:pt x="1337" y="11630"/>
                  </a:lnTo>
                  <a:lnTo>
                    <a:pt x="1138" y="11796"/>
                  </a:lnTo>
                  <a:lnTo>
                    <a:pt x="967" y="11796"/>
                  </a:lnTo>
                  <a:lnTo>
                    <a:pt x="569" y="12129"/>
                  </a:lnTo>
                  <a:lnTo>
                    <a:pt x="426" y="12129"/>
                  </a:lnTo>
                  <a:lnTo>
                    <a:pt x="227" y="12295"/>
                  </a:lnTo>
                  <a:lnTo>
                    <a:pt x="0" y="12461"/>
                  </a:lnTo>
                  <a:lnTo>
                    <a:pt x="0" y="8473"/>
                  </a:lnTo>
                  <a:lnTo>
                    <a:pt x="199" y="8307"/>
                  </a:lnTo>
                  <a:lnTo>
                    <a:pt x="512" y="7809"/>
                  </a:lnTo>
                  <a:lnTo>
                    <a:pt x="882" y="7643"/>
                  </a:lnTo>
                  <a:lnTo>
                    <a:pt x="1337" y="7310"/>
                  </a:lnTo>
                  <a:lnTo>
                    <a:pt x="1849" y="6978"/>
                  </a:lnTo>
                  <a:lnTo>
                    <a:pt x="2390" y="6646"/>
                  </a:lnTo>
                  <a:lnTo>
                    <a:pt x="3016" y="5981"/>
                  </a:lnTo>
                  <a:lnTo>
                    <a:pt x="3671" y="5649"/>
                  </a:lnTo>
                  <a:lnTo>
                    <a:pt x="4980" y="4652"/>
                  </a:lnTo>
                  <a:lnTo>
                    <a:pt x="5691" y="4153"/>
                  </a:lnTo>
                  <a:lnTo>
                    <a:pt x="6346" y="3655"/>
                  </a:lnTo>
                  <a:lnTo>
                    <a:pt x="7029" y="2990"/>
                  </a:lnTo>
                  <a:lnTo>
                    <a:pt x="7683" y="2658"/>
                  </a:lnTo>
                  <a:lnTo>
                    <a:pt x="8309" y="2159"/>
                  </a:lnTo>
                  <a:lnTo>
                    <a:pt x="8879" y="1495"/>
                  </a:lnTo>
                  <a:lnTo>
                    <a:pt x="9334" y="1329"/>
                  </a:lnTo>
                  <a:lnTo>
                    <a:pt x="9761" y="996"/>
                  </a:lnTo>
                  <a:lnTo>
                    <a:pt x="10102" y="830"/>
                  </a:lnTo>
                  <a:lnTo>
                    <a:pt x="10415" y="664"/>
                  </a:lnTo>
                  <a:lnTo>
                    <a:pt x="10700" y="664"/>
                  </a:lnTo>
                  <a:lnTo>
                    <a:pt x="10984" y="498"/>
                  </a:lnTo>
                  <a:lnTo>
                    <a:pt x="11241" y="332"/>
                  </a:lnTo>
                  <a:lnTo>
                    <a:pt x="11724" y="332"/>
                  </a:lnTo>
                  <a:lnTo>
                    <a:pt x="11952" y="0"/>
                  </a:lnTo>
                  <a:lnTo>
                    <a:pt x="13944" y="0"/>
                  </a:lnTo>
                  <a:lnTo>
                    <a:pt x="14570" y="664"/>
                  </a:lnTo>
                  <a:lnTo>
                    <a:pt x="14997" y="996"/>
                  </a:lnTo>
                  <a:lnTo>
                    <a:pt x="15339" y="1163"/>
                  </a:lnTo>
                  <a:lnTo>
                    <a:pt x="15623" y="1495"/>
                  </a:lnTo>
                  <a:lnTo>
                    <a:pt x="15851" y="1993"/>
                  </a:lnTo>
                  <a:lnTo>
                    <a:pt x="16050" y="2159"/>
                  </a:lnTo>
                  <a:lnTo>
                    <a:pt x="16278" y="2492"/>
                  </a:lnTo>
                  <a:lnTo>
                    <a:pt x="16534" y="2990"/>
                  </a:lnTo>
                  <a:lnTo>
                    <a:pt x="17046" y="5316"/>
                  </a:lnTo>
                  <a:lnTo>
                    <a:pt x="17245" y="6313"/>
                  </a:lnTo>
                  <a:lnTo>
                    <a:pt x="17530" y="7476"/>
                  </a:lnTo>
                  <a:lnTo>
                    <a:pt x="17786" y="8806"/>
                  </a:lnTo>
                  <a:lnTo>
                    <a:pt x="18128" y="10135"/>
                  </a:lnTo>
                  <a:lnTo>
                    <a:pt x="18441" y="11464"/>
                  </a:lnTo>
                  <a:lnTo>
                    <a:pt x="18811" y="12960"/>
                  </a:lnTo>
                  <a:lnTo>
                    <a:pt x="19380" y="13790"/>
                  </a:lnTo>
                  <a:lnTo>
                    <a:pt x="19807" y="14621"/>
                  </a:lnTo>
                  <a:lnTo>
                    <a:pt x="20148" y="15120"/>
                  </a:lnTo>
                  <a:lnTo>
                    <a:pt x="20433" y="15618"/>
                  </a:lnTo>
                  <a:lnTo>
                    <a:pt x="20945" y="16283"/>
                  </a:lnTo>
                  <a:lnTo>
                    <a:pt x="21230" y="16615"/>
                  </a:lnTo>
                  <a:lnTo>
                    <a:pt x="21600" y="16947"/>
                  </a:lnTo>
                  <a:lnTo>
                    <a:pt x="21571" y="18110"/>
                  </a:lnTo>
                  <a:lnTo>
                    <a:pt x="21543" y="19107"/>
                  </a:lnTo>
                  <a:lnTo>
                    <a:pt x="21514" y="20270"/>
                  </a:lnTo>
                  <a:lnTo>
                    <a:pt x="21486" y="21600"/>
                  </a:lnTo>
                  <a:lnTo>
                    <a:pt x="20632" y="2160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1" name="AutoShape 13"/>
            <p:cNvSpPr>
              <a:spLocks/>
            </p:cNvSpPr>
            <p:nvPr/>
          </p:nvSpPr>
          <p:spPr bwMode="auto">
            <a:xfrm>
              <a:off x="60325" y="2028825"/>
              <a:ext cx="171450"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64" y="16874"/>
                  </a:lnTo>
                  <a:lnTo>
                    <a:pt x="1329" y="12824"/>
                  </a:lnTo>
                  <a:lnTo>
                    <a:pt x="1993" y="10800"/>
                  </a:lnTo>
                  <a:lnTo>
                    <a:pt x="3987" y="8100"/>
                  </a:lnTo>
                  <a:lnTo>
                    <a:pt x="5649" y="5400"/>
                  </a:lnTo>
                  <a:lnTo>
                    <a:pt x="7643" y="4050"/>
                  </a:lnTo>
                  <a:lnTo>
                    <a:pt x="9304" y="2025"/>
                  </a:lnTo>
                  <a:lnTo>
                    <a:pt x="11630" y="0"/>
                  </a:lnTo>
                  <a:lnTo>
                    <a:pt x="13956" y="0"/>
                  </a:lnTo>
                  <a:lnTo>
                    <a:pt x="16615" y="1350"/>
                  </a:lnTo>
                  <a:lnTo>
                    <a:pt x="18941" y="1350"/>
                  </a:lnTo>
                  <a:lnTo>
                    <a:pt x="21600" y="2025"/>
                  </a:lnTo>
                  <a:lnTo>
                    <a:pt x="21600" y="12824"/>
                  </a:lnTo>
                  <a:lnTo>
                    <a:pt x="18941" y="14174"/>
                  </a:lnTo>
                  <a:lnTo>
                    <a:pt x="16615" y="14849"/>
                  </a:lnTo>
                  <a:lnTo>
                    <a:pt x="13624" y="16199"/>
                  </a:lnTo>
                  <a:lnTo>
                    <a:pt x="10966" y="16874"/>
                  </a:lnTo>
                  <a:lnTo>
                    <a:pt x="8307" y="18224"/>
                  </a:lnTo>
                  <a:lnTo>
                    <a:pt x="5316" y="18899"/>
                  </a:lnTo>
                  <a:lnTo>
                    <a:pt x="2658" y="20924"/>
                  </a:lnTo>
                  <a:lnTo>
                    <a:pt x="0" y="21599"/>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2" name="AutoShape 14"/>
            <p:cNvSpPr>
              <a:spLocks/>
            </p:cNvSpPr>
            <p:nvPr/>
          </p:nvSpPr>
          <p:spPr bwMode="auto">
            <a:xfrm>
              <a:off x="255588" y="1939925"/>
              <a:ext cx="1779587" cy="14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12" y="21599"/>
                  </a:moveTo>
                  <a:lnTo>
                    <a:pt x="20864" y="20647"/>
                  </a:lnTo>
                  <a:lnTo>
                    <a:pt x="20416" y="20011"/>
                  </a:lnTo>
                  <a:lnTo>
                    <a:pt x="19968" y="18741"/>
                  </a:lnTo>
                  <a:lnTo>
                    <a:pt x="19520" y="17788"/>
                  </a:lnTo>
                  <a:lnTo>
                    <a:pt x="19072" y="16517"/>
                  </a:lnTo>
                  <a:lnTo>
                    <a:pt x="18176" y="14611"/>
                  </a:lnTo>
                  <a:lnTo>
                    <a:pt x="17728" y="13341"/>
                  </a:lnTo>
                  <a:lnTo>
                    <a:pt x="17120" y="12705"/>
                  </a:lnTo>
                  <a:lnTo>
                    <a:pt x="16512" y="12388"/>
                  </a:lnTo>
                  <a:lnTo>
                    <a:pt x="15904" y="11752"/>
                  </a:lnTo>
                  <a:lnTo>
                    <a:pt x="15296" y="11435"/>
                  </a:lnTo>
                  <a:lnTo>
                    <a:pt x="14688" y="10800"/>
                  </a:lnTo>
                  <a:lnTo>
                    <a:pt x="14048" y="10164"/>
                  </a:lnTo>
                  <a:lnTo>
                    <a:pt x="13440" y="9529"/>
                  </a:lnTo>
                  <a:lnTo>
                    <a:pt x="12832" y="9211"/>
                  </a:lnTo>
                  <a:lnTo>
                    <a:pt x="9023" y="9211"/>
                  </a:lnTo>
                  <a:lnTo>
                    <a:pt x="7903" y="10164"/>
                  </a:lnTo>
                  <a:lnTo>
                    <a:pt x="6943" y="11117"/>
                  </a:lnTo>
                  <a:lnTo>
                    <a:pt x="6079" y="11752"/>
                  </a:lnTo>
                  <a:lnTo>
                    <a:pt x="5343" y="12388"/>
                  </a:lnTo>
                  <a:lnTo>
                    <a:pt x="4671" y="13023"/>
                  </a:lnTo>
                  <a:lnTo>
                    <a:pt x="4127" y="13976"/>
                  </a:lnTo>
                  <a:lnTo>
                    <a:pt x="3615" y="14294"/>
                  </a:lnTo>
                  <a:lnTo>
                    <a:pt x="3199" y="14611"/>
                  </a:lnTo>
                  <a:lnTo>
                    <a:pt x="2751" y="14929"/>
                  </a:lnTo>
                  <a:lnTo>
                    <a:pt x="2399" y="15564"/>
                  </a:lnTo>
                  <a:lnTo>
                    <a:pt x="1695" y="16199"/>
                  </a:lnTo>
                  <a:lnTo>
                    <a:pt x="1279" y="16517"/>
                  </a:lnTo>
                  <a:lnTo>
                    <a:pt x="895" y="17470"/>
                  </a:lnTo>
                  <a:lnTo>
                    <a:pt x="479" y="17788"/>
                  </a:lnTo>
                  <a:lnTo>
                    <a:pt x="0" y="18423"/>
                  </a:lnTo>
                  <a:lnTo>
                    <a:pt x="0" y="17470"/>
                  </a:lnTo>
                  <a:lnTo>
                    <a:pt x="63" y="15564"/>
                  </a:lnTo>
                  <a:lnTo>
                    <a:pt x="95" y="14929"/>
                  </a:lnTo>
                  <a:lnTo>
                    <a:pt x="383" y="13976"/>
                  </a:lnTo>
                  <a:lnTo>
                    <a:pt x="607" y="13023"/>
                  </a:lnTo>
                  <a:lnTo>
                    <a:pt x="831" y="12705"/>
                  </a:lnTo>
                  <a:lnTo>
                    <a:pt x="1055" y="12070"/>
                  </a:lnTo>
                  <a:lnTo>
                    <a:pt x="1311" y="11435"/>
                  </a:lnTo>
                  <a:lnTo>
                    <a:pt x="1695" y="11117"/>
                  </a:lnTo>
                  <a:lnTo>
                    <a:pt x="2111" y="10164"/>
                  </a:lnTo>
                  <a:lnTo>
                    <a:pt x="2719" y="9211"/>
                  </a:lnTo>
                  <a:lnTo>
                    <a:pt x="4895" y="9211"/>
                  </a:lnTo>
                  <a:lnTo>
                    <a:pt x="5183" y="8894"/>
                  </a:lnTo>
                  <a:lnTo>
                    <a:pt x="5471" y="8894"/>
                  </a:lnTo>
                  <a:lnTo>
                    <a:pt x="5791" y="8576"/>
                  </a:lnTo>
                  <a:lnTo>
                    <a:pt x="6143" y="8258"/>
                  </a:lnTo>
                  <a:lnTo>
                    <a:pt x="6303" y="7941"/>
                  </a:lnTo>
                  <a:lnTo>
                    <a:pt x="6431" y="6988"/>
                  </a:lnTo>
                  <a:lnTo>
                    <a:pt x="6527" y="6670"/>
                  </a:lnTo>
                  <a:lnTo>
                    <a:pt x="6687" y="6352"/>
                  </a:lnTo>
                  <a:lnTo>
                    <a:pt x="6815" y="6035"/>
                  </a:lnTo>
                  <a:lnTo>
                    <a:pt x="7007" y="5717"/>
                  </a:lnTo>
                  <a:lnTo>
                    <a:pt x="7455" y="5082"/>
                  </a:lnTo>
                  <a:lnTo>
                    <a:pt x="7743" y="4764"/>
                  </a:lnTo>
                  <a:lnTo>
                    <a:pt x="8511" y="3494"/>
                  </a:lnTo>
                  <a:lnTo>
                    <a:pt x="9023" y="3176"/>
                  </a:lnTo>
                  <a:lnTo>
                    <a:pt x="9567" y="2541"/>
                  </a:lnTo>
                  <a:lnTo>
                    <a:pt x="10207" y="1905"/>
                  </a:lnTo>
                  <a:lnTo>
                    <a:pt x="11008" y="952"/>
                  </a:lnTo>
                  <a:lnTo>
                    <a:pt x="11872" y="0"/>
                  </a:lnTo>
                  <a:lnTo>
                    <a:pt x="12800" y="0"/>
                  </a:lnTo>
                  <a:lnTo>
                    <a:pt x="13184" y="317"/>
                  </a:lnTo>
                  <a:lnTo>
                    <a:pt x="13664" y="635"/>
                  </a:lnTo>
                  <a:lnTo>
                    <a:pt x="14176" y="1270"/>
                  </a:lnTo>
                  <a:lnTo>
                    <a:pt x="14912" y="2223"/>
                  </a:lnTo>
                  <a:lnTo>
                    <a:pt x="15840" y="3494"/>
                  </a:lnTo>
                  <a:lnTo>
                    <a:pt x="17056" y="5400"/>
                  </a:lnTo>
                  <a:lnTo>
                    <a:pt x="17440" y="6352"/>
                  </a:lnTo>
                  <a:lnTo>
                    <a:pt x="17792" y="6988"/>
                  </a:lnTo>
                  <a:lnTo>
                    <a:pt x="18176" y="8258"/>
                  </a:lnTo>
                  <a:lnTo>
                    <a:pt x="18592" y="9211"/>
                  </a:lnTo>
                  <a:lnTo>
                    <a:pt x="18944" y="10164"/>
                  </a:lnTo>
                  <a:lnTo>
                    <a:pt x="19328" y="11435"/>
                  </a:lnTo>
                  <a:lnTo>
                    <a:pt x="19680" y="12388"/>
                  </a:lnTo>
                  <a:lnTo>
                    <a:pt x="20096" y="13341"/>
                  </a:lnTo>
                  <a:lnTo>
                    <a:pt x="20256" y="14294"/>
                  </a:lnTo>
                  <a:lnTo>
                    <a:pt x="20480" y="15247"/>
                  </a:lnTo>
                  <a:lnTo>
                    <a:pt x="20640" y="15882"/>
                  </a:lnTo>
                  <a:lnTo>
                    <a:pt x="20832" y="16517"/>
                  </a:lnTo>
                  <a:lnTo>
                    <a:pt x="21216" y="18423"/>
                  </a:lnTo>
                  <a:lnTo>
                    <a:pt x="21408" y="19058"/>
                  </a:lnTo>
                  <a:lnTo>
                    <a:pt x="21600" y="20329"/>
                  </a:lnTo>
                  <a:lnTo>
                    <a:pt x="21504" y="20647"/>
                  </a:lnTo>
                  <a:lnTo>
                    <a:pt x="2131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3" name="AutoShape 15"/>
            <p:cNvSpPr>
              <a:spLocks/>
            </p:cNvSpPr>
            <p:nvPr/>
          </p:nvSpPr>
          <p:spPr bwMode="auto">
            <a:xfrm>
              <a:off x="255588" y="414336"/>
              <a:ext cx="2201862" cy="1633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63" y="21599"/>
                  </a:moveTo>
                  <a:lnTo>
                    <a:pt x="19478" y="21516"/>
                  </a:lnTo>
                  <a:lnTo>
                    <a:pt x="19142" y="21432"/>
                  </a:lnTo>
                  <a:lnTo>
                    <a:pt x="18857" y="21321"/>
                  </a:lnTo>
                  <a:lnTo>
                    <a:pt x="18547" y="21237"/>
                  </a:lnTo>
                  <a:lnTo>
                    <a:pt x="18262" y="21181"/>
                  </a:lnTo>
                  <a:lnTo>
                    <a:pt x="17952" y="21070"/>
                  </a:lnTo>
                  <a:lnTo>
                    <a:pt x="17331" y="20903"/>
                  </a:lnTo>
                  <a:lnTo>
                    <a:pt x="17073" y="20708"/>
                  </a:lnTo>
                  <a:lnTo>
                    <a:pt x="16555" y="20262"/>
                  </a:lnTo>
                  <a:lnTo>
                    <a:pt x="16297" y="20094"/>
                  </a:lnTo>
                  <a:lnTo>
                    <a:pt x="15779" y="19649"/>
                  </a:lnTo>
                  <a:lnTo>
                    <a:pt x="15495" y="19426"/>
                  </a:lnTo>
                  <a:lnTo>
                    <a:pt x="15236" y="19203"/>
                  </a:lnTo>
                  <a:lnTo>
                    <a:pt x="14977" y="19119"/>
                  </a:lnTo>
                  <a:lnTo>
                    <a:pt x="14770" y="19063"/>
                  </a:lnTo>
                  <a:lnTo>
                    <a:pt x="14563" y="19035"/>
                  </a:lnTo>
                  <a:lnTo>
                    <a:pt x="14331" y="18952"/>
                  </a:lnTo>
                  <a:lnTo>
                    <a:pt x="14098" y="18924"/>
                  </a:lnTo>
                  <a:lnTo>
                    <a:pt x="13761" y="18868"/>
                  </a:lnTo>
                  <a:lnTo>
                    <a:pt x="13348" y="18812"/>
                  </a:lnTo>
                  <a:lnTo>
                    <a:pt x="12804" y="18757"/>
                  </a:lnTo>
                  <a:lnTo>
                    <a:pt x="12313" y="18757"/>
                  </a:lnTo>
                  <a:lnTo>
                    <a:pt x="11821" y="18785"/>
                  </a:lnTo>
                  <a:lnTo>
                    <a:pt x="10864" y="18785"/>
                  </a:lnTo>
                  <a:lnTo>
                    <a:pt x="10373" y="18812"/>
                  </a:lnTo>
                  <a:lnTo>
                    <a:pt x="9907" y="18812"/>
                  </a:lnTo>
                  <a:lnTo>
                    <a:pt x="9416" y="18840"/>
                  </a:lnTo>
                  <a:lnTo>
                    <a:pt x="8924" y="18840"/>
                  </a:lnTo>
                  <a:lnTo>
                    <a:pt x="8096" y="18952"/>
                  </a:lnTo>
                  <a:lnTo>
                    <a:pt x="7372" y="19091"/>
                  </a:lnTo>
                  <a:lnTo>
                    <a:pt x="6699" y="19175"/>
                  </a:lnTo>
                  <a:lnTo>
                    <a:pt x="6130" y="19286"/>
                  </a:lnTo>
                  <a:lnTo>
                    <a:pt x="5613" y="19370"/>
                  </a:lnTo>
                  <a:lnTo>
                    <a:pt x="5121" y="19426"/>
                  </a:lnTo>
                  <a:lnTo>
                    <a:pt x="4682" y="19481"/>
                  </a:lnTo>
                  <a:lnTo>
                    <a:pt x="4242" y="19565"/>
                  </a:lnTo>
                  <a:lnTo>
                    <a:pt x="3854" y="19593"/>
                  </a:lnTo>
                  <a:lnTo>
                    <a:pt x="3414" y="19649"/>
                  </a:lnTo>
                  <a:lnTo>
                    <a:pt x="2974" y="19676"/>
                  </a:lnTo>
                  <a:lnTo>
                    <a:pt x="2483" y="19732"/>
                  </a:lnTo>
                  <a:lnTo>
                    <a:pt x="1965" y="19816"/>
                  </a:lnTo>
                  <a:lnTo>
                    <a:pt x="1396" y="19871"/>
                  </a:lnTo>
                  <a:lnTo>
                    <a:pt x="750" y="19927"/>
                  </a:lnTo>
                  <a:lnTo>
                    <a:pt x="0" y="19983"/>
                  </a:lnTo>
                  <a:lnTo>
                    <a:pt x="0" y="19007"/>
                  </a:lnTo>
                  <a:lnTo>
                    <a:pt x="25" y="18673"/>
                  </a:lnTo>
                  <a:lnTo>
                    <a:pt x="465" y="17252"/>
                  </a:lnTo>
                  <a:lnTo>
                    <a:pt x="931" y="15830"/>
                  </a:lnTo>
                  <a:lnTo>
                    <a:pt x="1371" y="14437"/>
                  </a:lnTo>
                  <a:lnTo>
                    <a:pt x="1784" y="12987"/>
                  </a:lnTo>
                  <a:lnTo>
                    <a:pt x="2250" y="11566"/>
                  </a:lnTo>
                  <a:lnTo>
                    <a:pt x="2690" y="10117"/>
                  </a:lnTo>
                  <a:lnTo>
                    <a:pt x="3130" y="8723"/>
                  </a:lnTo>
                  <a:lnTo>
                    <a:pt x="3543" y="7302"/>
                  </a:lnTo>
                  <a:lnTo>
                    <a:pt x="3880" y="6521"/>
                  </a:lnTo>
                  <a:lnTo>
                    <a:pt x="4138" y="5797"/>
                  </a:lnTo>
                  <a:lnTo>
                    <a:pt x="4371" y="5156"/>
                  </a:lnTo>
                  <a:lnTo>
                    <a:pt x="4630" y="4459"/>
                  </a:lnTo>
                  <a:lnTo>
                    <a:pt x="4914" y="3734"/>
                  </a:lnTo>
                  <a:lnTo>
                    <a:pt x="5225" y="2898"/>
                  </a:lnTo>
                  <a:lnTo>
                    <a:pt x="5613" y="1923"/>
                  </a:lnTo>
                  <a:lnTo>
                    <a:pt x="6079" y="696"/>
                  </a:lnTo>
                  <a:lnTo>
                    <a:pt x="6492" y="585"/>
                  </a:lnTo>
                  <a:lnTo>
                    <a:pt x="6855" y="473"/>
                  </a:lnTo>
                  <a:lnTo>
                    <a:pt x="7165" y="390"/>
                  </a:lnTo>
                  <a:lnTo>
                    <a:pt x="7475" y="334"/>
                  </a:lnTo>
                  <a:lnTo>
                    <a:pt x="7812" y="278"/>
                  </a:lnTo>
                  <a:lnTo>
                    <a:pt x="8226" y="195"/>
                  </a:lnTo>
                  <a:lnTo>
                    <a:pt x="8795" y="111"/>
                  </a:lnTo>
                  <a:lnTo>
                    <a:pt x="9467" y="0"/>
                  </a:lnTo>
                  <a:lnTo>
                    <a:pt x="12908" y="0"/>
                  </a:lnTo>
                  <a:lnTo>
                    <a:pt x="13580" y="83"/>
                  </a:lnTo>
                  <a:lnTo>
                    <a:pt x="14149" y="139"/>
                  </a:lnTo>
                  <a:lnTo>
                    <a:pt x="14667" y="195"/>
                  </a:lnTo>
                  <a:lnTo>
                    <a:pt x="15107" y="278"/>
                  </a:lnTo>
                  <a:lnTo>
                    <a:pt x="15520" y="334"/>
                  </a:lnTo>
                  <a:lnTo>
                    <a:pt x="15857" y="362"/>
                  </a:lnTo>
                  <a:lnTo>
                    <a:pt x="16167" y="418"/>
                  </a:lnTo>
                  <a:lnTo>
                    <a:pt x="16685" y="473"/>
                  </a:lnTo>
                  <a:lnTo>
                    <a:pt x="16969" y="557"/>
                  </a:lnTo>
                  <a:lnTo>
                    <a:pt x="17176" y="585"/>
                  </a:lnTo>
                  <a:lnTo>
                    <a:pt x="17461" y="641"/>
                  </a:lnTo>
                  <a:lnTo>
                    <a:pt x="17978" y="752"/>
                  </a:lnTo>
                  <a:lnTo>
                    <a:pt x="18288" y="836"/>
                  </a:lnTo>
                  <a:lnTo>
                    <a:pt x="18625" y="919"/>
                  </a:lnTo>
                  <a:lnTo>
                    <a:pt x="19064" y="1086"/>
                  </a:lnTo>
                  <a:lnTo>
                    <a:pt x="19401" y="1198"/>
                  </a:lnTo>
                  <a:lnTo>
                    <a:pt x="19659" y="1282"/>
                  </a:lnTo>
                  <a:lnTo>
                    <a:pt x="19892" y="1393"/>
                  </a:lnTo>
                  <a:lnTo>
                    <a:pt x="20099" y="1477"/>
                  </a:lnTo>
                  <a:lnTo>
                    <a:pt x="20306" y="1616"/>
                  </a:lnTo>
                  <a:lnTo>
                    <a:pt x="20539" y="1728"/>
                  </a:lnTo>
                  <a:lnTo>
                    <a:pt x="20823" y="1895"/>
                  </a:lnTo>
                  <a:lnTo>
                    <a:pt x="21134" y="2173"/>
                  </a:lnTo>
                  <a:lnTo>
                    <a:pt x="21315" y="2341"/>
                  </a:lnTo>
                  <a:lnTo>
                    <a:pt x="21470" y="2508"/>
                  </a:lnTo>
                  <a:lnTo>
                    <a:pt x="21599" y="2759"/>
                  </a:lnTo>
                  <a:lnTo>
                    <a:pt x="21599" y="3093"/>
                  </a:lnTo>
                  <a:lnTo>
                    <a:pt x="21548" y="3651"/>
                  </a:lnTo>
                  <a:lnTo>
                    <a:pt x="21496" y="4570"/>
                  </a:lnTo>
                  <a:lnTo>
                    <a:pt x="21367" y="5936"/>
                  </a:lnTo>
                  <a:lnTo>
                    <a:pt x="21211" y="7971"/>
                  </a:lnTo>
                  <a:lnTo>
                    <a:pt x="21005" y="10841"/>
                  </a:lnTo>
                  <a:lnTo>
                    <a:pt x="20720" y="14715"/>
                  </a:lnTo>
                  <a:lnTo>
                    <a:pt x="20358" y="19649"/>
                  </a:lnTo>
                  <a:lnTo>
                    <a:pt x="20280" y="20150"/>
                  </a:lnTo>
                  <a:lnTo>
                    <a:pt x="20151" y="20624"/>
                  </a:lnTo>
                  <a:lnTo>
                    <a:pt x="20073" y="21126"/>
                  </a:lnTo>
                  <a:lnTo>
                    <a:pt x="19970" y="21599"/>
                  </a:lnTo>
                  <a:lnTo>
                    <a:pt x="19763"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4" name="AutoShape 16"/>
            <p:cNvSpPr>
              <a:spLocks/>
            </p:cNvSpPr>
            <p:nvPr/>
          </p:nvSpPr>
          <p:spPr bwMode="auto">
            <a:xfrm>
              <a:off x="3502026" y="754062"/>
              <a:ext cx="655638" cy="12176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8" y="21487"/>
                  </a:moveTo>
                  <a:lnTo>
                    <a:pt x="19604" y="21338"/>
                  </a:lnTo>
                  <a:lnTo>
                    <a:pt x="19171" y="21188"/>
                  </a:lnTo>
                  <a:lnTo>
                    <a:pt x="18563" y="21114"/>
                  </a:lnTo>
                  <a:lnTo>
                    <a:pt x="17783" y="21002"/>
                  </a:lnTo>
                  <a:lnTo>
                    <a:pt x="16655" y="20777"/>
                  </a:lnTo>
                  <a:lnTo>
                    <a:pt x="15007" y="20591"/>
                  </a:lnTo>
                  <a:lnTo>
                    <a:pt x="12925" y="20254"/>
                  </a:lnTo>
                  <a:lnTo>
                    <a:pt x="11450" y="20179"/>
                  </a:lnTo>
                  <a:lnTo>
                    <a:pt x="9975" y="20030"/>
                  </a:lnTo>
                  <a:lnTo>
                    <a:pt x="5551" y="19806"/>
                  </a:lnTo>
                  <a:lnTo>
                    <a:pt x="4163" y="19656"/>
                  </a:lnTo>
                  <a:lnTo>
                    <a:pt x="2602" y="19582"/>
                  </a:lnTo>
                  <a:lnTo>
                    <a:pt x="1127" y="19507"/>
                  </a:lnTo>
                  <a:lnTo>
                    <a:pt x="1214" y="15882"/>
                  </a:lnTo>
                  <a:lnTo>
                    <a:pt x="1127" y="13939"/>
                  </a:lnTo>
                  <a:lnTo>
                    <a:pt x="1040" y="13116"/>
                  </a:lnTo>
                  <a:lnTo>
                    <a:pt x="954" y="12817"/>
                  </a:lnTo>
                  <a:lnTo>
                    <a:pt x="1127" y="12705"/>
                  </a:lnTo>
                  <a:lnTo>
                    <a:pt x="1301" y="12519"/>
                  </a:lnTo>
                  <a:lnTo>
                    <a:pt x="1387" y="12182"/>
                  </a:lnTo>
                  <a:lnTo>
                    <a:pt x="1474" y="11547"/>
                  </a:lnTo>
                  <a:lnTo>
                    <a:pt x="1301" y="11472"/>
                  </a:lnTo>
                  <a:lnTo>
                    <a:pt x="1040" y="11435"/>
                  </a:lnTo>
                  <a:lnTo>
                    <a:pt x="867" y="11435"/>
                  </a:lnTo>
                  <a:lnTo>
                    <a:pt x="520" y="11397"/>
                  </a:lnTo>
                  <a:lnTo>
                    <a:pt x="520" y="11211"/>
                  </a:lnTo>
                  <a:lnTo>
                    <a:pt x="607" y="11061"/>
                  </a:lnTo>
                  <a:lnTo>
                    <a:pt x="867" y="10949"/>
                  </a:lnTo>
                  <a:lnTo>
                    <a:pt x="1301" y="10725"/>
                  </a:lnTo>
                  <a:lnTo>
                    <a:pt x="1301" y="7885"/>
                  </a:lnTo>
                  <a:lnTo>
                    <a:pt x="1214" y="5979"/>
                  </a:lnTo>
                  <a:lnTo>
                    <a:pt x="1040" y="4110"/>
                  </a:lnTo>
                  <a:lnTo>
                    <a:pt x="520" y="1382"/>
                  </a:lnTo>
                  <a:lnTo>
                    <a:pt x="433" y="1046"/>
                  </a:lnTo>
                  <a:lnTo>
                    <a:pt x="260" y="784"/>
                  </a:lnTo>
                  <a:lnTo>
                    <a:pt x="173" y="448"/>
                  </a:lnTo>
                  <a:lnTo>
                    <a:pt x="0" y="112"/>
                  </a:lnTo>
                  <a:lnTo>
                    <a:pt x="607" y="74"/>
                  </a:lnTo>
                  <a:lnTo>
                    <a:pt x="1908" y="74"/>
                  </a:lnTo>
                  <a:lnTo>
                    <a:pt x="2602" y="0"/>
                  </a:lnTo>
                  <a:lnTo>
                    <a:pt x="4857" y="224"/>
                  </a:lnTo>
                  <a:lnTo>
                    <a:pt x="6766" y="373"/>
                  </a:lnTo>
                  <a:lnTo>
                    <a:pt x="8154" y="523"/>
                  </a:lnTo>
                  <a:lnTo>
                    <a:pt x="9368" y="635"/>
                  </a:lnTo>
                  <a:lnTo>
                    <a:pt x="10322" y="784"/>
                  </a:lnTo>
                  <a:lnTo>
                    <a:pt x="11363" y="934"/>
                  </a:lnTo>
                  <a:lnTo>
                    <a:pt x="12665" y="1083"/>
                  </a:lnTo>
                  <a:lnTo>
                    <a:pt x="14139" y="1307"/>
                  </a:lnTo>
                  <a:lnTo>
                    <a:pt x="15093" y="1532"/>
                  </a:lnTo>
                  <a:lnTo>
                    <a:pt x="16308" y="1793"/>
                  </a:lnTo>
                  <a:lnTo>
                    <a:pt x="16742" y="1905"/>
                  </a:lnTo>
                  <a:lnTo>
                    <a:pt x="17175" y="2092"/>
                  </a:lnTo>
                  <a:lnTo>
                    <a:pt x="17436" y="2242"/>
                  </a:lnTo>
                  <a:lnTo>
                    <a:pt x="17609" y="2354"/>
                  </a:lnTo>
                  <a:lnTo>
                    <a:pt x="18043" y="3363"/>
                  </a:lnTo>
                  <a:lnTo>
                    <a:pt x="18910" y="5456"/>
                  </a:lnTo>
                  <a:lnTo>
                    <a:pt x="19431" y="6465"/>
                  </a:lnTo>
                  <a:lnTo>
                    <a:pt x="20125" y="12519"/>
                  </a:lnTo>
                  <a:lnTo>
                    <a:pt x="20645" y="16256"/>
                  </a:lnTo>
                  <a:lnTo>
                    <a:pt x="21079" y="18834"/>
                  </a:lnTo>
                  <a:lnTo>
                    <a:pt x="21600" y="21600"/>
                  </a:lnTo>
                  <a:lnTo>
                    <a:pt x="21166" y="21525"/>
                  </a:lnTo>
                  <a:lnTo>
                    <a:pt x="20559" y="21525"/>
                  </a:lnTo>
                  <a:lnTo>
                    <a:pt x="20298" y="2148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5" name="AutoShape 17"/>
            <p:cNvSpPr>
              <a:spLocks/>
            </p:cNvSpPr>
            <p:nvPr/>
          </p:nvSpPr>
          <p:spPr bwMode="auto">
            <a:xfrm>
              <a:off x="3535364" y="768350"/>
              <a:ext cx="582612" cy="1168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18" y="21522"/>
                  </a:moveTo>
                  <a:lnTo>
                    <a:pt x="20036" y="21366"/>
                  </a:lnTo>
                  <a:lnTo>
                    <a:pt x="19352" y="21288"/>
                  </a:lnTo>
                  <a:lnTo>
                    <a:pt x="18570" y="21171"/>
                  </a:lnTo>
                  <a:lnTo>
                    <a:pt x="17788" y="21015"/>
                  </a:lnTo>
                  <a:lnTo>
                    <a:pt x="16908" y="20898"/>
                  </a:lnTo>
                  <a:lnTo>
                    <a:pt x="16126" y="20781"/>
                  </a:lnTo>
                  <a:lnTo>
                    <a:pt x="15344" y="20625"/>
                  </a:lnTo>
                  <a:lnTo>
                    <a:pt x="14660" y="20508"/>
                  </a:lnTo>
                  <a:lnTo>
                    <a:pt x="12999" y="20391"/>
                  </a:lnTo>
                  <a:lnTo>
                    <a:pt x="11239" y="20274"/>
                  </a:lnTo>
                  <a:lnTo>
                    <a:pt x="4593" y="19806"/>
                  </a:lnTo>
                  <a:lnTo>
                    <a:pt x="2834" y="19728"/>
                  </a:lnTo>
                  <a:lnTo>
                    <a:pt x="1172" y="19572"/>
                  </a:lnTo>
                  <a:lnTo>
                    <a:pt x="1172" y="14932"/>
                  </a:lnTo>
                  <a:lnTo>
                    <a:pt x="1759" y="14932"/>
                  </a:lnTo>
                  <a:lnTo>
                    <a:pt x="2247" y="14893"/>
                  </a:lnTo>
                  <a:lnTo>
                    <a:pt x="2834" y="14893"/>
                  </a:lnTo>
                  <a:lnTo>
                    <a:pt x="3420" y="14854"/>
                  </a:lnTo>
                  <a:lnTo>
                    <a:pt x="3811" y="14815"/>
                  </a:lnTo>
                  <a:lnTo>
                    <a:pt x="4398" y="14815"/>
                  </a:lnTo>
                  <a:lnTo>
                    <a:pt x="4886" y="14776"/>
                  </a:lnTo>
                  <a:lnTo>
                    <a:pt x="5473" y="14776"/>
                  </a:lnTo>
                  <a:lnTo>
                    <a:pt x="5473" y="14464"/>
                  </a:lnTo>
                  <a:lnTo>
                    <a:pt x="4886" y="14464"/>
                  </a:lnTo>
                  <a:lnTo>
                    <a:pt x="4398" y="14503"/>
                  </a:lnTo>
                  <a:lnTo>
                    <a:pt x="3811" y="14503"/>
                  </a:lnTo>
                  <a:lnTo>
                    <a:pt x="3420" y="14542"/>
                  </a:lnTo>
                  <a:lnTo>
                    <a:pt x="2834" y="14542"/>
                  </a:lnTo>
                  <a:lnTo>
                    <a:pt x="2247" y="14581"/>
                  </a:lnTo>
                  <a:lnTo>
                    <a:pt x="1759" y="14581"/>
                  </a:lnTo>
                  <a:lnTo>
                    <a:pt x="1172" y="14620"/>
                  </a:lnTo>
                  <a:lnTo>
                    <a:pt x="1172" y="13451"/>
                  </a:lnTo>
                  <a:lnTo>
                    <a:pt x="1759" y="13451"/>
                  </a:lnTo>
                  <a:lnTo>
                    <a:pt x="2247" y="13412"/>
                  </a:lnTo>
                  <a:lnTo>
                    <a:pt x="2834" y="13412"/>
                  </a:lnTo>
                  <a:lnTo>
                    <a:pt x="3420" y="13373"/>
                  </a:lnTo>
                  <a:lnTo>
                    <a:pt x="3811" y="13334"/>
                  </a:lnTo>
                  <a:lnTo>
                    <a:pt x="4398" y="13334"/>
                  </a:lnTo>
                  <a:lnTo>
                    <a:pt x="4886" y="13295"/>
                  </a:lnTo>
                  <a:lnTo>
                    <a:pt x="5473" y="13295"/>
                  </a:lnTo>
                  <a:lnTo>
                    <a:pt x="5473" y="12944"/>
                  </a:lnTo>
                  <a:lnTo>
                    <a:pt x="1172" y="12944"/>
                  </a:lnTo>
                  <a:lnTo>
                    <a:pt x="1172" y="11618"/>
                  </a:lnTo>
                  <a:lnTo>
                    <a:pt x="1857" y="11579"/>
                  </a:lnTo>
                  <a:lnTo>
                    <a:pt x="2638" y="11579"/>
                  </a:lnTo>
                  <a:lnTo>
                    <a:pt x="3225" y="11540"/>
                  </a:lnTo>
                  <a:lnTo>
                    <a:pt x="3909" y="11540"/>
                  </a:lnTo>
                  <a:lnTo>
                    <a:pt x="4691" y="11501"/>
                  </a:lnTo>
                  <a:lnTo>
                    <a:pt x="5375" y="11501"/>
                  </a:lnTo>
                  <a:lnTo>
                    <a:pt x="5961" y="11462"/>
                  </a:lnTo>
                  <a:lnTo>
                    <a:pt x="6646" y="11462"/>
                  </a:lnTo>
                  <a:lnTo>
                    <a:pt x="6646" y="11111"/>
                  </a:lnTo>
                  <a:lnTo>
                    <a:pt x="1172" y="11111"/>
                  </a:lnTo>
                  <a:lnTo>
                    <a:pt x="879" y="6745"/>
                  </a:lnTo>
                  <a:lnTo>
                    <a:pt x="781" y="4210"/>
                  </a:lnTo>
                  <a:lnTo>
                    <a:pt x="781" y="2573"/>
                  </a:lnTo>
                  <a:lnTo>
                    <a:pt x="879" y="818"/>
                  </a:lnTo>
                  <a:lnTo>
                    <a:pt x="0" y="818"/>
                  </a:lnTo>
                  <a:lnTo>
                    <a:pt x="0" y="0"/>
                  </a:lnTo>
                  <a:lnTo>
                    <a:pt x="879" y="77"/>
                  </a:lnTo>
                  <a:lnTo>
                    <a:pt x="1857" y="116"/>
                  </a:lnTo>
                  <a:lnTo>
                    <a:pt x="2736" y="233"/>
                  </a:lnTo>
                  <a:lnTo>
                    <a:pt x="3714" y="272"/>
                  </a:lnTo>
                  <a:lnTo>
                    <a:pt x="4593" y="350"/>
                  </a:lnTo>
                  <a:lnTo>
                    <a:pt x="5571" y="428"/>
                  </a:lnTo>
                  <a:lnTo>
                    <a:pt x="6548" y="467"/>
                  </a:lnTo>
                  <a:lnTo>
                    <a:pt x="7525" y="584"/>
                  </a:lnTo>
                  <a:lnTo>
                    <a:pt x="8698" y="740"/>
                  </a:lnTo>
                  <a:lnTo>
                    <a:pt x="9969" y="935"/>
                  </a:lnTo>
                  <a:lnTo>
                    <a:pt x="11142" y="1091"/>
                  </a:lnTo>
                  <a:lnTo>
                    <a:pt x="12314" y="1208"/>
                  </a:lnTo>
                  <a:lnTo>
                    <a:pt x="13487" y="1403"/>
                  </a:lnTo>
                  <a:lnTo>
                    <a:pt x="14758" y="1559"/>
                  </a:lnTo>
                  <a:lnTo>
                    <a:pt x="15931" y="1754"/>
                  </a:lnTo>
                  <a:lnTo>
                    <a:pt x="17104" y="1910"/>
                  </a:lnTo>
                  <a:lnTo>
                    <a:pt x="17495" y="2222"/>
                  </a:lnTo>
                  <a:lnTo>
                    <a:pt x="17885" y="2846"/>
                  </a:lnTo>
                  <a:lnTo>
                    <a:pt x="18570" y="4171"/>
                  </a:lnTo>
                  <a:lnTo>
                    <a:pt x="19840" y="6667"/>
                  </a:lnTo>
                  <a:lnTo>
                    <a:pt x="20427" y="11774"/>
                  </a:lnTo>
                  <a:lnTo>
                    <a:pt x="20915" y="15673"/>
                  </a:lnTo>
                  <a:lnTo>
                    <a:pt x="21404" y="18792"/>
                  </a:lnTo>
                  <a:lnTo>
                    <a:pt x="21599" y="21599"/>
                  </a:lnTo>
                  <a:lnTo>
                    <a:pt x="21404" y="21599"/>
                  </a:lnTo>
                  <a:lnTo>
                    <a:pt x="21306" y="21561"/>
                  </a:lnTo>
                  <a:lnTo>
                    <a:pt x="21013" y="21561"/>
                  </a:lnTo>
                  <a:lnTo>
                    <a:pt x="20818" y="21522"/>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6" name="AutoShape 18"/>
            <p:cNvSpPr>
              <a:spLocks/>
            </p:cNvSpPr>
            <p:nvPr/>
          </p:nvSpPr>
          <p:spPr bwMode="auto">
            <a:xfrm>
              <a:off x="2646364" y="728662"/>
              <a:ext cx="788987" cy="1133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9" y="21519"/>
                  </a:moveTo>
                  <a:lnTo>
                    <a:pt x="18710" y="21278"/>
                  </a:lnTo>
                  <a:lnTo>
                    <a:pt x="17410" y="21118"/>
                  </a:lnTo>
                  <a:lnTo>
                    <a:pt x="16326" y="20997"/>
                  </a:lnTo>
                  <a:lnTo>
                    <a:pt x="15387" y="20877"/>
                  </a:lnTo>
                  <a:lnTo>
                    <a:pt x="14448" y="20797"/>
                  </a:lnTo>
                  <a:lnTo>
                    <a:pt x="13364" y="20716"/>
                  </a:lnTo>
                  <a:lnTo>
                    <a:pt x="12064" y="20636"/>
                  </a:lnTo>
                  <a:lnTo>
                    <a:pt x="10474" y="20515"/>
                  </a:lnTo>
                  <a:lnTo>
                    <a:pt x="8524" y="20596"/>
                  </a:lnTo>
                  <a:lnTo>
                    <a:pt x="7007" y="20636"/>
                  </a:lnTo>
                  <a:lnTo>
                    <a:pt x="5851" y="20676"/>
                  </a:lnTo>
                  <a:lnTo>
                    <a:pt x="4912" y="20676"/>
                  </a:lnTo>
                  <a:lnTo>
                    <a:pt x="4189" y="20716"/>
                  </a:lnTo>
                  <a:lnTo>
                    <a:pt x="3395" y="20756"/>
                  </a:lnTo>
                  <a:lnTo>
                    <a:pt x="2528" y="20837"/>
                  </a:lnTo>
                  <a:lnTo>
                    <a:pt x="1517" y="20917"/>
                  </a:lnTo>
                  <a:lnTo>
                    <a:pt x="1589" y="20234"/>
                  </a:lnTo>
                  <a:lnTo>
                    <a:pt x="1661" y="19512"/>
                  </a:lnTo>
                  <a:lnTo>
                    <a:pt x="1733" y="18749"/>
                  </a:lnTo>
                  <a:lnTo>
                    <a:pt x="1806" y="18026"/>
                  </a:lnTo>
                  <a:lnTo>
                    <a:pt x="577" y="18026"/>
                  </a:lnTo>
                  <a:lnTo>
                    <a:pt x="577" y="17544"/>
                  </a:lnTo>
                  <a:lnTo>
                    <a:pt x="794" y="17464"/>
                  </a:lnTo>
                  <a:lnTo>
                    <a:pt x="1661" y="17344"/>
                  </a:lnTo>
                  <a:lnTo>
                    <a:pt x="1661" y="16862"/>
                  </a:lnTo>
                  <a:lnTo>
                    <a:pt x="1733" y="16420"/>
                  </a:lnTo>
                  <a:lnTo>
                    <a:pt x="1733" y="15898"/>
                  </a:lnTo>
                  <a:lnTo>
                    <a:pt x="1806" y="15457"/>
                  </a:lnTo>
                  <a:lnTo>
                    <a:pt x="866" y="15457"/>
                  </a:lnTo>
                  <a:lnTo>
                    <a:pt x="866" y="15095"/>
                  </a:lnTo>
                  <a:lnTo>
                    <a:pt x="1517" y="15095"/>
                  </a:lnTo>
                  <a:lnTo>
                    <a:pt x="1517" y="13409"/>
                  </a:lnTo>
                  <a:lnTo>
                    <a:pt x="577" y="13409"/>
                  </a:lnTo>
                  <a:lnTo>
                    <a:pt x="577" y="12887"/>
                  </a:lnTo>
                  <a:lnTo>
                    <a:pt x="1517" y="12887"/>
                  </a:lnTo>
                  <a:lnTo>
                    <a:pt x="1517" y="11040"/>
                  </a:lnTo>
                  <a:lnTo>
                    <a:pt x="0" y="11040"/>
                  </a:lnTo>
                  <a:lnTo>
                    <a:pt x="0" y="10719"/>
                  </a:lnTo>
                  <a:lnTo>
                    <a:pt x="1083" y="10599"/>
                  </a:lnTo>
                  <a:lnTo>
                    <a:pt x="1517" y="10518"/>
                  </a:lnTo>
                  <a:lnTo>
                    <a:pt x="1733" y="8270"/>
                  </a:lnTo>
                  <a:lnTo>
                    <a:pt x="2022" y="5982"/>
                  </a:lnTo>
                  <a:lnTo>
                    <a:pt x="2239" y="3693"/>
                  </a:lnTo>
                  <a:lnTo>
                    <a:pt x="2456" y="1365"/>
                  </a:lnTo>
                  <a:lnTo>
                    <a:pt x="3178" y="1124"/>
                  </a:lnTo>
                  <a:lnTo>
                    <a:pt x="3756" y="963"/>
                  </a:lnTo>
                  <a:lnTo>
                    <a:pt x="4262" y="802"/>
                  </a:lnTo>
                  <a:lnTo>
                    <a:pt x="4840" y="682"/>
                  </a:lnTo>
                  <a:lnTo>
                    <a:pt x="5490" y="562"/>
                  </a:lnTo>
                  <a:lnTo>
                    <a:pt x="6284" y="401"/>
                  </a:lnTo>
                  <a:lnTo>
                    <a:pt x="7224" y="240"/>
                  </a:lnTo>
                  <a:lnTo>
                    <a:pt x="8596" y="0"/>
                  </a:lnTo>
                  <a:lnTo>
                    <a:pt x="16037" y="0"/>
                  </a:lnTo>
                  <a:lnTo>
                    <a:pt x="17554" y="120"/>
                  </a:lnTo>
                  <a:lnTo>
                    <a:pt x="18132" y="200"/>
                  </a:lnTo>
                  <a:lnTo>
                    <a:pt x="18710" y="240"/>
                  </a:lnTo>
                  <a:lnTo>
                    <a:pt x="19288" y="321"/>
                  </a:lnTo>
                  <a:lnTo>
                    <a:pt x="19721" y="361"/>
                  </a:lnTo>
                  <a:lnTo>
                    <a:pt x="20299" y="401"/>
                  </a:lnTo>
                  <a:lnTo>
                    <a:pt x="20660" y="5701"/>
                  </a:lnTo>
                  <a:lnTo>
                    <a:pt x="20949" y="11000"/>
                  </a:lnTo>
                  <a:lnTo>
                    <a:pt x="21311" y="16300"/>
                  </a:lnTo>
                  <a:lnTo>
                    <a:pt x="21600" y="21600"/>
                  </a:lnTo>
                  <a:lnTo>
                    <a:pt x="21311" y="21600"/>
                  </a:lnTo>
                  <a:lnTo>
                    <a:pt x="20949" y="21559"/>
                  </a:lnTo>
                  <a:lnTo>
                    <a:pt x="20660" y="21559"/>
                  </a:lnTo>
                  <a:lnTo>
                    <a:pt x="20299" y="2151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7" name="AutoShape 19"/>
            <p:cNvSpPr>
              <a:spLocks/>
            </p:cNvSpPr>
            <p:nvPr/>
          </p:nvSpPr>
          <p:spPr bwMode="auto">
            <a:xfrm>
              <a:off x="2725739" y="746125"/>
              <a:ext cx="681037" cy="1087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79" y="21600"/>
                  </a:moveTo>
                  <a:lnTo>
                    <a:pt x="19674" y="21474"/>
                  </a:lnTo>
                  <a:lnTo>
                    <a:pt x="18753" y="21348"/>
                  </a:lnTo>
                  <a:lnTo>
                    <a:pt x="17748" y="21265"/>
                  </a:lnTo>
                  <a:lnTo>
                    <a:pt x="16827" y="21139"/>
                  </a:lnTo>
                  <a:lnTo>
                    <a:pt x="15823" y="21013"/>
                  </a:lnTo>
                  <a:lnTo>
                    <a:pt x="14818" y="20930"/>
                  </a:lnTo>
                  <a:lnTo>
                    <a:pt x="13813" y="20804"/>
                  </a:lnTo>
                  <a:lnTo>
                    <a:pt x="12893" y="20679"/>
                  </a:lnTo>
                  <a:lnTo>
                    <a:pt x="5693" y="20679"/>
                  </a:lnTo>
                  <a:lnTo>
                    <a:pt x="4437" y="20762"/>
                  </a:lnTo>
                  <a:lnTo>
                    <a:pt x="3348" y="20804"/>
                  </a:lnTo>
                  <a:lnTo>
                    <a:pt x="2009" y="20846"/>
                  </a:lnTo>
                  <a:lnTo>
                    <a:pt x="334" y="20888"/>
                  </a:lnTo>
                  <a:lnTo>
                    <a:pt x="251" y="19883"/>
                  </a:lnTo>
                  <a:lnTo>
                    <a:pt x="251" y="19297"/>
                  </a:lnTo>
                  <a:lnTo>
                    <a:pt x="334" y="18795"/>
                  </a:lnTo>
                  <a:lnTo>
                    <a:pt x="669" y="18167"/>
                  </a:lnTo>
                  <a:lnTo>
                    <a:pt x="1339" y="18167"/>
                  </a:lnTo>
                  <a:lnTo>
                    <a:pt x="1925" y="18125"/>
                  </a:lnTo>
                  <a:lnTo>
                    <a:pt x="2595" y="18125"/>
                  </a:lnTo>
                  <a:lnTo>
                    <a:pt x="4604" y="18000"/>
                  </a:lnTo>
                  <a:lnTo>
                    <a:pt x="5190" y="18000"/>
                  </a:lnTo>
                  <a:lnTo>
                    <a:pt x="5860" y="17958"/>
                  </a:lnTo>
                  <a:lnTo>
                    <a:pt x="5860" y="17790"/>
                  </a:lnTo>
                  <a:lnTo>
                    <a:pt x="5944" y="17665"/>
                  </a:lnTo>
                  <a:lnTo>
                    <a:pt x="5944" y="17539"/>
                  </a:lnTo>
                  <a:lnTo>
                    <a:pt x="6027" y="17372"/>
                  </a:lnTo>
                  <a:lnTo>
                    <a:pt x="4688" y="17455"/>
                  </a:lnTo>
                  <a:lnTo>
                    <a:pt x="3934" y="17539"/>
                  </a:lnTo>
                  <a:lnTo>
                    <a:pt x="3265" y="17581"/>
                  </a:lnTo>
                  <a:lnTo>
                    <a:pt x="1758" y="17665"/>
                  </a:lnTo>
                  <a:lnTo>
                    <a:pt x="1088" y="17706"/>
                  </a:lnTo>
                  <a:lnTo>
                    <a:pt x="334" y="17748"/>
                  </a:lnTo>
                  <a:lnTo>
                    <a:pt x="334" y="15613"/>
                  </a:lnTo>
                  <a:lnTo>
                    <a:pt x="920" y="15530"/>
                  </a:lnTo>
                  <a:lnTo>
                    <a:pt x="1925" y="15362"/>
                  </a:lnTo>
                  <a:lnTo>
                    <a:pt x="2511" y="15320"/>
                  </a:lnTo>
                  <a:lnTo>
                    <a:pt x="3097" y="15237"/>
                  </a:lnTo>
                  <a:lnTo>
                    <a:pt x="3600" y="15195"/>
                  </a:lnTo>
                  <a:lnTo>
                    <a:pt x="4772" y="15027"/>
                  </a:lnTo>
                  <a:lnTo>
                    <a:pt x="4855" y="14944"/>
                  </a:lnTo>
                  <a:lnTo>
                    <a:pt x="4855" y="14902"/>
                  </a:lnTo>
                  <a:lnTo>
                    <a:pt x="4939" y="14818"/>
                  </a:lnTo>
                  <a:lnTo>
                    <a:pt x="4939" y="14734"/>
                  </a:lnTo>
                  <a:lnTo>
                    <a:pt x="3181" y="14860"/>
                  </a:lnTo>
                  <a:lnTo>
                    <a:pt x="2511" y="14860"/>
                  </a:lnTo>
                  <a:lnTo>
                    <a:pt x="1172" y="14944"/>
                  </a:lnTo>
                  <a:lnTo>
                    <a:pt x="669" y="14986"/>
                  </a:lnTo>
                  <a:lnTo>
                    <a:pt x="0" y="15027"/>
                  </a:lnTo>
                  <a:lnTo>
                    <a:pt x="83" y="14651"/>
                  </a:lnTo>
                  <a:lnTo>
                    <a:pt x="251" y="13813"/>
                  </a:lnTo>
                  <a:lnTo>
                    <a:pt x="334" y="13437"/>
                  </a:lnTo>
                  <a:lnTo>
                    <a:pt x="920" y="13353"/>
                  </a:lnTo>
                  <a:lnTo>
                    <a:pt x="1590" y="13269"/>
                  </a:lnTo>
                  <a:lnTo>
                    <a:pt x="2762" y="13102"/>
                  </a:lnTo>
                  <a:lnTo>
                    <a:pt x="2762" y="12558"/>
                  </a:lnTo>
                  <a:lnTo>
                    <a:pt x="2427" y="12641"/>
                  </a:lnTo>
                  <a:lnTo>
                    <a:pt x="2176" y="12725"/>
                  </a:lnTo>
                  <a:lnTo>
                    <a:pt x="1841" y="12809"/>
                  </a:lnTo>
                  <a:lnTo>
                    <a:pt x="1590" y="12809"/>
                  </a:lnTo>
                  <a:lnTo>
                    <a:pt x="1339" y="12851"/>
                  </a:lnTo>
                  <a:lnTo>
                    <a:pt x="1004" y="12893"/>
                  </a:lnTo>
                  <a:lnTo>
                    <a:pt x="586" y="12893"/>
                  </a:lnTo>
                  <a:lnTo>
                    <a:pt x="0" y="12934"/>
                  </a:lnTo>
                  <a:lnTo>
                    <a:pt x="167" y="11930"/>
                  </a:lnTo>
                  <a:lnTo>
                    <a:pt x="251" y="11386"/>
                  </a:lnTo>
                  <a:lnTo>
                    <a:pt x="334" y="10925"/>
                  </a:lnTo>
                  <a:lnTo>
                    <a:pt x="1339" y="10841"/>
                  </a:lnTo>
                  <a:lnTo>
                    <a:pt x="1758" y="10800"/>
                  </a:lnTo>
                  <a:lnTo>
                    <a:pt x="2260" y="10716"/>
                  </a:lnTo>
                  <a:lnTo>
                    <a:pt x="2679" y="10632"/>
                  </a:lnTo>
                  <a:lnTo>
                    <a:pt x="3265" y="10590"/>
                  </a:lnTo>
                  <a:lnTo>
                    <a:pt x="3767" y="10506"/>
                  </a:lnTo>
                  <a:lnTo>
                    <a:pt x="4186" y="10465"/>
                  </a:lnTo>
                  <a:lnTo>
                    <a:pt x="4186" y="10088"/>
                  </a:lnTo>
                  <a:lnTo>
                    <a:pt x="3600" y="10088"/>
                  </a:lnTo>
                  <a:lnTo>
                    <a:pt x="3181" y="10130"/>
                  </a:lnTo>
                  <a:lnTo>
                    <a:pt x="1004" y="10130"/>
                  </a:lnTo>
                  <a:lnTo>
                    <a:pt x="586" y="10172"/>
                  </a:lnTo>
                  <a:lnTo>
                    <a:pt x="0" y="10172"/>
                  </a:lnTo>
                  <a:lnTo>
                    <a:pt x="251" y="7199"/>
                  </a:lnTo>
                  <a:lnTo>
                    <a:pt x="418" y="5274"/>
                  </a:lnTo>
                  <a:lnTo>
                    <a:pt x="753" y="3599"/>
                  </a:lnTo>
                  <a:lnTo>
                    <a:pt x="1172" y="1339"/>
                  </a:lnTo>
                  <a:lnTo>
                    <a:pt x="1925" y="1130"/>
                  </a:lnTo>
                  <a:lnTo>
                    <a:pt x="2595" y="962"/>
                  </a:lnTo>
                  <a:lnTo>
                    <a:pt x="3181" y="837"/>
                  </a:lnTo>
                  <a:lnTo>
                    <a:pt x="3851" y="711"/>
                  </a:lnTo>
                  <a:lnTo>
                    <a:pt x="4437" y="544"/>
                  </a:lnTo>
                  <a:lnTo>
                    <a:pt x="5358" y="418"/>
                  </a:lnTo>
                  <a:lnTo>
                    <a:pt x="6446" y="251"/>
                  </a:lnTo>
                  <a:lnTo>
                    <a:pt x="7869" y="0"/>
                  </a:lnTo>
                  <a:lnTo>
                    <a:pt x="15655" y="0"/>
                  </a:lnTo>
                  <a:lnTo>
                    <a:pt x="16241" y="41"/>
                  </a:lnTo>
                  <a:lnTo>
                    <a:pt x="17246" y="125"/>
                  </a:lnTo>
                  <a:lnTo>
                    <a:pt x="17832" y="167"/>
                  </a:lnTo>
                  <a:lnTo>
                    <a:pt x="18334" y="251"/>
                  </a:lnTo>
                  <a:lnTo>
                    <a:pt x="18837" y="293"/>
                  </a:lnTo>
                  <a:lnTo>
                    <a:pt x="20009" y="376"/>
                  </a:lnTo>
                  <a:lnTo>
                    <a:pt x="20762" y="7325"/>
                  </a:lnTo>
                  <a:lnTo>
                    <a:pt x="21097" y="11846"/>
                  </a:lnTo>
                  <a:lnTo>
                    <a:pt x="21265" y="15948"/>
                  </a:lnTo>
                  <a:lnTo>
                    <a:pt x="21599" y="21474"/>
                  </a:lnTo>
                  <a:lnTo>
                    <a:pt x="21432" y="21558"/>
                  </a:lnTo>
                  <a:lnTo>
                    <a:pt x="20930" y="21558"/>
                  </a:lnTo>
                  <a:lnTo>
                    <a:pt x="20679"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8" name="AutoShape 20"/>
            <p:cNvSpPr>
              <a:spLocks/>
            </p:cNvSpPr>
            <p:nvPr/>
          </p:nvSpPr>
          <p:spPr bwMode="auto">
            <a:xfrm>
              <a:off x="1524000" y="639761"/>
              <a:ext cx="671513" cy="1030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09" y="21599"/>
                  </a:moveTo>
                  <a:lnTo>
                    <a:pt x="15331" y="21423"/>
                  </a:lnTo>
                  <a:lnTo>
                    <a:pt x="14654" y="21334"/>
                  </a:lnTo>
                  <a:lnTo>
                    <a:pt x="14061" y="21202"/>
                  </a:lnTo>
                  <a:lnTo>
                    <a:pt x="13298" y="21025"/>
                  </a:lnTo>
                  <a:lnTo>
                    <a:pt x="11943" y="20760"/>
                  </a:lnTo>
                  <a:lnTo>
                    <a:pt x="11181" y="20584"/>
                  </a:lnTo>
                  <a:lnTo>
                    <a:pt x="10503" y="20451"/>
                  </a:lnTo>
                  <a:lnTo>
                    <a:pt x="9825" y="20451"/>
                  </a:lnTo>
                  <a:lnTo>
                    <a:pt x="9232" y="20407"/>
                  </a:lnTo>
                  <a:lnTo>
                    <a:pt x="8555" y="20407"/>
                  </a:lnTo>
                  <a:lnTo>
                    <a:pt x="7877" y="20363"/>
                  </a:lnTo>
                  <a:lnTo>
                    <a:pt x="7199" y="20363"/>
                  </a:lnTo>
                  <a:lnTo>
                    <a:pt x="6437" y="20319"/>
                  </a:lnTo>
                  <a:lnTo>
                    <a:pt x="5759" y="20319"/>
                  </a:lnTo>
                  <a:lnTo>
                    <a:pt x="5167" y="20274"/>
                  </a:lnTo>
                  <a:lnTo>
                    <a:pt x="4489" y="20319"/>
                  </a:lnTo>
                  <a:lnTo>
                    <a:pt x="3896" y="20319"/>
                  </a:lnTo>
                  <a:lnTo>
                    <a:pt x="3218" y="20363"/>
                  </a:lnTo>
                  <a:lnTo>
                    <a:pt x="2625" y="20407"/>
                  </a:lnTo>
                  <a:lnTo>
                    <a:pt x="1948" y="20451"/>
                  </a:lnTo>
                  <a:lnTo>
                    <a:pt x="1355" y="20451"/>
                  </a:lnTo>
                  <a:lnTo>
                    <a:pt x="0" y="20539"/>
                  </a:lnTo>
                  <a:lnTo>
                    <a:pt x="1016" y="17889"/>
                  </a:lnTo>
                  <a:lnTo>
                    <a:pt x="1609" y="15725"/>
                  </a:lnTo>
                  <a:lnTo>
                    <a:pt x="2287" y="13825"/>
                  </a:lnTo>
                  <a:lnTo>
                    <a:pt x="2879" y="12014"/>
                  </a:lnTo>
                  <a:lnTo>
                    <a:pt x="3472" y="10026"/>
                  </a:lnTo>
                  <a:lnTo>
                    <a:pt x="4065" y="7641"/>
                  </a:lnTo>
                  <a:lnTo>
                    <a:pt x="4912" y="4593"/>
                  </a:lnTo>
                  <a:lnTo>
                    <a:pt x="6014" y="618"/>
                  </a:lnTo>
                  <a:lnTo>
                    <a:pt x="6352" y="441"/>
                  </a:lnTo>
                  <a:lnTo>
                    <a:pt x="6522" y="397"/>
                  </a:lnTo>
                  <a:lnTo>
                    <a:pt x="6861" y="353"/>
                  </a:lnTo>
                  <a:lnTo>
                    <a:pt x="7199" y="265"/>
                  </a:lnTo>
                  <a:lnTo>
                    <a:pt x="7792" y="176"/>
                  </a:lnTo>
                  <a:lnTo>
                    <a:pt x="8555" y="88"/>
                  </a:lnTo>
                  <a:lnTo>
                    <a:pt x="9487" y="0"/>
                  </a:lnTo>
                  <a:lnTo>
                    <a:pt x="11096" y="0"/>
                  </a:lnTo>
                  <a:lnTo>
                    <a:pt x="11943" y="44"/>
                  </a:lnTo>
                  <a:lnTo>
                    <a:pt x="12705" y="44"/>
                  </a:lnTo>
                  <a:lnTo>
                    <a:pt x="13552" y="88"/>
                  </a:lnTo>
                  <a:lnTo>
                    <a:pt x="14315" y="88"/>
                  </a:lnTo>
                  <a:lnTo>
                    <a:pt x="15162" y="132"/>
                  </a:lnTo>
                  <a:lnTo>
                    <a:pt x="16009" y="132"/>
                  </a:lnTo>
                  <a:lnTo>
                    <a:pt x="18042" y="530"/>
                  </a:lnTo>
                  <a:lnTo>
                    <a:pt x="18720" y="618"/>
                  </a:lnTo>
                  <a:lnTo>
                    <a:pt x="19397" y="795"/>
                  </a:lnTo>
                  <a:lnTo>
                    <a:pt x="20075" y="927"/>
                  </a:lnTo>
                  <a:lnTo>
                    <a:pt x="20752" y="1015"/>
                  </a:lnTo>
                  <a:lnTo>
                    <a:pt x="21430" y="1192"/>
                  </a:lnTo>
                  <a:lnTo>
                    <a:pt x="21430" y="2738"/>
                  </a:lnTo>
                  <a:lnTo>
                    <a:pt x="21515" y="4373"/>
                  </a:lnTo>
                  <a:lnTo>
                    <a:pt x="21515" y="6007"/>
                  </a:lnTo>
                  <a:lnTo>
                    <a:pt x="21600" y="7597"/>
                  </a:lnTo>
                  <a:lnTo>
                    <a:pt x="20160" y="12058"/>
                  </a:lnTo>
                  <a:lnTo>
                    <a:pt x="19058" y="15415"/>
                  </a:lnTo>
                  <a:lnTo>
                    <a:pt x="18296" y="17845"/>
                  </a:lnTo>
                  <a:lnTo>
                    <a:pt x="17703" y="19523"/>
                  </a:lnTo>
                  <a:lnTo>
                    <a:pt x="17364" y="20539"/>
                  </a:lnTo>
                  <a:lnTo>
                    <a:pt x="17025" y="21069"/>
                  </a:lnTo>
                  <a:lnTo>
                    <a:pt x="16856" y="21379"/>
                  </a:lnTo>
                  <a:lnTo>
                    <a:pt x="16687" y="21599"/>
                  </a:lnTo>
                  <a:lnTo>
                    <a:pt x="16009"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9" name="AutoShape 21"/>
            <p:cNvSpPr>
              <a:spLocks/>
            </p:cNvSpPr>
            <p:nvPr/>
          </p:nvSpPr>
          <p:spPr bwMode="auto">
            <a:xfrm>
              <a:off x="1560513" y="657224"/>
              <a:ext cx="612775" cy="985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20" y="21600"/>
                  </a:moveTo>
                  <a:lnTo>
                    <a:pt x="14524" y="21369"/>
                  </a:lnTo>
                  <a:lnTo>
                    <a:pt x="13499" y="21138"/>
                  </a:lnTo>
                  <a:lnTo>
                    <a:pt x="12662" y="20953"/>
                  </a:lnTo>
                  <a:lnTo>
                    <a:pt x="11824" y="20861"/>
                  </a:lnTo>
                  <a:lnTo>
                    <a:pt x="10986" y="20723"/>
                  </a:lnTo>
                  <a:lnTo>
                    <a:pt x="9962" y="20630"/>
                  </a:lnTo>
                  <a:lnTo>
                    <a:pt x="8751" y="20538"/>
                  </a:lnTo>
                  <a:lnTo>
                    <a:pt x="7075" y="20400"/>
                  </a:lnTo>
                  <a:lnTo>
                    <a:pt x="1768" y="20400"/>
                  </a:lnTo>
                  <a:lnTo>
                    <a:pt x="931" y="20307"/>
                  </a:lnTo>
                  <a:lnTo>
                    <a:pt x="0" y="20307"/>
                  </a:lnTo>
                  <a:lnTo>
                    <a:pt x="837" y="17815"/>
                  </a:lnTo>
                  <a:lnTo>
                    <a:pt x="1210" y="16384"/>
                  </a:lnTo>
                  <a:lnTo>
                    <a:pt x="2141" y="14630"/>
                  </a:lnTo>
                  <a:lnTo>
                    <a:pt x="3165" y="10661"/>
                  </a:lnTo>
                  <a:lnTo>
                    <a:pt x="3910" y="7661"/>
                  </a:lnTo>
                  <a:lnTo>
                    <a:pt x="4562" y="5446"/>
                  </a:lnTo>
                  <a:lnTo>
                    <a:pt x="4934" y="3830"/>
                  </a:lnTo>
                  <a:lnTo>
                    <a:pt x="5586" y="1892"/>
                  </a:lnTo>
                  <a:lnTo>
                    <a:pt x="5772" y="1153"/>
                  </a:lnTo>
                  <a:lnTo>
                    <a:pt x="6144" y="461"/>
                  </a:lnTo>
                  <a:lnTo>
                    <a:pt x="6424" y="323"/>
                  </a:lnTo>
                  <a:lnTo>
                    <a:pt x="7541" y="138"/>
                  </a:lnTo>
                  <a:lnTo>
                    <a:pt x="8100" y="92"/>
                  </a:lnTo>
                  <a:lnTo>
                    <a:pt x="8751" y="46"/>
                  </a:lnTo>
                  <a:lnTo>
                    <a:pt x="9496" y="0"/>
                  </a:lnTo>
                  <a:lnTo>
                    <a:pt x="10334" y="0"/>
                  </a:lnTo>
                  <a:lnTo>
                    <a:pt x="11079" y="46"/>
                  </a:lnTo>
                  <a:lnTo>
                    <a:pt x="11917" y="46"/>
                  </a:lnTo>
                  <a:lnTo>
                    <a:pt x="12662" y="92"/>
                  </a:lnTo>
                  <a:lnTo>
                    <a:pt x="13499" y="138"/>
                  </a:lnTo>
                  <a:lnTo>
                    <a:pt x="14244" y="138"/>
                  </a:lnTo>
                  <a:lnTo>
                    <a:pt x="15082" y="184"/>
                  </a:lnTo>
                  <a:lnTo>
                    <a:pt x="15920" y="184"/>
                  </a:lnTo>
                  <a:lnTo>
                    <a:pt x="17317" y="461"/>
                  </a:lnTo>
                  <a:lnTo>
                    <a:pt x="18341" y="646"/>
                  </a:lnTo>
                  <a:lnTo>
                    <a:pt x="19179" y="784"/>
                  </a:lnTo>
                  <a:lnTo>
                    <a:pt x="19831" y="923"/>
                  </a:lnTo>
                  <a:lnTo>
                    <a:pt x="20203" y="1015"/>
                  </a:lnTo>
                  <a:lnTo>
                    <a:pt x="20668" y="1107"/>
                  </a:lnTo>
                  <a:lnTo>
                    <a:pt x="20948" y="1199"/>
                  </a:lnTo>
                  <a:lnTo>
                    <a:pt x="21413" y="1384"/>
                  </a:lnTo>
                  <a:lnTo>
                    <a:pt x="21506" y="2861"/>
                  </a:lnTo>
                  <a:lnTo>
                    <a:pt x="21506" y="4338"/>
                  </a:lnTo>
                  <a:lnTo>
                    <a:pt x="21599" y="5861"/>
                  </a:lnTo>
                  <a:lnTo>
                    <a:pt x="21599" y="7384"/>
                  </a:lnTo>
                  <a:lnTo>
                    <a:pt x="20948" y="9138"/>
                  </a:lnTo>
                  <a:lnTo>
                    <a:pt x="20482" y="10892"/>
                  </a:lnTo>
                  <a:lnTo>
                    <a:pt x="19831" y="12646"/>
                  </a:lnTo>
                  <a:lnTo>
                    <a:pt x="19179" y="14446"/>
                  </a:lnTo>
                  <a:lnTo>
                    <a:pt x="18713" y="16200"/>
                  </a:lnTo>
                  <a:lnTo>
                    <a:pt x="18062" y="17953"/>
                  </a:lnTo>
                  <a:lnTo>
                    <a:pt x="17410" y="19753"/>
                  </a:lnTo>
                  <a:lnTo>
                    <a:pt x="16851" y="21507"/>
                  </a:lnTo>
                  <a:lnTo>
                    <a:pt x="16572" y="21507"/>
                  </a:lnTo>
                  <a:lnTo>
                    <a:pt x="16386" y="21553"/>
                  </a:lnTo>
                  <a:lnTo>
                    <a:pt x="16106" y="21553"/>
                  </a:lnTo>
                  <a:lnTo>
                    <a:pt x="15920"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0" name="AutoShape 22"/>
            <p:cNvSpPr>
              <a:spLocks/>
            </p:cNvSpPr>
            <p:nvPr/>
          </p:nvSpPr>
          <p:spPr bwMode="auto">
            <a:xfrm>
              <a:off x="682625" y="577849"/>
              <a:ext cx="914400" cy="982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21600"/>
                  </a:moveTo>
                  <a:lnTo>
                    <a:pt x="373" y="21600"/>
                  </a:lnTo>
                  <a:lnTo>
                    <a:pt x="311" y="21553"/>
                  </a:lnTo>
                  <a:lnTo>
                    <a:pt x="0" y="21553"/>
                  </a:lnTo>
                  <a:lnTo>
                    <a:pt x="0" y="20073"/>
                  </a:lnTo>
                  <a:lnTo>
                    <a:pt x="62" y="19564"/>
                  </a:lnTo>
                  <a:lnTo>
                    <a:pt x="311" y="19287"/>
                  </a:lnTo>
                  <a:lnTo>
                    <a:pt x="497" y="19102"/>
                  </a:lnTo>
                  <a:lnTo>
                    <a:pt x="684" y="18824"/>
                  </a:lnTo>
                  <a:lnTo>
                    <a:pt x="933" y="18547"/>
                  </a:lnTo>
                  <a:lnTo>
                    <a:pt x="1431" y="17113"/>
                  </a:lnTo>
                  <a:lnTo>
                    <a:pt x="1929" y="15864"/>
                  </a:lnTo>
                  <a:lnTo>
                    <a:pt x="2427" y="14708"/>
                  </a:lnTo>
                  <a:lnTo>
                    <a:pt x="2925" y="13413"/>
                  </a:lnTo>
                  <a:lnTo>
                    <a:pt x="3548" y="11748"/>
                  </a:lnTo>
                  <a:lnTo>
                    <a:pt x="4295" y="9666"/>
                  </a:lnTo>
                  <a:lnTo>
                    <a:pt x="5353" y="6937"/>
                  </a:lnTo>
                  <a:lnTo>
                    <a:pt x="6598" y="3422"/>
                  </a:lnTo>
                  <a:lnTo>
                    <a:pt x="6722" y="3376"/>
                  </a:lnTo>
                  <a:lnTo>
                    <a:pt x="6971" y="3330"/>
                  </a:lnTo>
                  <a:lnTo>
                    <a:pt x="7096" y="3283"/>
                  </a:lnTo>
                  <a:lnTo>
                    <a:pt x="7282" y="3237"/>
                  </a:lnTo>
                  <a:lnTo>
                    <a:pt x="7345" y="3006"/>
                  </a:lnTo>
                  <a:lnTo>
                    <a:pt x="7345" y="2636"/>
                  </a:lnTo>
                  <a:lnTo>
                    <a:pt x="7469" y="2405"/>
                  </a:lnTo>
                  <a:lnTo>
                    <a:pt x="6909" y="2405"/>
                  </a:lnTo>
                  <a:lnTo>
                    <a:pt x="7220" y="1942"/>
                  </a:lnTo>
                  <a:lnTo>
                    <a:pt x="7594" y="1803"/>
                  </a:lnTo>
                  <a:lnTo>
                    <a:pt x="8216" y="1526"/>
                  </a:lnTo>
                  <a:lnTo>
                    <a:pt x="8278" y="1387"/>
                  </a:lnTo>
                  <a:lnTo>
                    <a:pt x="8341" y="1156"/>
                  </a:lnTo>
                  <a:lnTo>
                    <a:pt x="8403" y="1017"/>
                  </a:lnTo>
                  <a:lnTo>
                    <a:pt x="8465" y="786"/>
                  </a:lnTo>
                  <a:lnTo>
                    <a:pt x="7905" y="786"/>
                  </a:lnTo>
                  <a:lnTo>
                    <a:pt x="7905" y="462"/>
                  </a:lnTo>
                  <a:lnTo>
                    <a:pt x="8403" y="416"/>
                  </a:lnTo>
                  <a:lnTo>
                    <a:pt x="8901" y="323"/>
                  </a:lnTo>
                  <a:lnTo>
                    <a:pt x="9399" y="277"/>
                  </a:lnTo>
                  <a:lnTo>
                    <a:pt x="9959" y="185"/>
                  </a:lnTo>
                  <a:lnTo>
                    <a:pt x="10457" y="138"/>
                  </a:lnTo>
                  <a:lnTo>
                    <a:pt x="10893" y="92"/>
                  </a:lnTo>
                  <a:lnTo>
                    <a:pt x="11453" y="46"/>
                  </a:lnTo>
                  <a:lnTo>
                    <a:pt x="11951" y="0"/>
                  </a:lnTo>
                  <a:lnTo>
                    <a:pt x="16931" y="0"/>
                  </a:lnTo>
                  <a:lnTo>
                    <a:pt x="17429" y="92"/>
                  </a:lnTo>
                  <a:lnTo>
                    <a:pt x="17927" y="138"/>
                  </a:lnTo>
                  <a:lnTo>
                    <a:pt x="18425" y="231"/>
                  </a:lnTo>
                  <a:lnTo>
                    <a:pt x="18985" y="277"/>
                  </a:lnTo>
                  <a:lnTo>
                    <a:pt x="19483" y="416"/>
                  </a:lnTo>
                  <a:lnTo>
                    <a:pt x="19919" y="462"/>
                  </a:lnTo>
                  <a:lnTo>
                    <a:pt x="20479" y="555"/>
                  </a:lnTo>
                  <a:lnTo>
                    <a:pt x="20977" y="647"/>
                  </a:lnTo>
                  <a:lnTo>
                    <a:pt x="21039" y="1017"/>
                  </a:lnTo>
                  <a:lnTo>
                    <a:pt x="21226" y="1202"/>
                  </a:lnTo>
                  <a:lnTo>
                    <a:pt x="21351" y="1433"/>
                  </a:lnTo>
                  <a:lnTo>
                    <a:pt x="21600" y="1618"/>
                  </a:lnTo>
                  <a:lnTo>
                    <a:pt x="21351" y="3191"/>
                  </a:lnTo>
                  <a:lnTo>
                    <a:pt x="20977" y="5134"/>
                  </a:lnTo>
                  <a:lnTo>
                    <a:pt x="20604" y="7446"/>
                  </a:lnTo>
                  <a:lnTo>
                    <a:pt x="20230" y="9990"/>
                  </a:lnTo>
                  <a:lnTo>
                    <a:pt x="19732" y="12719"/>
                  </a:lnTo>
                  <a:lnTo>
                    <a:pt x="19234" y="15540"/>
                  </a:lnTo>
                  <a:lnTo>
                    <a:pt x="18674" y="18362"/>
                  </a:lnTo>
                  <a:lnTo>
                    <a:pt x="18114" y="21137"/>
                  </a:lnTo>
                  <a:lnTo>
                    <a:pt x="18051" y="21183"/>
                  </a:lnTo>
                  <a:lnTo>
                    <a:pt x="17989" y="21322"/>
                  </a:lnTo>
                  <a:lnTo>
                    <a:pt x="17865" y="21368"/>
                  </a:lnTo>
                  <a:lnTo>
                    <a:pt x="17802" y="21461"/>
                  </a:lnTo>
                  <a:lnTo>
                    <a:pt x="16557" y="21322"/>
                  </a:lnTo>
                  <a:lnTo>
                    <a:pt x="15624" y="21183"/>
                  </a:lnTo>
                  <a:lnTo>
                    <a:pt x="14877" y="21137"/>
                  </a:lnTo>
                  <a:lnTo>
                    <a:pt x="14192" y="21091"/>
                  </a:lnTo>
                  <a:lnTo>
                    <a:pt x="13570" y="21044"/>
                  </a:lnTo>
                  <a:lnTo>
                    <a:pt x="11142" y="21044"/>
                  </a:lnTo>
                  <a:lnTo>
                    <a:pt x="9897" y="21183"/>
                  </a:lnTo>
                  <a:lnTo>
                    <a:pt x="8901" y="21322"/>
                  </a:lnTo>
                  <a:lnTo>
                    <a:pt x="7034" y="21414"/>
                  </a:lnTo>
                  <a:lnTo>
                    <a:pt x="5913" y="21461"/>
                  </a:lnTo>
                  <a:lnTo>
                    <a:pt x="4606" y="21507"/>
                  </a:lnTo>
                  <a:lnTo>
                    <a:pt x="2801" y="21553"/>
                  </a:lnTo>
                  <a:lnTo>
                    <a:pt x="49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1" name="AutoShape 23"/>
            <p:cNvSpPr>
              <a:spLocks/>
            </p:cNvSpPr>
            <p:nvPr/>
          </p:nvSpPr>
          <p:spPr bwMode="auto">
            <a:xfrm>
              <a:off x="703263" y="592136"/>
              <a:ext cx="868362"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57" y="21599"/>
                  </a:moveTo>
                  <a:lnTo>
                    <a:pt x="2100" y="21504"/>
                  </a:lnTo>
                  <a:lnTo>
                    <a:pt x="1772" y="21504"/>
                  </a:lnTo>
                  <a:lnTo>
                    <a:pt x="1378" y="21456"/>
                  </a:lnTo>
                  <a:lnTo>
                    <a:pt x="1116" y="21408"/>
                  </a:lnTo>
                  <a:lnTo>
                    <a:pt x="722" y="21361"/>
                  </a:lnTo>
                  <a:lnTo>
                    <a:pt x="328" y="21361"/>
                  </a:lnTo>
                  <a:lnTo>
                    <a:pt x="0" y="21313"/>
                  </a:lnTo>
                  <a:lnTo>
                    <a:pt x="65" y="20548"/>
                  </a:lnTo>
                  <a:lnTo>
                    <a:pt x="196" y="20118"/>
                  </a:lnTo>
                  <a:lnTo>
                    <a:pt x="328" y="19736"/>
                  </a:lnTo>
                  <a:lnTo>
                    <a:pt x="590" y="19210"/>
                  </a:lnTo>
                  <a:lnTo>
                    <a:pt x="2626" y="19258"/>
                  </a:lnTo>
                  <a:lnTo>
                    <a:pt x="4136" y="19258"/>
                  </a:lnTo>
                  <a:lnTo>
                    <a:pt x="5317" y="19306"/>
                  </a:lnTo>
                  <a:lnTo>
                    <a:pt x="6302" y="19306"/>
                  </a:lnTo>
                  <a:lnTo>
                    <a:pt x="7090" y="19401"/>
                  </a:lnTo>
                  <a:lnTo>
                    <a:pt x="7812" y="19449"/>
                  </a:lnTo>
                  <a:lnTo>
                    <a:pt x="8534" y="19545"/>
                  </a:lnTo>
                  <a:lnTo>
                    <a:pt x="9519" y="19640"/>
                  </a:lnTo>
                  <a:lnTo>
                    <a:pt x="9519" y="19210"/>
                  </a:lnTo>
                  <a:lnTo>
                    <a:pt x="8731" y="19115"/>
                  </a:lnTo>
                  <a:lnTo>
                    <a:pt x="8009" y="19067"/>
                  </a:lnTo>
                  <a:lnTo>
                    <a:pt x="7353" y="19019"/>
                  </a:lnTo>
                  <a:lnTo>
                    <a:pt x="6565" y="18971"/>
                  </a:lnTo>
                  <a:lnTo>
                    <a:pt x="5711" y="18971"/>
                  </a:lnTo>
                  <a:lnTo>
                    <a:pt x="4595" y="18923"/>
                  </a:lnTo>
                  <a:lnTo>
                    <a:pt x="3085" y="18923"/>
                  </a:lnTo>
                  <a:lnTo>
                    <a:pt x="1181" y="18828"/>
                  </a:lnTo>
                  <a:lnTo>
                    <a:pt x="2560" y="15005"/>
                  </a:lnTo>
                  <a:lnTo>
                    <a:pt x="3676" y="12138"/>
                  </a:lnTo>
                  <a:lnTo>
                    <a:pt x="4464" y="9939"/>
                  </a:lnTo>
                  <a:lnTo>
                    <a:pt x="5055" y="8267"/>
                  </a:lnTo>
                  <a:lnTo>
                    <a:pt x="5580" y="7120"/>
                  </a:lnTo>
                  <a:lnTo>
                    <a:pt x="5974" y="6116"/>
                  </a:lnTo>
                  <a:lnTo>
                    <a:pt x="6368" y="5161"/>
                  </a:lnTo>
                  <a:lnTo>
                    <a:pt x="6893" y="4014"/>
                  </a:lnTo>
                  <a:lnTo>
                    <a:pt x="7156" y="3823"/>
                  </a:lnTo>
                  <a:lnTo>
                    <a:pt x="7221" y="3679"/>
                  </a:lnTo>
                  <a:lnTo>
                    <a:pt x="7418" y="3584"/>
                  </a:lnTo>
                  <a:lnTo>
                    <a:pt x="8009" y="3536"/>
                  </a:lnTo>
                  <a:lnTo>
                    <a:pt x="8469" y="3488"/>
                  </a:lnTo>
                  <a:lnTo>
                    <a:pt x="9060" y="3440"/>
                  </a:lnTo>
                  <a:lnTo>
                    <a:pt x="9585" y="3345"/>
                  </a:lnTo>
                  <a:lnTo>
                    <a:pt x="10176" y="3249"/>
                  </a:lnTo>
                  <a:lnTo>
                    <a:pt x="10701" y="3201"/>
                  </a:lnTo>
                  <a:lnTo>
                    <a:pt x="11292" y="3153"/>
                  </a:lnTo>
                  <a:lnTo>
                    <a:pt x="11817" y="3106"/>
                  </a:lnTo>
                  <a:lnTo>
                    <a:pt x="14115" y="3106"/>
                  </a:lnTo>
                  <a:lnTo>
                    <a:pt x="14903" y="3153"/>
                  </a:lnTo>
                  <a:lnTo>
                    <a:pt x="16413" y="3153"/>
                  </a:lnTo>
                  <a:lnTo>
                    <a:pt x="17201" y="3201"/>
                  </a:lnTo>
                  <a:lnTo>
                    <a:pt x="17923" y="3201"/>
                  </a:lnTo>
                  <a:lnTo>
                    <a:pt x="17857" y="3058"/>
                  </a:lnTo>
                  <a:lnTo>
                    <a:pt x="17792" y="2962"/>
                  </a:lnTo>
                  <a:lnTo>
                    <a:pt x="17726" y="2771"/>
                  </a:lnTo>
                  <a:lnTo>
                    <a:pt x="17660" y="2676"/>
                  </a:lnTo>
                  <a:lnTo>
                    <a:pt x="12802" y="2676"/>
                  </a:lnTo>
                  <a:lnTo>
                    <a:pt x="11817" y="2723"/>
                  </a:lnTo>
                  <a:lnTo>
                    <a:pt x="10898" y="2723"/>
                  </a:lnTo>
                  <a:lnTo>
                    <a:pt x="10044" y="2867"/>
                  </a:lnTo>
                  <a:lnTo>
                    <a:pt x="9060" y="2915"/>
                  </a:lnTo>
                  <a:lnTo>
                    <a:pt x="7812" y="3010"/>
                  </a:lnTo>
                  <a:lnTo>
                    <a:pt x="7878" y="2867"/>
                  </a:lnTo>
                  <a:lnTo>
                    <a:pt x="7878" y="2676"/>
                  </a:lnTo>
                  <a:lnTo>
                    <a:pt x="8009" y="2532"/>
                  </a:lnTo>
                  <a:lnTo>
                    <a:pt x="8009" y="2389"/>
                  </a:lnTo>
                  <a:lnTo>
                    <a:pt x="8206" y="2246"/>
                  </a:lnTo>
                  <a:lnTo>
                    <a:pt x="8469" y="2102"/>
                  </a:lnTo>
                  <a:lnTo>
                    <a:pt x="8731" y="2007"/>
                  </a:lnTo>
                  <a:lnTo>
                    <a:pt x="8994" y="1815"/>
                  </a:lnTo>
                  <a:lnTo>
                    <a:pt x="9913" y="1720"/>
                  </a:lnTo>
                  <a:lnTo>
                    <a:pt x="10307" y="1720"/>
                  </a:lnTo>
                  <a:lnTo>
                    <a:pt x="11226" y="1624"/>
                  </a:lnTo>
                  <a:lnTo>
                    <a:pt x="11620" y="1576"/>
                  </a:lnTo>
                  <a:lnTo>
                    <a:pt x="12145" y="1529"/>
                  </a:lnTo>
                  <a:lnTo>
                    <a:pt x="12605" y="1481"/>
                  </a:lnTo>
                  <a:lnTo>
                    <a:pt x="13196" y="1481"/>
                  </a:lnTo>
                  <a:lnTo>
                    <a:pt x="13721" y="1529"/>
                  </a:lnTo>
                  <a:lnTo>
                    <a:pt x="14312" y="1529"/>
                  </a:lnTo>
                  <a:lnTo>
                    <a:pt x="14903" y="1576"/>
                  </a:lnTo>
                  <a:lnTo>
                    <a:pt x="15362" y="1624"/>
                  </a:lnTo>
                  <a:lnTo>
                    <a:pt x="15953" y="1624"/>
                  </a:lnTo>
                  <a:lnTo>
                    <a:pt x="16544" y="1672"/>
                  </a:lnTo>
                  <a:lnTo>
                    <a:pt x="17135" y="1672"/>
                  </a:lnTo>
                  <a:lnTo>
                    <a:pt x="18054" y="1863"/>
                  </a:lnTo>
                  <a:lnTo>
                    <a:pt x="18448" y="2007"/>
                  </a:lnTo>
                  <a:lnTo>
                    <a:pt x="19367" y="2198"/>
                  </a:lnTo>
                  <a:lnTo>
                    <a:pt x="19761" y="2389"/>
                  </a:lnTo>
                  <a:lnTo>
                    <a:pt x="20286" y="2484"/>
                  </a:lnTo>
                  <a:lnTo>
                    <a:pt x="20746" y="2580"/>
                  </a:lnTo>
                  <a:lnTo>
                    <a:pt x="20680" y="2484"/>
                  </a:lnTo>
                  <a:lnTo>
                    <a:pt x="20615" y="2293"/>
                  </a:lnTo>
                  <a:lnTo>
                    <a:pt x="20483" y="2198"/>
                  </a:lnTo>
                  <a:lnTo>
                    <a:pt x="20418" y="2054"/>
                  </a:lnTo>
                  <a:lnTo>
                    <a:pt x="20089" y="1959"/>
                  </a:lnTo>
                  <a:lnTo>
                    <a:pt x="19696" y="1863"/>
                  </a:lnTo>
                  <a:lnTo>
                    <a:pt x="19236" y="1768"/>
                  </a:lnTo>
                  <a:lnTo>
                    <a:pt x="18908" y="1672"/>
                  </a:lnTo>
                  <a:lnTo>
                    <a:pt x="18514" y="1576"/>
                  </a:lnTo>
                  <a:lnTo>
                    <a:pt x="18186" y="1481"/>
                  </a:lnTo>
                  <a:lnTo>
                    <a:pt x="17726" y="1338"/>
                  </a:lnTo>
                  <a:lnTo>
                    <a:pt x="17332" y="1242"/>
                  </a:lnTo>
                  <a:lnTo>
                    <a:pt x="15691" y="1194"/>
                  </a:lnTo>
                  <a:lnTo>
                    <a:pt x="14443" y="1146"/>
                  </a:lnTo>
                  <a:lnTo>
                    <a:pt x="11817" y="1146"/>
                  </a:lnTo>
                  <a:lnTo>
                    <a:pt x="11029" y="1194"/>
                  </a:lnTo>
                  <a:lnTo>
                    <a:pt x="10110" y="1242"/>
                  </a:lnTo>
                  <a:lnTo>
                    <a:pt x="8994" y="1338"/>
                  </a:lnTo>
                  <a:lnTo>
                    <a:pt x="9060" y="1146"/>
                  </a:lnTo>
                  <a:lnTo>
                    <a:pt x="9125" y="907"/>
                  </a:lnTo>
                  <a:lnTo>
                    <a:pt x="9322" y="716"/>
                  </a:lnTo>
                  <a:lnTo>
                    <a:pt x="9388" y="477"/>
                  </a:lnTo>
                  <a:lnTo>
                    <a:pt x="9716" y="430"/>
                  </a:lnTo>
                  <a:lnTo>
                    <a:pt x="10504" y="334"/>
                  </a:lnTo>
                  <a:lnTo>
                    <a:pt x="10832" y="286"/>
                  </a:lnTo>
                  <a:lnTo>
                    <a:pt x="11226" y="238"/>
                  </a:lnTo>
                  <a:lnTo>
                    <a:pt x="11620" y="143"/>
                  </a:lnTo>
                  <a:lnTo>
                    <a:pt x="12014" y="95"/>
                  </a:lnTo>
                  <a:lnTo>
                    <a:pt x="12408" y="0"/>
                  </a:lnTo>
                  <a:lnTo>
                    <a:pt x="16675" y="0"/>
                  </a:lnTo>
                  <a:lnTo>
                    <a:pt x="17135" y="95"/>
                  </a:lnTo>
                  <a:lnTo>
                    <a:pt x="17529" y="143"/>
                  </a:lnTo>
                  <a:lnTo>
                    <a:pt x="17857" y="191"/>
                  </a:lnTo>
                  <a:lnTo>
                    <a:pt x="18251" y="238"/>
                  </a:lnTo>
                  <a:lnTo>
                    <a:pt x="18054" y="286"/>
                  </a:lnTo>
                  <a:lnTo>
                    <a:pt x="17595" y="286"/>
                  </a:lnTo>
                  <a:lnTo>
                    <a:pt x="17332" y="334"/>
                  </a:lnTo>
                  <a:lnTo>
                    <a:pt x="17332" y="716"/>
                  </a:lnTo>
                  <a:lnTo>
                    <a:pt x="18317" y="812"/>
                  </a:lnTo>
                  <a:lnTo>
                    <a:pt x="19039" y="907"/>
                  </a:lnTo>
                  <a:lnTo>
                    <a:pt x="19564" y="1051"/>
                  </a:lnTo>
                  <a:lnTo>
                    <a:pt x="20089" y="1099"/>
                  </a:lnTo>
                  <a:lnTo>
                    <a:pt x="20418" y="1146"/>
                  </a:lnTo>
                  <a:lnTo>
                    <a:pt x="20746" y="1242"/>
                  </a:lnTo>
                  <a:lnTo>
                    <a:pt x="21206" y="1338"/>
                  </a:lnTo>
                  <a:lnTo>
                    <a:pt x="21600" y="1481"/>
                  </a:lnTo>
                  <a:lnTo>
                    <a:pt x="21600" y="1768"/>
                  </a:lnTo>
                  <a:lnTo>
                    <a:pt x="21534" y="2293"/>
                  </a:lnTo>
                  <a:lnTo>
                    <a:pt x="21403" y="3153"/>
                  </a:lnTo>
                  <a:lnTo>
                    <a:pt x="21206" y="4539"/>
                  </a:lnTo>
                  <a:lnTo>
                    <a:pt x="20812" y="6642"/>
                  </a:lnTo>
                  <a:lnTo>
                    <a:pt x="20286" y="9509"/>
                  </a:lnTo>
                  <a:lnTo>
                    <a:pt x="19696" y="13428"/>
                  </a:lnTo>
                  <a:lnTo>
                    <a:pt x="18908" y="18446"/>
                  </a:lnTo>
                  <a:lnTo>
                    <a:pt x="18514" y="19688"/>
                  </a:lnTo>
                  <a:lnTo>
                    <a:pt x="18317" y="20453"/>
                  </a:lnTo>
                  <a:lnTo>
                    <a:pt x="18186" y="20883"/>
                  </a:lnTo>
                  <a:lnTo>
                    <a:pt x="17923" y="21217"/>
                  </a:lnTo>
                  <a:lnTo>
                    <a:pt x="17069" y="21217"/>
                  </a:lnTo>
                  <a:lnTo>
                    <a:pt x="16216" y="21122"/>
                  </a:lnTo>
                  <a:lnTo>
                    <a:pt x="15297" y="21122"/>
                  </a:lnTo>
                  <a:lnTo>
                    <a:pt x="14443" y="21074"/>
                  </a:lnTo>
                  <a:lnTo>
                    <a:pt x="13524" y="21074"/>
                  </a:lnTo>
                  <a:lnTo>
                    <a:pt x="12671" y="21026"/>
                  </a:lnTo>
                  <a:lnTo>
                    <a:pt x="11817" y="21026"/>
                  </a:lnTo>
                  <a:lnTo>
                    <a:pt x="10898" y="20978"/>
                  </a:lnTo>
                  <a:lnTo>
                    <a:pt x="9913" y="21026"/>
                  </a:lnTo>
                  <a:lnTo>
                    <a:pt x="8928" y="21122"/>
                  </a:lnTo>
                  <a:lnTo>
                    <a:pt x="7878" y="21217"/>
                  </a:lnTo>
                  <a:lnTo>
                    <a:pt x="6893" y="21313"/>
                  </a:lnTo>
                  <a:lnTo>
                    <a:pt x="5843" y="21361"/>
                  </a:lnTo>
                  <a:lnTo>
                    <a:pt x="4858" y="21456"/>
                  </a:lnTo>
                  <a:lnTo>
                    <a:pt x="3807" y="21504"/>
                  </a:lnTo>
                  <a:lnTo>
                    <a:pt x="2757" y="21599"/>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2" name="AutoShape 24"/>
            <p:cNvSpPr>
              <a:spLocks/>
            </p:cNvSpPr>
            <p:nvPr/>
          </p:nvSpPr>
          <p:spPr bwMode="auto">
            <a:xfrm>
              <a:off x="1716088" y="1468437"/>
              <a:ext cx="214312"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99" y="19542"/>
                  </a:moveTo>
                  <a:lnTo>
                    <a:pt x="17066" y="18514"/>
                  </a:lnTo>
                  <a:lnTo>
                    <a:pt x="15466" y="16457"/>
                  </a:lnTo>
                  <a:lnTo>
                    <a:pt x="13866" y="15428"/>
                  </a:lnTo>
                  <a:lnTo>
                    <a:pt x="12533" y="14400"/>
                  </a:lnTo>
                  <a:lnTo>
                    <a:pt x="8000" y="14400"/>
                  </a:lnTo>
                  <a:lnTo>
                    <a:pt x="4533" y="13371"/>
                  </a:lnTo>
                  <a:lnTo>
                    <a:pt x="0" y="13371"/>
                  </a:lnTo>
                  <a:lnTo>
                    <a:pt x="0" y="0"/>
                  </a:lnTo>
                  <a:lnTo>
                    <a:pt x="15999" y="6171"/>
                  </a:lnTo>
                  <a:lnTo>
                    <a:pt x="18933" y="7199"/>
                  </a:lnTo>
                  <a:lnTo>
                    <a:pt x="21599" y="9257"/>
                  </a:lnTo>
                  <a:lnTo>
                    <a:pt x="21599" y="21600"/>
                  </a:lnTo>
                  <a:lnTo>
                    <a:pt x="21066" y="21600"/>
                  </a:lnTo>
                  <a:lnTo>
                    <a:pt x="20266" y="20571"/>
                  </a:lnTo>
                  <a:lnTo>
                    <a:pt x="19466" y="20571"/>
                  </a:lnTo>
                  <a:lnTo>
                    <a:pt x="1839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3" name="AutoShape 25"/>
            <p:cNvSpPr>
              <a:spLocks/>
            </p:cNvSpPr>
            <p:nvPr/>
          </p:nvSpPr>
          <p:spPr bwMode="auto">
            <a:xfrm>
              <a:off x="1739900" y="1358900"/>
              <a:ext cx="214313" cy="53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99" y="19938"/>
                  </a:moveTo>
                  <a:lnTo>
                    <a:pt x="13333" y="18276"/>
                  </a:lnTo>
                  <a:lnTo>
                    <a:pt x="11199" y="15784"/>
                  </a:lnTo>
                  <a:lnTo>
                    <a:pt x="4800" y="12461"/>
                  </a:lnTo>
                  <a:lnTo>
                    <a:pt x="2666" y="12461"/>
                  </a:lnTo>
                  <a:lnTo>
                    <a:pt x="0" y="11630"/>
                  </a:lnTo>
                  <a:lnTo>
                    <a:pt x="0" y="0"/>
                  </a:lnTo>
                  <a:lnTo>
                    <a:pt x="2666" y="2492"/>
                  </a:lnTo>
                  <a:lnTo>
                    <a:pt x="13333" y="9138"/>
                  </a:lnTo>
                  <a:lnTo>
                    <a:pt x="15999" y="11630"/>
                  </a:lnTo>
                  <a:lnTo>
                    <a:pt x="18933" y="13292"/>
                  </a:lnTo>
                  <a:lnTo>
                    <a:pt x="21599" y="14953"/>
                  </a:lnTo>
                  <a:lnTo>
                    <a:pt x="21599" y="21600"/>
                  </a:lnTo>
                  <a:lnTo>
                    <a:pt x="20266" y="20769"/>
                  </a:lnTo>
                  <a:lnTo>
                    <a:pt x="17599" y="20769"/>
                  </a:lnTo>
                  <a:lnTo>
                    <a:pt x="15999" y="1993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4" name="AutoShape 26"/>
            <p:cNvSpPr>
              <a:spLocks/>
            </p:cNvSpPr>
            <p:nvPr/>
          </p:nvSpPr>
          <p:spPr bwMode="auto">
            <a:xfrm>
              <a:off x="827088" y="1333500"/>
              <a:ext cx="190500" cy="17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5" name="AutoShape 27"/>
            <p:cNvSpPr>
              <a:spLocks/>
            </p:cNvSpPr>
            <p:nvPr/>
          </p:nvSpPr>
          <p:spPr bwMode="auto">
            <a:xfrm>
              <a:off x="1798638" y="1281112"/>
              <a:ext cx="112712" cy="38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567" y="21600"/>
                  </a:moveTo>
                  <a:lnTo>
                    <a:pt x="11553" y="19200"/>
                  </a:lnTo>
                  <a:lnTo>
                    <a:pt x="7534" y="16800"/>
                  </a:lnTo>
                  <a:lnTo>
                    <a:pt x="4018" y="14400"/>
                  </a:lnTo>
                  <a:lnTo>
                    <a:pt x="0" y="10800"/>
                  </a:lnTo>
                  <a:lnTo>
                    <a:pt x="0" y="0"/>
                  </a:lnTo>
                  <a:lnTo>
                    <a:pt x="3013" y="2399"/>
                  </a:lnTo>
                  <a:lnTo>
                    <a:pt x="5023" y="3599"/>
                  </a:lnTo>
                  <a:lnTo>
                    <a:pt x="8037" y="4799"/>
                  </a:lnTo>
                  <a:lnTo>
                    <a:pt x="15572" y="8399"/>
                  </a:lnTo>
                  <a:lnTo>
                    <a:pt x="21599" y="10800"/>
                  </a:lnTo>
                  <a:lnTo>
                    <a:pt x="20093" y="18000"/>
                  </a:lnTo>
                  <a:lnTo>
                    <a:pt x="19088" y="20400"/>
                  </a:lnTo>
                  <a:lnTo>
                    <a:pt x="17581" y="21600"/>
                  </a:lnTo>
                  <a:lnTo>
                    <a:pt x="1456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6" name="AutoShape 28"/>
            <p:cNvSpPr>
              <a:spLocks/>
            </p:cNvSpPr>
            <p:nvPr/>
          </p:nvSpPr>
          <p:spPr bwMode="auto">
            <a:xfrm>
              <a:off x="2784476" y="812800"/>
              <a:ext cx="73025" cy="198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42" y="21600"/>
                  </a:moveTo>
                  <a:lnTo>
                    <a:pt x="1542" y="19072"/>
                  </a:lnTo>
                  <a:lnTo>
                    <a:pt x="771" y="16774"/>
                  </a:lnTo>
                  <a:lnTo>
                    <a:pt x="771" y="14476"/>
                  </a:lnTo>
                  <a:lnTo>
                    <a:pt x="0" y="11948"/>
                  </a:lnTo>
                  <a:lnTo>
                    <a:pt x="3085" y="8961"/>
                  </a:lnTo>
                  <a:lnTo>
                    <a:pt x="4628" y="5974"/>
                  </a:lnTo>
                  <a:lnTo>
                    <a:pt x="6942" y="2987"/>
                  </a:lnTo>
                  <a:lnTo>
                    <a:pt x="8485" y="0"/>
                  </a:lnTo>
                  <a:lnTo>
                    <a:pt x="12342" y="229"/>
                  </a:lnTo>
                  <a:lnTo>
                    <a:pt x="15428" y="689"/>
                  </a:lnTo>
                  <a:lnTo>
                    <a:pt x="21600" y="1148"/>
                  </a:lnTo>
                  <a:lnTo>
                    <a:pt x="21600" y="5055"/>
                  </a:lnTo>
                  <a:lnTo>
                    <a:pt x="12342" y="5055"/>
                  </a:lnTo>
                  <a:lnTo>
                    <a:pt x="10800" y="12868"/>
                  </a:lnTo>
                  <a:lnTo>
                    <a:pt x="10028" y="17004"/>
                  </a:lnTo>
                  <a:lnTo>
                    <a:pt x="8485" y="21140"/>
                  </a:lnTo>
                  <a:lnTo>
                    <a:pt x="6942" y="21370"/>
                  </a:lnTo>
                  <a:lnTo>
                    <a:pt x="3857" y="21370"/>
                  </a:lnTo>
                  <a:lnTo>
                    <a:pt x="154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7" name="AutoShape 29"/>
            <p:cNvSpPr>
              <a:spLocks/>
            </p:cNvSpPr>
            <p:nvPr/>
          </p:nvSpPr>
          <p:spPr bwMode="auto">
            <a:xfrm>
              <a:off x="2554289" y="687386"/>
              <a:ext cx="114300" cy="80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004" y="18830"/>
                  </a:lnTo>
                  <a:lnTo>
                    <a:pt x="2511" y="15507"/>
                  </a:lnTo>
                  <a:lnTo>
                    <a:pt x="4520" y="9969"/>
                  </a:lnTo>
                  <a:lnTo>
                    <a:pt x="8037" y="6646"/>
                  </a:lnTo>
                  <a:lnTo>
                    <a:pt x="13060" y="3323"/>
                  </a:lnTo>
                  <a:lnTo>
                    <a:pt x="14567" y="1661"/>
                  </a:lnTo>
                  <a:lnTo>
                    <a:pt x="16576" y="1107"/>
                  </a:lnTo>
                  <a:lnTo>
                    <a:pt x="17581" y="553"/>
                  </a:lnTo>
                  <a:lnTo>
                    <a:pt x="19088" y="553"/>
                  </a:lnTo>
                  <a:lnTo>
                    <a:pt x="21599" y="0"/>
                  </a:lnTo>
                  <a:lnTo>
                    <a:pt x="21599" y="4984"/>
                  </a:lnTo>
                  <a:lnTo>
                    <a:pt x="18586" y="6646"/>
                  </a:lnTo>
                  <a:lnTo>
                    <a:pt x="16576" y="9415"/>
                  </a:lnTo>
                  <a:lnTo>
                    <a:pt x="10548" y="12738"/>
                  </a:lnTo>
                  <a:lnTo>
                    <a:pt x="8539" y="15507"/>
                  </a:lnTo>
                  <a:lnTo>
                    <a:pt x="5525" y="17169"/>
                  </a:lnTo>
                  <a:lnTo>
                    <a:pt x="3013" y="19938"/>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8" name="AutoShape 30"/>
            <p:cNvSpPr>
              <a:spLocks/>
            </p:cNvSpPr>
            <p:nvPr/>
          </p:nvSpPr>
          <p:spPr bwMode="auto">
            <a:xfrm>
              <a:off x="812800" y="-1"/>
              <a:ext cx="742950" cy="24479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19406"/>
                  </a:moveTo>
                  <a:lnTo>
                    <a:pt x="382" y="19369"/>
                  </a:lnTo>
                  <a:lnTo>
                    <a:pt x="459" y="19295"/>
                  </a:lnTo>
                  <a:lnTo>
                    <a:pt x="612" y="19239"/>
                  </a:lnTo>
                  <a:lnTo>
                    <a:pt x="689" y="19202"/>
                  </a:lnTo>
                  <a:lnTo>
                    <a:pt x="1914" y="19016"/>
                  </a:lnTo>
                  <a:lnTo>
                    <a:pt x="2910" y="18848"/>
                  </a:lnTo>
                  <a:lnTo>
                    <a:pt x="3753" y="18700"/>
                  </a:lnTo>
                  <a:lnTo>
                    <a:pt x="4519" y="18570"/>
                  </a:lnTo>
                  <a:lnTo>
                    <a:pt x="5208" y="18477"/>
                  </a:lnTo>
                  <a:lnTo>
                    <a:pt x="5821" y="18365"/>
                  </a:lnTo>
                  <a:lnTo>
                    <a:pt x="6357" y="18309"/>
                  </a:lnTo>
                  <a:lnTo>
                    <a:pt x="6817" y="18254"/>
                  </a:lnTo>
                  <a:lnTo>
                    <a:pt x="6817" y="18086"/>
                  </a:lnTo>
                  <a:lnTo>
                    <a:pt x="6740" y="18012"/>
                  </a:lnTo>
                  <a:lnTo>
                    <a:pt x="6740" y="17938"/>
                  </a:lnTo>
                  <a:lnTo>
                    <a:pt x="7659" y="17938"/>
                  </a:lnTo>
                  <a:lnTo>
                    <a:pt x="7889" y="16116"/>
                  </a:lnTo>
                  <a:lnTo>
                    <a:pt x="7965" y="15038"/>
                  </a:lnTo>
                  <a:lnTo>
                    <a:pt x="7965" y="14294"/>
                  </a:lnTo>
                  <a:lnTo>
                    <a:pt x="7889" y="13420"/>
                  </a:lnTo>
                  <a:lnTo>
                    <a:pt x="7812" y="13197"/>
                  </a:lnTo>
                  <a:lnTo>
                    <a:pt x="7659" y="12974"/>
                  </a:lnTo>
                  <a:lnTo>
                    <a:pt x="7353" y="12491"/>
                  </a:lnTo>
                  <a:lnTo>
                    <a:pt x="7123" y="12472"/>
                  </a:lnTo>
                  <a:lnTo>
                    <a:pt x="6510" y="12435"/>
                  </a:lnTo>
                  <a:lnTo>
                    <a:pt x="6280" y="12417"/>
                  </a:lnTo>
                  <a:lnTo>
                    <a:pt x="5821" y="12287"/>
                  </a:lnTo>
                  <a:lnTo>
                    <a:pt x="5285" y="12156"/>
                  </a:lnTo>
                  <a:lnTo>
                    <a:pt x="4825" y="12064"/>
                  </a:lnTo>
                  <a:lnTo>
                    <a:pt x="4365" y="11933"/>
                  </a:lnTo>
                  <a:lnTo>
                    <a:pt x="4289" y="11840"/>
                  </a:lnTo>
                  <a:lnTo>
                    <a:pt x="4136" y="11692"/>
                  </a:lnTo>
                  <a:lnTo>
                    <a:pt x="4059" y="11599"/>
                  </a:lnTo>
                  <a:lnTo>
                    <a:pt x="3599" y="11524"/>
                  </a:lnTo>
                  <a:lnTo>
                    <a:pt x="3293" y="11432"/>
                  </a:lnTo>
                  <a:lnTo>
                    <a:pt x="2374" y="11246"/>
                  </a:lnTo>
                  <a:lnTo>
                    <a:pt x="1455" y="11190"/>
                  </a:lnTo>
                  <a:lnTo>
                    <a:pt x="919" y="11153"/>
                  </a:lnTo>
                  <a:lnTo>
                    <a:pt x="612" y="11097"/>
                  </a:lnTo>
                  <a:lnTo>
                    <a:pt x="382" y="11060"/>
                  </a:lnTo>
                  <a:lnTo>
                    <a:pt x="306" y="11004"/>
                  </a:lnTo>
                  <a:lnTo>
                    <a:pt x="153" y="10911"/>
                  </a:lnTo>
                  <a:lnTo>
                    <a:pt x="0" y="10800"/>
                  </a:lnTo>
                  <a:lnTo>
                    <a:pt x="765" y="10707"/>
                  </a:lnTo>
                  <a:lnTo>
                    <a:pt x="1455" y="10651"/>
                  </a:lnTo>
                  <a:lnTo>
                    <a:pt x="1991" y="10576"/>
                  </a:lnTo>
                  <a:lnTo>
                    <a:pt x="2680" y="10539"/>
                  </a:lnTo>
                  <a:lnTo>
                    <a:pt x="3370" y="10483"/>
                  </a:lnTo>
                  <a:lnTo>
                    <a:pt x="4365" y="10409"/>
                  </a:lnTo>
                  <a:lnTo>
                    <a:pt x="5591" y="10353"/>
                  </a:lnTo>
                  <a:lnTo>
                    <a:pt x="7199" y="10260"/>
                  </a:lnTo>
                  <a:lnTo>
                    <a:pt x="7276" y="9108"/>
                  </a:lnTo>
                  <a:lnTo>
                    <a:pt x="7353" y="7974"/>
                  </a:lnTo>
                  <a:lnTo>
                    <a:pt x="7353" y="6822"/>
                  </a:lnTo>
                  <a:lnTo>
                    <a:pt x="7429" y="5688"/>
                  </a:lnTo>
                  <a:lnTo>
                    <a:pt x="7276" y="5297"/>
                  </a:lnTo>
                  <a:lnTo>
                    <a:pt x="7199" y="4907"/>
                  </a:lnTo>
                  <a:lnTo>
                    <a:pt x="7046" y="4479"/>
                  </a:lnTo>
                  <a:lnTo>
                    <a:pt x="6817" y="4089"/>
                  </a:lnTo>
                  <a:lnTo>
                    <a:pt x="7276" y="4015"/>
                  </a:lnTo>
                  <a:lnTo>
                    <a:pt x="7736" y="3922"/>
                  </a:lnTo>
                  <a:lnTo>
                    <a:pt x="8119" y="3810"/>
                  </a:lnTo>
                  <a:lnTo>
                    <a:pt x="8578" y="3736"/>
                  </a:lnTo>
                  <a:lnTo>
                    <a:pt x="8731" y="3513"/>
                  </a:lnTo>
                  <a:lnTo>
                    <a:pt x="8731" y="3401"/>
                  </a:lnTo>
                  <a:lnTo>
                    <a:pt x="8808" y="3271"/>
                  </a:lnTo>
                  <a:lnTo>
                    <a:pt x="8042" y="3234"/>
                  </a:lnTo>
                  <a:lnTo>
                    <a:pt x="7659" y="3197"/>
                  </a:lnTo>
                  <a:lnTo>
                    <a:pt x="7199" y="3141"/>
                  </a:lnTo>
                  <a:lnTo>
                    <a:pt x="6663" y="3048"/>
                  </a:lnTo>
                  <a:lnTo>
                    <a:pt x="6434" y="2899"/>
                  </a:lnTo>
                  <a:lnTo>
                    <a:pt x="6280" y="2713"/>
                  </a:lnTo>
                  <a:lnTo>
                    <a:pt x="6051" y="2342"/>
                  </a:lnTo>
                  <a:lnTo>
                    <a:pt x="5821" y="1710"/>
                  </a:lnTo>
                  <a:lnTo>
                    <a:pt x="6434" y="1003"/>
                  </a:lnTo>
                  <a:lnTo>
                    <a:pt x="6817" y="520"/>
                  </a:lnTo>
                  <a:lnTo>
                    <a:pt x="7199" y="223"/>
                  </a:lnTo>
                  <a:lnTo>
                    <a:pt x="7353" y="0"/>
                  </a:lnTo>
                  <a:lnTo>
                    <a:pt x="7889" y="0"/>
                  </a:lnTo>
                  <a:lnTo>
                    <a:pt x="8195" y="278"/>
                  </a:lnTo>
                  <a:lnTo>
                    <a:pt x="8578" y="501"/>
                  </a:lnTo>
                  <a:lnTo>
                    <a:pt x="8808" y="687"/>
                  </a:lnTo>
                  <a:lnTo>
                    <a:pt x="9114" y="910"/>
                  </a:lnTo>
                  <a:lnTo>
                    <a:pt x="9344" y="1133"/>
                  </a:lnTo>
                  <a:lnTo>
                    <a:pt x="9651" y="1449"/>
                  </a:lnTo>
                  <a:lnTo>
                    <a:pt x="10110" y="1877"/>
                  </a:lnTo>
                  <a:lnTo>
                    <a:pt x="10646" y="2379"/>
                  </a:lnTo>
                  <a:lnTo>
                    <a:pt x="10646" y="2713"/>
                  </a:lnTo>
                  <a:lnTo>
                    <a:pt x="10493" y="2881"/>
                  </a:lnTo>
                  <a:lnTo>
                    <a:pt x="10493" y="3048"/>
                  </a:lnTo>
                  <a:lnTo>
                    <a:pt x="10034" y="3085"/>
                  </a:lnTo>
                  <a:lnTo>
                    <a:pt x="9727" y="3122"/>
                  </a:lnTo>
                  <a:lnTo>
                    <a:pt x="9421" y="3141"/>
                  </a:lnTo>
                  <a:lnTo>
                    <a:pt x="9497" y="3271"/>
                  </a:lnTo>
                  <a:lnTo>
                    <a:pt x="9497" y="3680"/>
                  </a:lnTo>
                  <a:lnTo>
                    <a:pt x="9651" y="3699"/>
                  </a:lnTo>
                  <a:lnTo>
                    <a:pt x="9880" y="3699"/>
                  </a:lnTo>
                  <a:lnTo>
                    <a:pt x="10187" y="3736"/>
                  </a:lnTo>
                  <a:lnTo>
                    <a:pt x="10340" y="3810"/>
                  </a:lnTo>
                  <a:lnTo>
                    <a:pt x="10493" y="3903"/>
                  </a:lnTo>
                  <a:lnTo>
                    <a:pt x="10723" y="3977"/>
                  </a:lnTo>
                  <a:lnTo>
                    <a:pt x="10876" y="4070"/>
                  </a:lnTo>
                  <a:lnTo>
                    <a:pt x="11106" y="4740"/>
                  </a:lnTo>
                  <a:lnTo>
                    <a:pt x="11182" y="5111"/>
                  </a:lnTo>
                  <a:lnTo>
                    <a:pt x="11182" y="5390"/>
                  </a:lnTo>
                  <a:lnTo>
                    <a:pt x="11106" y="5725"/>
                  </a:lnTo>
                  <a:lnTo>
                    <a:pt x="11872" y="7138"/>
                  </a:lnTo>
                  <a:lnTo>
                    <a:pt x="12485" y="8197"/>
                  </a:lnTo>
                  <a:lnTo>
                    <a:pt x="12944" y="8959"/>
                  </a:lnTo>
                  <a:lnTo>
                    <a:pt x="13174" y="9480"/>
                  </a:lnTo>
                  <a:lnTo>
                    <a:pt x="13404" y="9833"/>
                  </a:lnTo>
                  <a:lnTo>
                    <a:pt x="13634" y="10037"/>
                  </a:lnTo>
                  <a:lnTo>
                    <a:pt x="13710" y="10186"/>
                  </a:lnTo>
                  <a:lnTo>
                    <a:pt x="13863" y="10298"/>
                  </a:lnTo>
                  <a:lnTo>
                    <a:pt x="15089" y="10335"/>
                  </a:lnTo>
                  <a:lnTo>
                    <a:pt x="15625" y="10372"/>
                  </a:lnTo>
                  <a:lnTo>
                    <a:pt x="16238" y="10391"/>
                  </a:lnTo>
                  <a:lnTo>
                    <a:pt x="16851" y="10446"/>
                  </a:lnTo>
                  <a:lnTo>
                    <a:pt x="17463" y="10465"/>
                  </a:lnTo>
                  <a:lnTo>
                    <a:pt x="18076" y="10502"/>
                  </a:lnTo>
                  <a:lnTo>
                    <a:pt x="18689" y="10521"/>
                  </a:lnTo>
                  <a:lnTo>
                    <a:pt x="18689" y="10576"/>
                  </a:lnTo>
                  <a:lnTo>
                    <a:pt x="18765" y="10669"/>
                  </a:lnTo>
                  <a:lnTo>
                    <a:pt x="18842" y="10725"/>
                  </a:lnTo>
                  <a:lnTo>
                    <a:pt x="18919" y="10818"/>
                  </a:lnTo>
                  <a:lnTo>
                    <a:pt x="18000" y="10930"/>
                  </a:lnTo>
                  <a:lnTo>
                    <a:pt x="17540" y="11004"/>
                  </a:lnTo>
                  <a:lnTo>
                    <a:pt x="17004" y="11060"/>
                  </a:lnTo>
                  <a:lnTo>
                    <a:pt x="16774" y="11171"/>
                  </a:lnTo>
                  <a:lnTo>
                    <a:pt x="16544" y="11264"/>
                  </a:lnTo>
                  <a:lnTo>
                    <a:pt x="16238" y="11394"/>
                  </a:lnTo>
                  <a:lnTo>
                    <a:pt x="16008" y="11506"/>
                  </a:lnTo>
                  <a:lnTo>
                    <a:pt x="15778" y="11543"/>
                  </a:lnTo>
                  <a:lnTo>
                    <a:pt x="15395" y="11599"/>
                  </a:lnTo>
                  <a:lnTo>
                    <a:pt x="15165" y="11636"/>
                  </a:lnTo>
                  <a:lnTo>
                    <a:pt x="14782" y="11710"/>
                  </a:lnTo>
                  <a:lnTo>
                    <a:pt x="14706" y="11803"/>
                  </a:lnTo>
                  <a:lnTo>
                    <a:pt x="14706" y="11896"/>
                  </a:lnTo>
                  <a:lnTo>
                    <a:pt x="14629" y="11989"/>
                  </a:lnTo>
                  <a:lnTo>
                    <a:pt x="14553" y="12101"/>
                  </a:lnTo>
                  <a:lnTo>
                    <a:pt x="13940" y="12342"/>
                  </a:lnTo>
                  <a:lnTo>
                    <a:pt x="13557" y="12491"/>
                  </a:lnTo>
                  <a:lnTo>
                    <a:pt x="13021" y="12621"/>
                  </a:lnTo>
                  <a:lnTo>
                    <a:pt x="12331" y="12770"/>
                  </a:lnTo>
                  <a:lnTo>
                    <a:pt x="12255" y="12863"/>
                  </a:lnTo>
                  <a:lnTo>
                    <a:pt x="12102" y="13086"/>
                  </a:lnTo>
                  <a:lnTo>
                    <a:pt x="11948" y="13197"/>
                  </a:lnTo>
                  <a:lnTo>
                    <a:pt x="12331" y="13941"/>
                  </a:lnTo>
                  <a:lnTo>
                    <a:pt x="12638" y="14629"/>
                  </a:lnTo>
                  <a:lnTo>
                    <a:pt x="13097" y="15558"/>
                  </a:lnTo>
                  <a:lnTo>
                    <a:pt x="13710" y="17064"/>
                  </a:lnTo>
                  <a:lnTo>
                    <a:pt x="13863" y="17250"/>
                  </a:lnTo>
                  <a:lnTo>
                    <a:pt x="13940" y="17436"/>
                  </a:lnTo>
                  <a:lnTo>
                    <a:pt x="14093" y="17640"/>
                  </a:lnTo>
                  <a:lnTo>
                    <a:pt x="14246" y="17826"/>
                  </a:lnTo>
                  <a:lnTo>
                    <a:pt x="14706" y="17826"/>
                  </a:lnTo>
                  <a:lnTo>
                    <a:pt x="15012" y="17845"/>
                  </a:lnTo>
                  <a:lnTo>
                    <a:pt x="15319" y="17845"/>
                  </a:lnTo>
                  <a:lnTo>
                    <a:pt x="16851" y="18346"/>
                  </a:lnTo>
                  <a:lnTo>
                    <a:pt x="18000" y="18718"/>
                  </a:lnTo>
                  <a:lnTo>
                    <a:pt x="18842" y="19016"/>
                  </a:lnTo>
                  <a:lnTo>
                    <a:pt x="19531" y="19220"/>
                  </a:lnTo>
                  <a:lnTo>
                    <a:pt x="19991" y="19387"/>
                  </a:lnTo>
                  <a:lnTo>
                    <a:pt x="20527" y="19499"/>
                  </a:lnTo>
                  <a:lnTo>
                    <a:pt x="20987" y="19648"/>
                  </a:lnTo>
                  <a:lnTo>
                    <a:pt x="21600" y="19796"/>
                  </a:lnTo>
                  <a:lnTo>
                    <a:pt x="21370" y="19982"/>
                  </a:lnTo>
                  <a:lnTo>
                    <a:pt x="20987" y="20205"/>
                  </a:lnTo>
                  <a:lnTo>
                    <a:pt x="20451" y="20521"/>
                  </a:lnTo>
                  <a:lnTo>
                    <a:pt x="19838" y="21023"/>
                  </a:lnTo>
                  <a:lnTo>
                    <a:pt x="19608" y="21079"/>
                  </a:lnTo>
                  <a:lnTo>
                    <a:pt x="19225" y="21116"/>
                  </a:lnTo>
                  <a:lnTo>
                    <a:pt x="18765" y="21191"/>
                  </a:lnTo>
                  <a:lnTo>
                    <a:pt x="17770" y="21265"/>
                  </a:lnTo>
                  <a:lnTo>
                    <a:pt x="16774" y="21321"/>
                  </a:lnTo>
                  <a:lnTo>
                    <a:pt x="15855" y="21358"/>
                  </a:lnTo>
                  <a:lnTo>
                    <a:pt x="14782" y="21395"/>
                  </a:lnTo>
                  <a:lnTo>
                    <a:pt x="13863" y="21432"/>
                  </a:lnTo>
                  <a:lnTo>
                    <a:pt x="12868" y="21469"/>
                  </a:lnTo>
                  <a:lnTo>
                    <a:pt x="11795" y="21525"/>
                  </a:lnTo>
                  <a:lnTo>
                    <a:pt x="10876" y="21562"/>
                  </a:lnTo>
                  <a:lnTo>
                    <a:pt x="9880" y="21599"/>
                  </a:lnTo>
                  <a:lnTo>
                    <a:pt x="8578" y="21469"/>
                  </a:lnTo>
                  <a:lnTo>
                    <a:pt x="7506" y="21395"/>
                  </a:lnTo>
                  <a:lnTo>
                    <a:pt x="6740" y="21339"/>
                  </a:lnTo>
                  <a:lnTo>
                    <a:pt x="5591" y="21246"/>
                  </a:lnTo>
                  <a:lnTo>
                    <a:pt x="4978" y="21228"/>
                  </a:lnTo>
                  <a:lnTo>
                    <a:pt x="4365" y="21191"/>
                  </a:lnTo>
                  <a:lnTo>
                    <a:pt x="3599" y="21172"/>
                  </a:lnTo>
                  <a:lnTo>
                    <a:pt x="2834" y="20856"/>
                  </a:lnTo>
                  <a:lnTo>
                    <a:pt x="2221" y="20633"/>
                  </a:lnTo>
                  <a:lnTo>
                    <a:pt x="1685" y="20447"/>
                  </a:lnTo>
                  <a:lnTo>
                    <a:pt x="1378" y="20298"/>
                  </a:lnTo>
                  <a:lnTo>
                    <a:pt x="1148" y="20168"/>
                  </a:lnTo>
                  <a:lnTo>
                    <a:pt x="842" y="20038"/>
                  </a:lnTo>
                  <a:lnTo>
                    <a:pt x="612" y="19908"/>
                  </a:lnTo>
                  <a:lnTo>
                    <a:pt x="306" y="19722"/>
                  </a:lnTo>
                  <a:lnTo>
                    <a:pt x="306" y="194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9" name="AutoShape 31"/>
            <p:cNvSpPr>
              <a:spLocks/>
            </p:cNvSpPr>
            <p:nvPr/>
          </p:nvSpPr>
          <p:spPr bwMode="auto">
            <a:xfrm>
              <a:off x="849313" y="2138363"/>
              <a:ext cx="120650" cy="122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427"/>
                  </a:moveTo>
                  <a:lnTo>
                    <a:pt x="2347" y="8937"/>
                  </a:lnTo>
                  <a:lnTo>
                    <a:pt x="5165" y="7820"/>
                  </a:lnTo>
                  <a:lnTo>
                    <a:pt x="7043" y="6703"/>
                  </a:lnTo>
                  <a:lnTo>
                    <a:pt x="9860" y="4841"/>
                  </a:lnTo>
                  <a:lnTo>
                    <a:pt x="11739" y="3724"/>
                  </a:lnTo>
                  <a:lnTo>
                    <a:pt x="14556" y="2234"/>
                  </a:lnTo>
                  <a:lnTo>
                    <a:pt x="16434" y="1117"/>
                  </a:lnTo>
                  <a:lnTo>
                    <a:pt x="19252" y="0"/>
                  </a:lnTo>
                  <a:lnTo>
                    <a:pt x="20191" y="744"/>
                  </a:lnTo>
                  <a:lnTo>
                    <a:pt x="21130" y="1117"/>
                  </a:lnTo>
                  <a:lnTo>
                    <a:pt x="21600" y="1489"/>
                  </a:lnTo>
                  <a:lnTo>
                    <a:pt x="18313" y="6331"/>
                  </a:lnTo>
                  <a:lnTo>
                    <a:pt x="10800" y="16013"/>
                  </a:lnTo>
                  <a:lnTo>
                    <a:pt x="7043" y="21227"/>
                  </a:lnTo>
                  <a:lnTo>
                    <a:pt x="4695" y="21227"/>
                  </a:lnTo>
                  <a:lnTo>
                    <a:pt x="3286" y="21599"/>
                  </a:lnTo>
                  <a:lnTo>
                    <a:pt x="939" y="17875"/>
                  </a:lnTo>
                  <a:lnTo>
                    <a:pt x="469" y="14896"/>
                  </a:lnTo>
                  <a:lnTo>
                    <a:pt x="0" y="10427"/>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0" name="AutoShape 32"/>
            <p:cNvSpPr>
              <a:spLocks/>
            </p:cNvSpPr>
            <p:nvPr/>
          </p:nvSpPr>
          <p:spPr bwMode="auto">
            <a:xfrm>
              <a:off x="866775" y="1203325"/>
              <a:ext cx="131763" cy="52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367"/>
                  </a:moveTo>
                  <a:lnTo>
                    <a:pt x="2592" y="9503"/>
                  </a:lnTo>
                  <a:lnTo>
                    <a:pt x="5616" y="8639"/>
                  </a:lnTo>
                  <a:lnTo>
                    <a:pt x="7776" y="6047"/>
                  </a:lnTo>
                  <a:lnTo>
                    <a:pt x="10800" y="5183"/>
                  </a:lnTo>
                  <a:lnTo>
                    <a:pt x="13391" y="3455"/>
                  </a:lnTo>
                  <a:lnTo>
                    <a:pt x="15983" y="2591"/>
                  </a:lnTo>
                  <a:lnTo>
                    <a:pt x="18575" y="863"/>
                  </a:lnTo>
                  <a:lnTo>
                    <a:pt x="21599" y="0"/>
                  </a:lnTo>
                  <a:lnTo>
                    <a:pt x="21599" y="8639"/>
                  </a:lnTo>
                  <a:lnTo>
                    <a:pt x="19871" y="9503"/>
                  </a:lnTo>
                  <a:lnTo>
                    <a:pt x="18575" y="11232"/>
                  </a:lnTo>
                  <a:lnTo>
                    <a:pt x="16847" y="12096"/>
                  </a:lnTo>
                  <a:lnTo>
                    <a:pt x="15119" y="13824"/>
                  </a:lnTo>
                  <a:lnTo>
                    <a:pt x="15119" y="15552"/>
                  </a:lnTo>
                  <a:lnTo>
                    <a:pt x="14687" y="18144"/>
                  </a:lnTo>
                  <a:lnTo>
                    <a:pt x="14687" y="19872"/>
                  </a:lnTo>
                  <a:lnTo>
                    <a:pt x="14255" y="21600"/>
                  </a:lnTo>
                  <a:lnTo>
                    <a:pt x="10800" y="20736"/>
                  </a:lnTo>
                  <a:lnTo>
                    <a:pt x="7776" y="19872"/>
                  </a:lnTo>
                  <a:lnTo>
                    <a:pt x="4320" y="19008"/>
                  </a:lnTo>
                  <a:lnTo>
                    <a:pt x="1296" y="18144"/>
                  </a:lnTo>
                  <a:lnTo>
                    <a:pt x="1296" y="15552"/>
                  </a:lnTo>
                  <a:lnTo>
                    <a:pt x="432" y="13824"/>
                  </a:lnTo>
                  <a:lnTo>
                    <a:pt x="432" y="12096"/>
                  </a:lnTo>
                  <a:lnTo>
                    <a:pt x="0" y="10367"/>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1" name="AutoShape 33"/>
            <p:cNvSpPr>
              <a:spLocks/>
            </p:cNvSpPr>
            <p:nvPr/>
          </p:nvSpPr>
          <p:spPr bwMode="auto">
            <a:xfrm>
              <a:off x="957263" y="2133601"/>
              <a:ext cx="147637" cy="185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36"/>
                  </a:moveTo>
                  <a:lnTo>
                    <a:pt x="3085" y="8836"/>
                  </a:lnTo>
                  <a:lnTo>
                    <a:pt x="5014" y="5645"/>
                  </a:lnTo>
                  <a:lnTo>
                    <a:pt x="9257" y="245"/>
                  </a:lnTo>
                  <a:lnTo>
                    <a:pt x="10800" y="245"/>
                  </a:lnTo>
                  <a:lnTo>
                    <a:pt x="12342" y="0"/>
                  </a:lnTo>
                  <a:lnTo>
                    <a:pt x="15042" y="0"/>
                  </a:lnTo>
                  <a:lnTo>
                    <a:pt x="16585" y="490"/>
                  </a:lnTo>
                  <a:lnTo>
                    <a:pt x="18514" y="1227"/>
                  </a:lnTo>
                  <a:lnTo>
                    <a:pt x="19671" y="1963"/>
                  </a:lnTo>
                  <a:lnTo>
                    <a:pt x="21600" y="2945"/>
                  </a:lnTo>
                  <a:lnTo>
                    <a:pt x="21214" y="6627"/>
                  </a:lnTo>
                  <a:lnTo>
                    <a:pt x="18900" y="12272"/>
                  </a:lnTo>
                  <a:lnTo>
                    <a:pt x="16200" y="17672"/>
                  </a:lnTo>
                  <a:lnTo>
                    <a:pt x="14271" y="21600"/>
                  </a:lnTo>
                  <a:lnTo>
                    <a:pt x="11185" y="21109"/>
                  </a:lnTo>
                  <a:lnTo>
                    <a:pt x="8099" y="20372"/>
                  </a:lnTo>
                  <a:lnTo>
                    <a:pt x="4628" y="19881"/>
                  </a:lnTo>
                  <a:lnTo>
                    <a:pt x="1542" y="19390"/>
                  </a:lnTo>
                  <a:lnTo>
                    <a:pt x="1157" y="17918"/>
                  </a:lnTo>
                  <a:lnTo>
                    <a:pt x="0" y="14236"/>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2" name="AutoShape 34"/>
            <p:cNvSpPr>
              <a:spLocks/>
            </p:cNvSpPr>
            <p:nvPr/>
          </p:nvSpPr>
          <p:spPr bwMode="auto">
            <a:xfrm>
              <a:off x="941388" y="1268412"/>
              <a:ext cx="344487"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89"/>
                  </a:moveTo>
                  <a:lnTo>
                    <a:pt x="1648" y="1489"/>
                  </a:lnTo>
                  <a:lnTo>
                    <a:pt x="2308" y="2979"/>
                  </a:lnTo>
                  <a:lnTo>
                    <a:pt x="2638" y="4468"/>
                  </a:lnTo>
                  <a:lnTo>
                    <a:pt x="8738" y="2979"/>
                  </a:lnTo>
                  <a:lnTo>
                    <a:pt x="13190" y="1489"/>
                  </a:lnTo>
                  <a:lnTo>
                    <a:pt x="16488" y="744"/>
                  </a:lnTo>
                  <a:lnTo>
                    <a:pt x="18632" y="0"/>
                  </a:lnTo>
                  <a:lnTo>
                    <a:pt x="20775" y="0"/>
                  </a:lnTo>
                  <a:lnTo>
                    <a:pt x="21270" y="744"/>
                  </a:lnTo>
                  <a:lnTo>
                    <a:pt x="21599" y="1489"/>
                  </a:lnTo>
                  <a:lnTo>
                    <a:pt x="20610" y="4468"/>
                  </a:lnTo>
                  <a:lnTo>
                    <a:pt x="19951" y="8193"/>
                  </a:lnTo>
                  <a:lnTo>
                    <a:pt x="18961" y="11172"/>
                  </a:lnTo>
                  <a:lnTo>
                    <a:pt x="18137" y="14896"/>
                  </a:lnTo>
                  <a:lnTo>
                    <a:pt x="14180" y="17131"/>
                  </a:lnTo>
                  <a:lnTo>
                    <a:pt x="12696" y="17875"/>
                  </a:lnTo>
                  <a:lnTo>
                    <a:pt x="11541" y="18620"/>
                  </a:lnTo>
                  <a:lnTo>
                    <a:pt x="10222" y="20110"/>
                  </a:lnTo>
                  <a:lnTo>
                    <a:pt x="8738" y="20855"/>
                  </a:lnTo>
                  <a:lnTo>
                    <a:pt x="7419" y="21600"/>
                  </a:lnTo>
                  <a:lnTo>
                    <a:pt x="4122" y="15641"/>
                  </a:lnTo>
                  <a:lnTo>
                    <a:pt x="3297" y="14896"/>
                  </a:lnTo>
                  <a:lnTo>
                    <a:pt x="2473" y="13406"/>
                  </a:lnTo>
                  <a:lnTo>
                    <a:pt x="1648" y="12662"/>
                  </a:lnTo>
                  <a:lnTo>
                    <a:pt x="824" y="10427"/>
                  </a:lnTo>
                  <a:lnTo>
                    <a:pt x="659" y="8937"/>
                  </a:lnTo>
                  <a:lnTo>
                    <a:pt x="494" y="6703"/>
                  </a:lnTo>
                  <a:lnTo>
                    <a:pt x="164" y="3724"/>
                  </a:lnTo>
                  <a:lnTo>
                    <a:pt x="0" y="148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3" name="AutoShape 35"/>
            <p:cNvSpPr>
              <a:spLocks/>
            </p:cNvSpPr>
            <p:nvPr/>
          </p:nvSpPr>
          <p:spPr bwMode="auto">
            <a:xfrm>
              <a:off x="1012825" y="1327150"/>
              <a:ext cx="27622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21"/>
                  </a:moveTo>
                  <a:lnTo>
                    <a:pt x="2468" y="6421"/>
                  </a:lnTo>
                  <a:lnTo>
                    <a:pt x="7817" y="5254"/>
                  </a:lnTo>
                  <a:lnTo>
                    <a:pt x="10491" y="3502"/>
                  </a:lnTo>
                  <a:lnTo>
                    <a:pt x="13371" y="2335"/>
                  </a:lnTo>
                  <a:lnTo>
                    <a:pt x="16045" y="1751"/>
                  </a:lnTo>
                  <a:lnTo>
                    <a:pt x="18925" y="583"/>
                  </a:lnTo>
                  <a:lnTo>
                    <a:pt x="21600" y="0"/>
                  </a:lnTo>
                  <a:lnTo>
                    <a:pt x="21394" y="3502"/>
                  </a:lnTo>
                  <a:lnTo>
                    <a:pt x="21188" y="5837"/>
                  </a:lnTo>
                  <a:lnTo>
                    <a:pt x="20777" y="7589"/>
                  </a:lnTo>
                  <a:lnTo>
                    <a:pt x="19954" y="9340"/>
                  </a:lnTo>
                  <a:lnTo>
                    <a:pt x="18720" y="11091"/>
                  </a:lnTo>
                  <a:lnTo>
                    <a:pt x="17485" y="12259"/>
                  </a:lnTo>
                  <a:lnTo>
                    <a:pt x="16045" y="13427"/>
                  </a:lnTo>
                  <a:lnTo>
                    <a:pt x="14811" y="15178"/>
                  </a:lnTo>
                  <a:lnTo>
                    <a:pt x="13371" y="16929"/>
                  </a:lnTo>
                  <a:lnTo>
                    <a:pt x="10491" y="19264"/>
                  </a:lnTo>
                  <a:lnTo>
                    <a:pt x="9257" y="21600"/>
                  </a:lnTo>
                  <a:lnTo>
                    <a:pt x="4525" y="21600"/>
                  </a:lnTo>
                  <a:lnTo>
                    <a:pt x="3702" y="19848"/>
                  </a:lnTo>
                  <a:lnTo>
                    <a:pt x="1645" y="16345"/>
                  </a:lnTo>
                  <a:lnTo>
                    <a:pt x="411" y="14594"/>
                  </a:lnTo>
                  <a:lnTo>
                    <a:pt x="411" y="12843"/>
                  </a:lnTo>
                  <a:lnTo>
                    <a:pt x="205" y="11091"/>
                  </a:lnTo>
                  <a:lnTo>
                    <a:pt x="205" y="8756"/>
                  </a:lnTo>
                  <a:lnTo>
                    <a:pt x="0" y="642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4" name="AutoShape 36"/>
            <p:cNvSpPr>
              <a:spLocks/>
            </p:cNvSpPr>
            <p:nvPr/>
          </p:nvSpPr>
          <p:spPr bwMode="auto">
            <a:xfrm>
              <a:off x="1084263" y="2170113"/>
              <a:ext cx="157162" cy="18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0"/>
                  </a:moveTo>
                  <a:lnTo>
                    <a:pt x="1439" y="13200"/>
                  </a:lnTo>
                  <a:lnTo>
                    <a:pt x="3239" y="9119"/>
                  </a:lnTo>
                  <a:lnTo>
                    <a:pt x="4679" y="5279"/>
                  </a:lnTo>
                  <a:lnTo>
                    <a:pt x="6479" y="1199"/>
                  </a:lnTo>
                  <a:lnTo>
                    <a:pt x="8639" y="959"/>
                  </a:lnTo>
                  <a:lnTo>
                    <a:pt x="13680" y="479"/>
                  </a:lnTo>
                  <a:lnTo>
                    <a:pt x="16560" y="0"/>
                  </a:lnTo>
                  <a:lnTo>
                    <a:pt x="17640" y="5519"/>
                  </a:lnTo>
                  <a:lnTo>
                    <a:pt x="20520" y="16080"/>
                  </a:lnTo>
                  <a:lnTo>
                    <a:pt x="21600" y="21600"/>
                  </a:lnTo>
                  <a:lnTo>
                    <a:pt x="14760" y="20400"/>
                  </a:lnTo>
                  <a:lnTo>
                    <a:pt x="9719" y="19440"/>
                  </a:lnTo>
                  <a:lnTo>
                    <a:pt x="6119" y="18960"/>
                  </a:lnTo>
                  <a:lnTo>
                    <a:pt x="3239" y="18240"/>
                  </a:lnTo>
                  <a:lnTo>
                    <a:pt x="1439" y="18000"/>
                  </a:lnTo>
                  <a:lnTo>
                    <a:pt x="719" y="17760"/>
                  </a:lnTo>
                  <a:lnTo>
                    <a:pt x="359" y="17280"/>
                  </a:lnTo>
                  <a:lnTo>
                    <a:pt x="0" y="1704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5" name="AutoShape 37"/>
            <p:cNvSpPr>
              <a:spLocks/>
            </p:cNvSpPr>
            <p:nvPr/>
          </p:nvSpPr>
          <p:spPr bwMode="auto">
            <a:xfrm>
              <a:off x="1081088" y="1450975"/>
              <a:ext cx="192087" cy="666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301"/>
                  </a:moveTo>
                  <a:lnTo>
                    <a:pt x="591" y="19891"/>
                  </a:lnTo>
                  <a:lnTo>
                    <a:pt x="887" y="19002"/>
                  </a:lnTo>
                  <a:lnTo>
                    <a:pt x="1479" y="16883"/>
                  </a:lnTo>
                  <a:lnTo>
                    <a:pt x="2663" y="12850"/>
                  </a:lnTo>
                  <a:lnTo>
                    <a:pt x="4438" y="12645"/>
                  </a:lnTo>
                  <a:lnTo>
                    <a:pt x="5326" y="12577"/>
                  </a:lnTo>
                  <a:lnTo>
                    <a:pt x="5917" y="9979"/>
                  </a:lnTo>
                  <a:lnTo>
                    <a:pt x="6509" y="7860"/>
                  </a:lnTo>
                  <a:lnTo>
                    <a:pt x="6509" y="4921"/>
                  </a:lnTo>
                  <a:lnTo>
                    <a:pt x="6805" y="68"/>
                  </a:lnTo>
                  <a:lnTo>
                    <a:pt x="8580" y="68"/>
                  </a:lnTo>
                  <a:lnTo>
                    <a:pt x="10060" y="0"/>
                  </a:lnTo>
                  <a:lnTo>
                    <a:pt x="13019" y="0"/>
                  </a:lnTo>
                  <a:lnTo>
                    <a:pt x="13610" y="6151"/>
                  </a:lnTo>
                  <a:lnTo>
                    <a:pt x="13019" y="10184"/>
                  </a:lnTo>
                  <a:lnTo>
                    <a:pt x="12723" y="13807"/>
                  </a:lnTo>
                  <a:lnTo>
                    <a:pt x="12131" y="18660"/>
                  </a:lnTo>
                  <a:lnTo>
                    <a:pt x="14202" y="18660"/>
                  </a:lnTo>
                  <a:lnTo>
                    <a:pt x="14498" y="15789"/>
                  </a:lnTo>
                  <a:lnTo>
                    <a:pt x="14794" y="12850"/>
                  </a:lnTo>
                  <a:lnTo>
                    <a:pt x="15386" y="7108"/>
                  </a:lnTo>
                  <a:lnTo>
                    <a:pt x="17753" y="7108"/>
                  </a:lnTo>
                  <a:lnTo>
                    <a:pt x="18641" y="10526"/>
                  </a:lnTo>
                  <a:lnTo>
                    <a:pt x="19824" y="13944"/>
                  </a:lnTo>
                  <a:lnTo>
                    <a:pt x="20712" y="17362"/>
                  </a:lnTo>
                  <a:lnTo>
                    <a:pt x="21599" y="20848"/>
                  </a:lnTo>
                  <a:lnTo>
                    <a:pt x="18049" y="21121"/>
                  </a:lnTo>
                  <a:lnTo>
                    <a:pt x="16569" y="21189"/>
                  </a:lnTo>
                  <a:lnTo>
                    <a:pt x="14794" y="21258"/>
                  </a:lnTo>
                  <a:lnTo>
                    <a:pt x="12723" y="21326"/>
                  </a:lnTo>
                  <a:lnTo>
                    <a:pt x="10356" y="21463"/>
                  </a:lnTo>
                  <a:lnTo>
                    <a:pt x="7101" y="21531"/>
                  </a:lnTo>
                  <a:lnTo>
                    <a:pt x="2958" y="21599"/>
                  </a:lnTo>
                  <a:lnTo>
                    <a:pt x="1183" y="21121"/>
                  </a:lnTo>
                  <a:lnTo>
                    <a:pt x="295" y="20848"/>
                  </a:lnTo>
                  <a:lnTo>
                    <a:pt x="0" y="20574"/>
                  </a:lnTo>
                  <a:lnTo>
                    <a:pt x="0" y="2030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6" name="AutoShape 38"/>
            <p:cNvSpPr>
              <a:spLocks/>
            </p:cNvSpPr>
            <p:nvPr/>
          </p:nvSpPr>
          <p:spPr bwMode="auto">
            <a:xfrm>
              <a:off x="1038225" y="85724"/>
              <a:ext cx="122238" cy="250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805"/>
                  </a:moveTo>
                  <a:lnTo>
                    <a:pt x="1408" y="4356"/>
                  </a:lnTo>
                  <a:lnTo>
                    <a:pt x="2817" y="2541"/>
                  </a:lnTo>
                  <a:lnTo>
                    <a:pt x="3756" y="1270"/>
                  </a:lnTo>
                  <a:lnTo>
                    <a:pt x="5165" y="363"/>
                  </a:lnTo>
                  <a:lnTo>
                    <a:pt x="7513" y="0"/>
                  </a:lnTo>
                  <a:lnTo>
                    <a:pt x="8452" y="363"/>
                  </a:lnTo>
                  <a:lnTo>
                    <a:pt x="9391" y="544"/>
                  </a:lnTo>
                  <a:lnTo>
                    <a:pt x="11269" y="1089"/>
                  </a:lnTo>
                  <a:lnTo>
                    <a:pt x="16904" y="10164"/>
                  </a:lnTo>
                  <a:lnTo>
                    <a:pt x="20191" y="15247"/>
                  </a:lnTo>
                  <a:lnTo>
                    <a:pt x="21130" y="18151"/>
                  </a:lnTo>
                  <a:lnTo>
                    <a:pt x="21599" y="20510"/>
                  </a:lnTo>
                  <a:lnTo>
                    <a:pt x="20660" y="20873"/>
                  </a:lnTo>
                  <a:lnTo>
                    <a:pt x="20191" y="21418"/>
                  </a:lnTo>
                  <a:lnTo>
                    <a:pt x="19252" y="21600"/>
                  </a:lnTo>
                  <a:lnTo>
                    <a:pt x="17843" y="19240"/>
                  </a:lnTo>
                  <a:lnTo>
                    <a:pt x="16904" y="18151"/>
                  </a:lnTo>
                  <a:lnTo>
                    <a:pt x="16904" y="16699"/>
                  </a:lnTo>
                  <a:lnTo>
                    <a:pt x="14556" y="16699"/>
                  </a:lnTo>
                  <a:lnTo>
                    <a:pt x="12678" y="16517"/>
                  </a:lnTo>
                  <a:lnTo>
                    <a:pt x="8452" y="16517"/>
                  </a:lnTo>
                  <a:lnTo>
                    <a:pt x="6573" y="15610"/>
                  </a:lnTo>
                  <a:lnTo>
                    <a:pt x="4695" y="14884"/>
                  </a:lnTo>
                  <a:lnTo>
                    <a:pt x="2817" y="13794"/>
                  </a:lnTo>
                  <a:lnTo>
                    <a:pt x="469" y="12887"/>
                  </a:lnTo>
                  <a:lnTo>
                    <a:pt x="469" y="10346"/>
                  </a:lnTo>
                  <a:lnTo>
                    <a:pt x="0" y="9257"/>
                  </a:lnTo>
                  <a:lnTo>
                    <a:pt x="0" y="7805"/>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7" name="AutoShape 39"/>
            <p:cNvSpPr>
              <a:spLocks/>
            </p:cNvSpPr>
            <p:nvPr/>
          </p:nvSpPr>
          <p:spPr bwMode="auto">
            <a:xfrm>
              <a:off x="1093788" y="1436687"/>
              <a:ext cx="31750" cy="22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
                  </a:moveTo>
                  <a:lnTo>
                    <a:pt x="5400" y="205"/>
                  </a:lnTo>
                  <a:lnTo>
                    <a:pt x="10800" y="0"/>
                  </a:lnTo>
                  <a:lnTo>
                    <a:pt x="17999" y="0"/>
                  </a:lnTo>
                  <a:lnTo>
                    <a:pt x="21599" y="9462"/>
                  </a:lnTo>
                  <a:lnTo>
                    <a:pt x="21599" y="15017"/>
                  </a:lnTo>
                  <a:lnTo>
                    <a:pt x="17999" y="18308"/>
                  </a:lnTo>
                  <a:lnTo>
                    <a:pt x="16199" y="21600"/>
                  </a:lnTo>
                  <a:lnTo>
                    <a:pt x="5400" y="5554"/>
                  </a:lnTo>
                  <a:lnTo>
                    <a:pt x="0" y="205"/>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8" name="AutoShape 40"/>
            <p:cNvSpPr>
              <a:spLocks/>
            </p:cNvSpPr>
            <p:nvPr/>
          </p:nvSpPr>
          <p:spPr bwMode="auto">
            <a:xfrm>
              <a:off x="1046163" y="296861"/>
              <a:ext cx="71437"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5600" y="899"/>
                  </a:lnTo>
                  <a:lnTo>
                    <a:pt x="11199" y="899"/>
                  </a:lnTo>
                  <a:lnTo>
                    <a:pt x="16799" y="1799"/>
                  </a:lnTo>
                  <a:lnTo>
                    <a:pt x="20799" y="2699"/>
                  </a:lnTo>
                  <a:lnTo>
                    <a:pt x="21599" y="8099"/>
                  </a:lnTo>
                  <a:lnTo>
                    <a:pt x="21599" y="21600"/>
                  </a:lnTo>
                  <a:lnTo>
                    <a:pt x="17599" y="20700"/>
                  </a:lnTo>
                  <a:lnTo>
                    <a:pt x="12799" y="19800"/>
                  </a:lnTo>
                  <a:lnTo>
                    <a:pt x="8800" y="19800"/>
                  </a:lnTo>
                  <a:lnTo>
                    <a:pt x="4000" y="18900"/>
                  </a:lnTo>
                  <a:lnTo>
                    <a:pt x="3200" y="13500"/>
                  </a:lnTo>
                  <a:lnTo>
                    <a:pt x="2400" y="9899"/>
                  </a:lnTo>
                  <a:lnTo>
                    <a:pt x="1600" y="44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9" name="AutoShape 41"/>
            <p:cNvSpPr>
              <a:spLocks/>
            </p:cNvSpPr>
            <p:nvPr/>
          </p:nvSpPr>
          <p:spPr bwMode="auto">
            <a:xfrm>
              <a:off x="1085850" y="484186"/>
              <a:ext cx="138113" cy="7413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920"/>
                  </a:lnTo>
                  <a:lnTo>
                    <a:pt x="415" y="490"/>
                  </a:lnTo>
                  <a:lnTo>
                    <a:pt x="3323" y="368"/>
                  </a:lnTo>
                  <a:lnTo>
                    <a:pt x="6230" y="184"/>
                  </a:lnTo>
                  <a:lnTo>
                    <a:pt x="8723" y="122"/>
                  </a:lnTo>
                  <a:lnTo>
                    <a:pt x="12046" y="0"/>
                  </a:lnTo>
                  <a:lnTo>
                    <a:pt x="14538" y="5154"/>
                  </a:lnTo>
                  <a:lnTo>
                    <a:pt x="19523" y="16322"/>
                  </a:lnTo>
                  <a:lnTo>
                    <a:pt x="21599" y="21538"/>
                  </a:lnTo>
                  <a:lnTo>
                    <a:pt x="18692" y="21599"/>
                  </a:lnTo>
                  <a:lnTo>
                    <a:pt x="11215" y="21599"/>
                  </a:lnTo>
                  <a:lnTo>
                    <a:pt x="9138" y="21538"/>
                  </a:lnTo>
                  <a:lnTo>
                    <a:pt x="7061" y="21415"/>
                  </a:lnTo>
                  <a:lnTo>
                    <a:pt x="4153" y="21354"/>
                  </a:lnTo>
                  <a:lnTo>
                    <a:pt x="3323" y="16690"/>
                  </a:lnTo>
                  <a:lnTo>
                    <a:pt x="2492" y="11659"/>
                  </a:lnTo>
                  <a:lnTo>
                    <a:pt x="830" y="6627"/>
                  </a:lnTo>
                  <a:lnTo>
                    <a:pt x="0" y="1963"/>
                  </a:lnTo>
                  <a:close/>
                </a:path>
              </a:pathLst>
            </a:custGeom>
            <a:solidFill>
              <a:srgbClr val="CC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0" name="AutoShape 42"/>
            <p:cNvSpPr>
              <a:spLocks/>
            </p:cNvSpPr>
            <p:nvPr/>
          </p:nvSpPr>
          <p:spPr bwMode="auto">
            <a:xfrm>
              <a:off x="1154113" y="1379537"/>
              <a:ext cx="114300"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280"/>
                  </a:moveTo>
                  <a:lnTo>
                    <a:pt x="1506" y="15552"/>
                  </a:lnTo>
                  <a:lnTo>
                    <a:pt x="3516" y="12960"/>
                  </a:lnTo>
                  <a:lnTo>
                    <a:pt x="6530" y="11232"/>
                  </a:lnTo>
                  <a:lnTo>
                    <a:pt x="10046" y="8639"/>
                  </a:lnTo>
                  <a:lnTo>
                    <a:pt x="13060" y="6047"/>
                  </a:lnTo>
                  <a:lnTo>
                    <a:pt x="16576" y="4319"/>
                  </a:lnTo>
                  <a:lnTo>
                    <a:pt x="19590" y="2591"/>
                  </a:lnTo>
                  <a:lnTo>
                    <a:pt x="21599" y="0"/>
                  </a:lnTo>
                  <a:lnTo>
                    <a:pt x="21097" y="3455"/>
                  </a:lnTo>
                  <a:lnTo>
                    <a:pt x="21097" y="8639"/>
                  </a:lnTo>
                  <a:lnTo>
                    <a:pt x="20595" y="12960"/>
                  </a:lnTo>
                  <a:lnTo>
                    <a:pt x="19088" y="14688"/>
                  </a:lnTo>
                  <a:lnTo>
                    <a:pt x="17079" y="16416"/>
                  </a:lnTo>
                  <a:lnTo>
                    <a:pt x="15572" y="19008"/>
                  </a:lnTo>
                  <a:lnTo>
                    <a:pt x="14065" y="20736"/>
                  </a:lnTo>
                  <a:lnTo>
                    <a:pt x="10548" y="21600"/>
                  </a:lnTo>
                  <a:lnTo>
                    <a:pt x="1004" y="21600"/>
                  </a:lnTo>
                  <a:lnTo>
                    <a:pt x="1004" y="20736"/>
                  </a:lnTo>
                  <a:lnTo>
                    <a:pt x="502" y="19872"/>
                  </a:lnTo>
                  <a:lnTo>
                    <a:pt x="502" y="19008"/>
                  </a:lnTo>
                  <a:lnTo>
                    <a:pt x="0" y="1728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1" name="AutoShape 43"/>
            <p:cNvSpPr>
              <a:spLocks/>
            </p:cNvSpPr>
            <p:nvPr/>
          </p:nvSpPr>
          <p:spPr bwMode="auto">
            <a:xfrm>
              <a:off x="1220788" y="2143126"/>
              <a:ext cx="198437" cy="207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09"/>
                  </a:moveTo>
                  <a:lnTo>
                    <a:pt x="2880" y="436"/>
                  </a:lnTo>
                  <a:lnTo>
                    <a:pt x="5184" y="218"/>
                  </a:lnTo>
                  <a:lnTo>
                    <a:pt x="6912" y="0"/>
                  </a:lnTo>
                  <a:lnTo>
                    <a:pt x="9216" y="218"/>
                  </a:lnTo>
                  <a:lnTo>
                    <a:pt x="13247" y="5672"/>
                  </a:lnTo>
                  <a:lnTo>
                    <a:pt x="16127" y="9600"/>
                  </a:lnTo>
                  <a:lnTo>
                    <a:pt x="18431" y="12436"/>
                  </a:lnTo>
                  <a:lnTo>
                    <a:pt x="19583" y="14618"/>
                  </a:lnTo>
                  <a:lnTo>
                    <a:pt x="20735" y="16145"/>
                  </a:lnTo>
                  <a:lnTo>
                    <a:pt x="21311" y="17018"/>
                  </a:lnTo>
                  <a:lnTo>
                    <a:pt x="21599" y="18109"/>
                  </a:lnTo>
                  <a:lnTo>
                    <a:pt x="21599" y="18763"/>
                  </a:lnTo>
                  <a:lnTo>
                    <a:pt x="16703" y="19636"/>
                  </a:lnTo>
                  <a:lnTo>
                    <a:pt x="10656" y="21163"/>
                  </a:lnTo>
                  <a:lnTo>
                    <a:pt x="7776" y="21599"/>
                  </a:lnTo>
                  <a:lnTo>
                    <a:pt x="6912" y="21599"/>
                  </a:lnTo>
                  <a:lnTo>
                    <a:pt x="5760" y="21381"/>
                  </a:lnTo>
                  <a:lnTo>
                    <a:pt x="5184" y="21163"/>
                  </a:lnTo>
                  <a:lnTo>
                    <a:pt x="2592" y="13090"/>
                  </a:lnTo>
                  <a:lnTo>
                    <a:pt x="1440" y="8509"/>
                  </a:lnTo>
                  <a:lnTo>
                    <a:pt x="864" y="5018"/>
                  </a:lnTo>
                  <a:lnTo>
                    <a:pt x="0" y="130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2" name="AutoShape 44"/>
            <p:cNvSpPr>
              <a:spLocks/>
            </p:cNvSpPr>
            <p:nvPr/>
          </p:nvSpPr>
          <p:spPr bwMode="auto">
            <a:xfrm>
              <a:off x="1263650" y="1266825"/>
              <a:ext cx="77788" cy="41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19"/>
                  </a:moveTo>
                  <a:lnTo>
                    <a:pt x="2880" y="19439"/>
                  </a:lnTo>
                  <a:lnTo>
                    <a:pt x="5760" y="17279"/>
                  </a:lnTo>
                  <a:lnTo>
                    <a:pt x="7920" y="15119"/>
                  </a:lnTo>
                  <a:lnTo>
                    <a:pt x="11519" y="12959"/>
                  </a:lnTo>
                  <a:lnTo>
                    <a:pt x="11519" y="4320"/>
                  </a:lnTo>
                  <a:lnTo>
                    <a:pt x="15839" y="2160"/>
                  </a:lnTo>
                  <a:lnTo>
                    <a:pt x="21599" y="0"/>
                  </a:lnTo>
                  <a:lnTo>
                    <a:pt x="20879" y="3240"/>
                  </a:lnTo>
                  <a:lnTo>
                    <a:pt x="18719" y="16199"/>
                  </a:lnTo>
                  <a:lnTo>
                    <a:pt x="12959" y="19439"/>
                  </a:lnTo>
                  <a:lnTo>
                    <a:pt x="5760" y="21599"/>
                  </a:lnTo>
                  <a:lnTo>
                    <a:pt x="0" y="2051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3" name="AutoShape 45"/>
            <p:cNvSpPr>
              <a:spLocks/>
            </p:cNvSpPr>
            <p:nvPr/>
          </p:nvSpPr>
          <p:spPr bwMode="auto">
            <a:xfrm>
              <a:off x="1331913" y="2089151"/>
              <a:ext cx="157162"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4642"/>
                  </a:moveTo>
                  <a:lnTo>
                    <a:pt x="719" y="2826"/>
                  </a:lnTo>
                  <a:lnTo>
                    <a:pt x="719" y="1009"/>
                  </a:lnTo>
                  <a:lnTo>
                    <a:pt x="359" y="0"/>
                  </a:lnTo>
                  <a:lnTo>
                    <a:pt x="1439" y="403"/>
                  </a:lnTo>
                  <a:lnTo>
                    <a:pt x="2519" y="403"/>
                  </a:lnTo>
                  <a:lnTo>
                    <a:pt x="3959" y="605"/>
                  </a:lnTo>
                  <a:lnTo>
                    <a:pt x="5039" y="807"/>
                  </a:lnTo>
                  <a:lnTo>
                    <a:pt x="8639" y="3431"/>
                  </a:lnTo>
                  <a:lnTo>
                    <a:pt x="11160" y="5450"/>
                  </a:lnTo>
                  <a:lnTo>
                    <a:pt x="13320" y="7065"/>
                  </a:lnTo>
                  <a:lnTo>
                    <a:pt x="15120" y="8478"/>
                  </a:lnTo>
                  <a:lnTo>
                    <a:pt x="16200" y="9487"/>
                  </a:lnTo>
                  <a:lnTo>
                    <a:pt x="18000" y="10900"/>
                  </a:lnTo>
                  <a:lnTo>
                    <a:pt x="19080" y="12515"/>
                  </a:lnTo>
                  <a:lnTo>
                    <a:pt x="21240" y="14332"/>
                  </a:lnTo>
                  <a:lnTo>
                    <a:pt x="21240" y="15342"/>
                  </a:lnTo>
                  <a:lnTo>
                    <a:pt x="21600" y="16351"/>
                  </a:lnTo>
                  <a:lnTo>
                    <a:pt x="21600" y="18571"/>
                  </a:lnTo>
                  <a:lnTo>
                    <a:pt x="20880" y="19177"/>
                  </a:lnTo>
                  <a:lnTo>
                    <a:pt x="18720" y="20792"/>
                  </a:lnTo>
                  <a:lnTo>
                    <a:pt x="18000" y="21599"/>
                  </a:lnTo>
                  <a:lnTo>
                    <a:pt x="12240" y="17158"/>
                  </a:lnTo>
                  <a:lnTo>
                    <a:pt x="9359" y="15140"/>
                  </a:lnTo>
                  <a:lnTo>
                    <a:pt x="6839" y="13121"/>
                  </a:lnTo>
                  <a:lnTo>
                    <a:pt x="5039" y="10900"/>
                  </a:lnTo>
                  <a:lnTo>
                    <a:pt x="3599" y="8882"/>
                  </a:lnTo>
                  <a:lnTo>
                    <a:pt x="1439" y="6863"/>
                  </a:lnTo>
                  <a:lnTo>
                    <a:pt x="0" y="4642"/>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4" name="AutoShape 46"/>
            <p:cNvSpPr>
              <a:spLocks/>
            </p:cNvSpPr>
            <p:nvPr/>
          </p:nvSpPr>
          <p:spPr bwMode="auto">
            <a:xfrm>
              <a:off x="1292225" y="1185862"/>
              <a:ext cx="131763"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592" y="0"/>
                  </a:lnTo>
                  <a:lnTo>
                    <a:pt x="5184" y="899"/>
                  </a:lnTo>
                  <a:lnTo>
                    <a:pt x="7776" y="899"/>
                  </a:lnTo>
                  <a:lnTo>
                    <a:pt x="10800" y="1799"/>
                  </a:lnTo>
                  <a:lnTo>
                    <a:pt x="13391" y="2699"/>
                  </a:lnTo>
                  <a:lnTo>
                    <a:pt x="16415" y="3599"/>
                  </a:lnTo>
                  <a:lnTo>
                    <a:pt x="19007" y="3599"/>
                  </a:lnTo>
                  <a:lnTo>
                    <a:pt x="21599" y="4499"/>
                  </a:lnTo>
                  <a:lnTo>
                    <a:pt x="21167" y="7199"/>
                  </a:lnTo>
                  <a:lnTo>
                    <a:pt x="21167" y="9899"/>
                  </a:lnTo>
                  <a:lnTo>
                    <a:pt x="20735" y="12600"/>
                  </a:lnTo>
                  <a:lnTo>
                    <a:pt x="20303" y="16200"/>
                  </a:lnTo>
                  <a:lnTo>
                    <a:pt x="17711" y="18000"/>
                  </a:lnTo>
                  <a:lnTo>
                    <a:pt x="15983" y="19800"/>
                  </a:lnTo>
                  <a:lnTo>
                    <a:pt x="12527" y="21600"/>
                  </a:lnTo>
                  <a:lnTo>
                    <a:pt x="6048" y="21600"/>
                  </a:lnTo>
                  <a:lnTo>
                    <a:pt x="4320" y="17100"/>
                  </a:lnTo>
                  <a:lnTo>
                    <a:pt x="3024" y="10800"/>
                  </a:lnTo>
                  <a:lnTo>
                    <a:pt x="1728" y="53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12335" name="AutoShape 47"/>
          <p:cNvSpPr>
            <a:spLocks/>
          </p:cNvSpPr>
          <p:nvPr/>
        </p:nvSpPr>
        <p:spPr bwMode="auto">
          <a:xfrm>
            <a:off x="83089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88685" y="1574871"/>
            <a:ext cx="8766629"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“全部圣经都是　神所默示的，在教训、</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责备、矫正和公义的训练各方面，都是有益的，为要使属　神的人装备好，可以完成各样的善工。</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务要传道”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(3:16-17; 4:2)</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Tree>
    <p:extLst>
      <p:ext uri="{BB962C8B-B14F-4D97-AF65-F5344CB8AC3E}">
        <p14:creationId xmlns:p14="http://schemas.microsoft.com/office/powerpoint/2010/main" val="1852115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712788" y="1390650"/>
            <a:ext cx="7786687" cy="1716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107763" dir="135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使徒保罗</a:t>
            </a:r>
            <a:endParaRPr lang="en-US" sz="3200" dirty="0">
              <a:solidFill>
                <a:srgbClr val="FFFFFF"/>
              </a:solidFill>
              <a:latin typeface="Verdana" charset="0"/>
              <a:cs typeface="Verdana" charset="0"/>
              <a:sym typeface="Verdana" charset="0"/>
            </a:endParaRP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在第一和第二节明显地看到</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耶</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保</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我</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亲</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爱</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摩</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太</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a:t>
            </a:r>
          </a:p>
        </p:txBody>
      </p:sp>
      <p:grpSp>
        <p:nvGrpSpPr>
          <p:cNvPr id="408578" name="Group 2"/>
          <p:cNvGrpSpPr>
            <a:grpSpLocks/>
          </p:cNvGrpSpPr>
          <p:nvPr/>
        </p:nvGrpSpPr>
        <p:grpSpPr bwMode="auto">
          <a:xfrm>
            <a:off x="1700213" y="3663950"/>
            <a:ext cx="4794250" cy="2886075"/>
            <a:chOff x="-1" y="0"/>
            <a:chExt cx="4794475" cy="2885520"/>
          </a:xfrm>
        </p:grpSpPr>
        <p:grpSp>
          <p:nvGrpSpPr>
            <p:cNvPr id="408581" name="Group 3"/>
            <p:cNvGrpSpPr>
              <a:grpSpLocks/>
            </p:cNvGrpSpPr>
            <p:nvPr/>
          </p:nvGrpSpPr>
          <p:grpSpPr bwMode="auto">
            <a:xfrm>
              <a:off x="-1" y="241133"/>
              <a:ext cx="4369502" cy="2644387"/>
              <a:chOff x="0" y="-1"/>
              <a:chExt cx="4369501" cy="2644388"/>
            </a:xfrm>
          </p:grpSpPr>
          <p:sp>
            <p:nvSpPr>
              <p:cNvPr id="13316" name="AutoShape 4"/>
              <p:cNvSpPr>
                <a:spLocks/>
              </p:cNvSpPr>
              <p:nvPr/>
            </p:nvSpPr>
            <p:spPr bwMode="auto">
              <a:xfrm>
                <a:off x="455633" y="327082"/>
                <a:ext cx="3624432" cy="1842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8" y="21599"/>
                    </a:moveTo>
                    <a:lnTo>
                      <a:pt x="1988" y="21366"/>
                    </a:lnTo>
                    <a:lnTo>
                      <a:pt x="1948" y="21223"/>
                    </a:lnTo>
                    <a:lnTo>
                      <a:pt x="1877" y="21043"/>
                    </a:lnTo>
                    <a:lnTo>
                      <a:pt x="1777" y="20792"/>
                    </a:lnTo>
                    <a:lnTo>
                      <a:pt x="1717" y="20290"/>
                    </a:lnTo>
                    <a:lnTo>
                      <a:pt x="1676" y="20039"/>
                    </a:lnTo>
                    <a:lnTo>
                      <a:pt x="1656" y="19770"/>
                    </a:lnTo>
                    <a:lnTo>
                      <a:pt x="1566" y="19770"/>
                    </a:lnTo>
                    <a:lnTo>
                      <a:pt x="1576" y="19662"/>
                    </a:lnTo>
                    <a:lnTo>
                      <a:pt x="1576" y="19465"/>
                    </a:lnTo>
                    <a:lnTo>
                      <a:pt x="1586" y="19375"/>
                    </a:lnTo>
                    <a:lnTo>
                      <a:pt x="1506" y="18944"/>
                    </a:lnTo>
                    <a:lnTo>
                      <a:pt x="1456" y="18388"/>
                    </a:lnTo>
                    <a:lnTo>
                      <a:pt x="1395" y="17886"/>
                    </a:lnTo>
                    <a:lnTo>
                      <a:pt x="1355" y="17599"/>
                    </a:lnTo>
                    <a:lnTo>
                      <a:pt x="1295" y="16092"/>
                    </a:lnTo>
                    <a:lnTo>
                      <a:pt x="1255" y="15267"/>
                    </a:lnTo>
                    <a:lnTo>
                      <a:pt x="1235" y="14890"/>
                    </a:lnTo>
                    <a:lnTo>
                      <a:pt x="1205" y="14693"/>
                    </a:lnTo>
                    <a:lnTo>
                      <a:pt x="1174" y="14567"/>
                    </a:lnTo>
                    <a:lnTo>
                      <a:pt x="1174" y="14208"/>
                    </a:lnTo>
                    <a:lnTo>
                      <a:pt x="1205" y="14083"/>
                    </a:lnTo>
                    <a:lnTo>
                      <a:pt x="1205" y="12899"/>
                    </a:lnTo>
                    <a:lnTo>
                      <a:pt x="1064" y="10495"/>
                    </a:lnTo>
                    <a:lnTo>
                      <a:pt x="984" y="9257"/>
                    </a:lnTo>
                    <a:lnTo>
                      <a:pt x="903" y="8055"/>
                    </a:lnTo>
                    <a:lnTo>
                      <a:pt x="883" y="8055"/>
                    </a:lnTo>
                    <a:lnTo>
                      <a:pt x="863" y="8019"/>
                    </a:lnTo>
                    <a:lnTo>
                      <a:pt x="833" y="8019"/>
                    </a:lnTo>
                    <a:lnTo>
                      <a:pt x="813" y="8001"/>
                    </a:lnTo>
                    <a:lnTo>
                      <a:pt x="823" y="7875"/>
                    </a:lnTo>
                    <a:lnTo>
                      <a:pt x="833" y="7803"/>
                    </a:lnTo>
                    <a:lnTo>
                      <a:pt x="863" y="7750"/>
                    </a:lnTo>
                    <a:lnTo>
                      <a:pt x="883" y="7732"/>
                    </a:lnTo>
                    <a:lnTo>
                      <a:pt x="873" y="7445"/>
                    </a:lnTo>
                    <a:lnTo>
                      <a:pt x="843" y="7176"/>
                    </a:lnTo>
                    <a:lnTo>
                      <a:pt x="833" y="6871"/>
                    </a:lnTo>
                    <a:lnTo>
                      <a:pt x="833" y="6584"/>
                    </a:lnTo>
                    <a:lnTo>
                      <a:pt x="773" y="6494"/>
                    </a:lnTo>
                    <a:lnTo>
                      <a:pt x="743" y="6458"/>
                    </a:lnTo>
                    <a:lnTo>
                      <a:pt x="733" y="6404"/>
                    </a:lnTo>
                    <a:lnTo>
                      <a:pt x="733" y="6314"/>
                    </a:lnTo>
                    <a:lnTo>
                      <a:pt x="753" y="6243"/>
                    </a:lnTo>
                    <a:lnTo>
                      <a:pt x="773" y="6153"/>
                    </a:lnTo>
                    <a:lnTo>
                      <a:pt x="753" y="5902"/>
                    </a:lnTo>
                    <a:lnTo>
                      <a:pt x="733" y="5417"/>
                    </a:lnTo>
                    <a:lnTo>
                      <a:pt x="692" y="5077"/>
                    </a:lnTo>
                    <a:lnTo>
                      <a:pt x="652" y="4754"/>
                    </a:lnTo>
                    <a:lnTo>
                      <a:pt x="592" y="4413"/>
                    </a:lnTo>
                    <a:lnTo>
                      <a:pt x="552" y="4072"/>
                    </a:lnTo>
                    <a:lnTo>
                      <a:pt x="411" y="3570"/>
                    </a:lnTo>
                    <a:lnTo>
                      <a:pt x="341" y="3354"/>
                    </a:lnTo>
                    <a:lnTo>
                      <a:pt x="281" y="3103"/>
                    </a:lnTo>
                    <a:lnTo>
                      <a:pt x="251" y="2906"/>
                    </a:lnTo>
                    <a:lnTo>
                      <a:pt x="190" y="2744"/>
                    </a:lnTo>
                    <a:lnTo>
                      <a:pt x="130" y="2565"/>
                    </a:lnTo>
                    <a:lnTo>
                      <a:pt x="110" y="2386"/>
                    </a:lnTo>
                    <a:lnTo>
                      <a:pt x="0" y="2206"/>
                    </a:lnTo>
                    <a:lnTo>
                      <a:pt x="0" y="2081"/>
                    </a:lnTo>
                    <a:lnTo>
                      <a:pt x="90" y="1991"/>
                    </a:lnTo>
                    <a:lnTo>
                      <a:pt x="210" y="1919"/>
                    </a:lnTo>
                    <a:lnTo>
                      <a:pt x="341" y="1901"/>
                    </a:lnTo>
                    <a:lnTo>
                      <a:pt x="441" y="1901"/>
                    </a:lnTo>
                    <a:lnTo>
                      <a:pt x="461" y="1883"/>
                    </a:lnTo>
                    <a:lnTo>
                      <a:pt x="381" y="1865"/>
                    </a:lnTo>
                    <a:lnTo>
                      <a:pt x="421" y="1865"/>
                    </a:lnTo>
                    <a:lnTo>
                      <a:pt x="542" y="1901"/>
                    </a:lnTo>
                    <a:lnTo>
                      <a:pt x="662" y="1955"/>
                    </a:lnTo>
                    <a:lnTo>
                      <a:pt x="833" y="1991"/>
                    </a:lnTo>
                    <a:lnTo>
                      <a:pt x="1084" y="2045"/>
                    </a:lnTo>
                    <a:lnTo>
                      <a:pt x="1446" y="2134"/>
                    </a:lnTo>
                    <a:lnTo>
                      <a:pt x="1897" y="2242"/>
                    </a:lnTo>
                    <a:lnTo>
                      <a:pt x="2259" y="2350"/>
                    </a:lnTo>
                    <a:lnTo>
                      <a:pt x="2450" y="2403"/>
                    </a:lnTo>
                    <a:lnTo>
                      <a:pt x="2620" y="2475"/>
                    </a:lnTo>
                    <a:lnTo>
                      <a:pt x="2801" y="2511"/>
                    </a:lnTo>
                    <a:lnTo>
                      <a:pt x="2992" y="2565"/>
                    </a:lnTo>
                    <a:lnTo>
                      <a:pt x="3163" y="2637"/>
                    </a:lnTo>
                    <a:lnTo>
                      <a:pt x="3353" y="2691"/>
                    </a:lnTo>
                    <a:lnTo>
                      <a:pt x="3695" y="2744"/>
                    </a:lnTo>
                    <a:lnTo>
                      <a:pt x="3956" y="2780"/>
                    </a:lnTo>
                    <a:lnTo>
                      <a:pt x="4167" y="2798"/>
                    </a:lnTo>
                    <a:lnTo>
                      <a:pt x="4328" y="2816"/>
                    </a:lnTo>
                    <a:lnTo>
                      <a:pt x="4448" y="2816"/>
                    </a:lnTo>
                    <a:lnTo>
                      <a:pt x="4579" y="2798"/>
                    </a:lnTo>
                    <a:lnTo>
                      <a:pt x="4699" y="2780"/>
                    </a:lnTo>
                    <a:lnTo>
                      <a:pt x="4860" y="2762"/>
                    </a:lnTo>
                    <a:lnTo>
                      <a:pt x="5422" y="2762"/>
                    </a:lnTo>
                    <a:lnTo>
                      <a:pt x="5673" y="2780"/>
                    </a:lnTo>
                    <a:lnTo>
                      <a:pt x="5924" y="2780"/>
                    </a:lnTo>
                    <a:lnTo>
                      <a:pt x="6185" y="2798"/>
                    </a:lnTo>
                    <a:lnTo>
                      <a:pt x="6406" y="2816"/>
                    </a:lnTo>
                    <a:lnTo>
                      <a:pt x="6617" y="2816"/>
                    </a:lnTo>
                    <a:lnTo>
                      <a:pt x="6818" y="2852"/>
                    </a:lnTo>
                    <a:lnTo>
                      <a:pt x="7019" y="2870"/>
                    </a:lnTo>
                    <a:lnTo>
                      <a:pt x="7189" y="2870"/>
                    </a:lnTo>
                    <a:lnTo>
                      <a:pt x="7340" y="2888"/>
                    </a:lnTo>
                    <a:lnTo>
                      <a:pt x="7501" y="2906"/>
                    </a:lnTo>
                    <a:lnTo>
                      <a:pt x="7631" y="2906"/>
                    </a:lnTo>
                    <a:lnTo>
                      <a:pt x="7752" y="2924"/>
                    </a:lnTo>
                    <a:lnTo>
                      <a:pt x="7963" y="2924"/>
                    </a:lnTo>
                    <a:lnTo>
                      <a:pt x="8204" y="2978"/>
                    </a:lnTo>
                    <a:lnTo>
                      <a:pt x="8415" y="3013"/>
                    </a:lnTo>
                    <a:lnTo>
                      <a:pt x="8615" y="3049"/>
                    </a:lnTo>
                    <a:lnTo>
                      <a:pt x="8776" y="3103"/>
                    </a:lnTo>
                    <a:lnTo>
                      <a:pt x="8917" y="3121"/>
                    </a:lnTo>
                    <a:lnTo>
                      <a:pt x="9047" y="3157"/>
                    </a:lnTo>
                    <a:lnTo>
                      <a:pt x="9168" y="3175"/>
                    </a:lnTo>
                    <a:lnTo>
                      <a:pt x="9278" y="3193"/>
                    </a:lnTo>
                    <a:lnTo>
                      <a:pt x="9379" y="3247"/>
                    </a:lnTo>
                    <a:lnTo>
                      <a:pt x="9579" y="3283"/>
                    </a:lnTo>
                    <a:lnTo>
                      <a:pt x="9670" y="3318"/>
                    </a:lnTo>
                    <a:lnTo>
                      <a:pt x="9790" y="3372"/>
                    </a:lnTo>
                    <a:lnTo>
                      <a:pt x="9911" y="3408"/>
                    </a:lnTo>
                    <a:lnTo>
                      <a:pt x="10041" y="3444"/>
                    </a:lnTo>
                    <a:lnTo>
                      <a:pt x="10192" y="3516"/>
                    </a:lnTo>
                    <a:lnTo>
                      <a:pt x="10624" y="3552"/>
                    </a:lnTo>
                    <a:lnTo>
                      <a:pt x="10975" y="3623"/>
                    </a:lnTo>
                    <a:lnTo>
                      <a:pt x="11246" y="3641"/>
                    </a:lnTo>
                    <a:lnTo>
                      <a:pt x="11457" y="3677"/>
                    </a:lnTo>
                    <a:lnTo>
                      <a:pt x="11658" y="3695"/>
                    </a:lnTo>
                    <a:lnTo>
                      <a:pt x="11829" y="3695"/>
                    </a:lnTo>
                    <a:lnTo>
                      <a:pt x="12030" y="3731"/>
                    </a:lnTo>
                    <a:lnTo>
                      <a:pt x="12251" y="3731"/>
                    </a:lnTo>
                    <a:lnTo>
                      <a:pt x="12331" y="3677"/>
                    </a:lnTo>
                    <a:lnTo>
                      <a:pt x="12401" y="3659"/>
                    </a:lnTo>
                    <a:lnTo>
                      <a:pt x="12461" y="3623"/>
                    </a:lnTo>
                    <a:lnTo>
                      <a:pt x="12532" y="3570"/>
                    </a:lnTo>
                    <a:lnTo>
                      <a:pt x="12602" y="3534"/>
                    </a:lnTo>
                    <a:lnTo>
                      <a:pt x="12692" y="3498"/>
                    </a:lnTo>
                    <a:lnTo>
                      <a:pt x="12783" y="3426"/>
                    </a:lnTo>
                    <a:lnTo>
                      <a:pt x="12893" y="3354"/>
                    </a:lnTo>
                    <a:lnTo>
                      <a:pt x="13024" y="3265"/>
                    </a:lnTo>
                    <a:lnTo>
                      <a:pt x="13164" y="3157"/>
                    </a:lnTo>
                    <a:lnTo>
                      <a:pt x="13355" y="3031"/>
                    </a:lnTo>
                    <a:lnTo>
                      <a:pt x="13566" y="2888"/>
                    </a:lnTo>
                    <a:lnTo>
                      <a:pt x="13817" y="2726"/>
                    </a:lnTo>
                    <a:lnTo>
                      <a:pt x="14098" y="2511"/>
                    </a:lnTo>
                    <a:lnTo>
                      <a:pt x="14420" y="2296"/>
                    </a:lnTo>
                    <a:lnTo>
                      <a:pt x="14791" y="2027"/>
                    </a:lnTo>
                    <a:lnTo>
                      <a:pt x="14992" y="1955"/>
                    </a:lnTo>
                    <a:lnTo>
                      <a:pt x="15203" y="1883"/>
                    </a:lnTo>
                    <a:lnTo>
                      <a:pt x="15404" y="1794"/>
                    </a:lnTo>
                    <a:lnTo>
                      <a:pt x="15825" y="1650"/>
                    </a:lnTo>
                    <a:lnTo>
                      <a:pt x="16026" y="1578"/>
                    </a:lnTo>
                    <a:lnTo>
                      <a:pt x="16237" y="1506"/>
                    </a:lnTo>
                    <a:lnTo>
                      <a:pt x="16438" y="1417"/>
                    </a:lnTo>
                    <a:lnTo>
                      <a:pt x="16579" y="1327"/>
                    </a:lnTo>
                    <a:lnTo>
                      <a:pt x="16689" y="1255"/>
                    </a:lnTo>
                    <a:lnTo>
                      <a:pt x="16779" y="1201"/>
                    </a:lnTo>
                    <a:lnTo>
                      <a:pt x="16870" y="1130"/>
                    </a:lnTo>
                    <a:lnTo>
                      <a:pt x="16980" y="1076"/>
                    </a:lnTo>
                    <a:lnTo>
                      <a:pt x="17101" y="1004"/>
                    </a:lnTo>
                    <a:lnTo>
                      <a:pt x="17241" y="950"/>
                    </a:lnTo>
                    <a:lnTo>
                      <a:pt x="17432" y="843"/>
                    </a:lnTo>
                    <a:lnTo>
                      <a:pt x="17984" y="627"/>
                    </a:lnTo>
                    <a:lnTo>
                      <a:pt x="18406" y="484"/>
                    </a:lnTo>
                    <a:lnTo>
                      <a:pt x="18728" y="358"/>
                    </a:lnTo>
                    <a:lnTo>
                      <a:pt x="18948" y="269"/>
                    </a:lnTo>
                    <a:lnTo>
                      <a:pt x="19109" y="215"/>
                    </a:lnTo>
                    <a:lnTo>
                      <a:pt x="19240" y="143"/>
                    </a:lnTo>
                    <a:lnTo>
                      <a:pt x="19330" y="89"/>
                    </a:lnTo>
                    <a:lnTo>
                      <a:pt x="19451" y="0"/>
                    </a:lnTo>
                    <a:lnTo>
                      <a:pt x="19501" y="0"/>
                    </a:lnTo>
                    <a:lnTo>
                      <a:pt x="19571" y="17"/>
                    </a:lnTo>
                    <a:lnTo>
                      <a:pt x="19682" y="17"/>
                    </a:lnTo>
                    <a:lnTo>
                      <a:pt x="19742" y="53"/>
                    </a:lnTo>
                    <a:lnTo>
                      <a:pt x="19902" y="53"/>
                    </a:lnTo>
                    <a:lnTo>
                      <a:pt x="19912" y="914"/>
                    </a:lnTo>
                    <a:lnTo>
                      <a:pt x="19933" y="1399"/>
                    </a:lnTo>
                    <a:lnTo>
                      <a:pt x="19943" y="1650"/>
                    </a:lnTo>
                    <a:lnTo>
                      <a:pt x="19933" y="1794"/>
                    </a:lnTo>
                    <a:lnTo>
                      <a:pt x="19902" y="1794"/>
                    </a:lnTo>
                    <a:lnTo>
                      <a:pt x="19892" y="1829"/>
                    </a:lnTo>
                    <a:lnTo>
                      <a:pt x="19862" y="1829"/>
                    </a:lnTo>
                    <a:lnTo>
                      <a:pt x="19832" y="1847"/>
                    </a:lnTo>
                    <a:lnTo>
                      <a:pt x="19822" y="1955"/>
                    </a:lnTo>
                    <a:lnTo>
                      <a:pt x="19822" y="2045"/>
                    </a:lnTo>
                    <a:lnTo>
                      <a:pt x="19812" y="2170"/>
                    </a:lnTo>
                    <a:lnTo>
                      <a:pt x="19792" y="2296"/>
                    </a:lnTo>
                    <a:lnTo>
                      <a:pt x="19892" y="3067"/>
                    </a:lnTo>
                    <a:lnTo>
                      <a:pt x="19973" y="3677"/>
                    </a:lnTo>
                    <a:lnTo>
                      <a:pt x="20033" y="4198"/>
                    </a:lnTo>
                    <a:lnTo>
                      <a:pt x="20083" y="4700"/>
                    </a:lnTo>
                    <a:lnTo>
                      <a:pt x="20143" y="5256"/>
                    </a:lnTo>
                    <a:lnTo>
                      <a:pt x="20204" y="5902"/>
                    </a:lnTo>
                    <a:lnTo>
                      <a:pt x="20274" y="6727"/>
                    </a:lnTo>
                    <a:lnTo>
                      <a:pt x="20364" y="7768"/>
                    </a:lnTo>
                    <a:lnTo>
                      <a:pt x="20374" y="8144"/>
                    </a:lnTo>
                    <a:lnTo>
                      <a:pt x="20394" y="8844"/>
                    </a:lnTo>
                    <a:lnTo>
                      <a:pt x="20394" y="10154"/>
                    </a:lnTo>
                    <a:lnTo>
                      <a:pt x="20364" y="12450"/>
                    </a:lnTo>
                    <a:lnTo>
                      <a:pt x="20374" y="12809"/>
                    </a:lnTo>
                    <a:lnTo>
                      <a:pt x="20394" y="13168"/>
                    </a:lnTo>
                    <a:lnTo>
                      <a:pt x="20405" y="13526"/>
                    </a:lnTo>
                    <a:lnTo>
                      <a:pt x="20415" y="13867"/>
                    </a:lnTo>
                    <a:lnTo>
                      <a:pt x="20535" y="14585"/>
                    </a:lnTo>
                    <a:lnTo>
                      <a:pt x="20615" y="15015"/>
                    </a:lnTo>
                    <a:lnTo>
                      <a:pt x="20696" y="15392"/>
                    </a:lnTo>
                    <a:lnTo>
                      <a:pt x="20806" y="15877"/>
                    </a:lnTo>
                    <a:lnTo>
                      <a:pt x="20856" y="16092"/>
                    </a:lnTo>
                    <a:lnTo>
                      <a:pt x="20907" y="16271"/>
                    </a:lnTo>
                    <a:lnTo>
                      <a:pt x="20977" y="16487"/>
                    </a:lnTo>
                    <a:lnTo>
                      <a:pt x="21027" y="16702"/>
                    </a:lnTo>
                    <a:lnTo>
                      <a:pt x="21097" y="16899"/>
                    </a:lnTo>
                    <a:lnTo>
                      <a:pt x="21148" y="17097"/>
                    </a:lnTo>
                    <a:lnTo>
                      <a:pt x="21208" y="17294"/>
                    </a:lnTo>
                    <a:lnTo>
                      <a:pt x="21268" y="17509"/>
                    </a:lnTo>
                    <a:lnTo>
                      <a:pt x="21308" y="17545"/>
                    </a:lnTo>
                    <a:lnTo>
                      <a:pt x="21348" y="17617"/>
                    </a:lnTo>
                    <a:lnTo>
                      <a:pt x="21389" y="17671"/>
                    </a:lnTo>
                    <a:lnTo>
                      <a:pt x="21409" y="17742"/>
                    </a:lnTo>
                    <a:lnTo>
                      <a:pt x="21469" y="18011"/>
                    </a:lnTo>
                    <a:lnTo>
                      <a:pt x="21499" y="18281"/>
                    </a:lnTo>
                    <a:lnTo>
                      <a:pt x="21559" y="18568"/>
                    </a:lnTo>
                    <a:lnTo>
                      <a:pt x="21600" y="18873"/>
                    </a:lnTo>
                    <a:lnTo>
                      <a:pt x="21569" y="19034"/>
                    </a:lnTo>
                    <a:lnTo>
                      <a:pt x="21529" y="19142"/>
                    </a:lnTo>
                    <a:lnTo>
                      <a:pt x="21479" y="19249"/>
                    </a:lnTo>
                    <a:lnTo>
                      <a:pt x="21389" y="19411"/>
                    </a:lnTo>
                    <a:lnTo>
                      <a:pt x="21288" y="19429"/>
                    </a:lnTo>
                    <a:lnTo>
                      <a:pt x="21198" y="19447"/>
                    </a:lnTo>
                    <a:lnTo>
                      <a:pt x="21097" y="19465"/>
                    </a:lnTo>
                    <a:lnTo>
                      <a:pt x="20957" y="19465"/>
                    </a:lnTo>
                    <a:lnTo>
                      <a:pt x="20776" y="19500"/>
                    </a:lnTo>
                    <a:lnTo>
                      <a:pt x="19692" y="19500"/>
                    </a:lnTo>
                    <a:lnTo>
                      <a:pt x="19441" y="19447"/>
                    </a:lnTo>
                    <a:lnTo>
                      <a:pt x="19200" y="19429"/>
                    </a:lnTo>
                    <a:lnTo>
                      <a:pt x="18446" y="19321"/>
                    </a:lnTo>
                    <a:lnTo>
                      <a:pt x="18205" y="19285"/>
                    </a:lnTo>
                    <a:lnTo>
                      <a:pt x="17954" y="19267"/>
                    </a:lnTo>
                    <a:lnTo>
                      <a:pt x="17703" y="19231"/>
                    </a:lnTo>
                    <a:lnTo>
                      <a:pt x="17452" y="19178"/>
                    </a:lnTo>
                    <a:lnTo>
                      <a:pt x="17221" y="19160"/>
                    </a:lnTo>
                    <a:lnTo>
                      <a:pt x="16960" y="19124"/>
                    </a:lnTo>
                    <a:lnTo>
                      <a:pt x="16709" y="19106"/>
                    </a:lnTo>
                    <a:lnTo>
                      <a:pt x="16478" y="19052"/>
                    </a:lnTo>
                    <a:lnTo>
                      <a:pt x="16227" y="19016"/>
                    </a:lnTo>
                    <a:lnTo>
                      <a:pt x="15986" y="18998"/>
                    </a:lnTo>
                    <a:lnTo>
                      <a:pt x="15735" y="18944"/>
                    </a:lnTo>
                    <a:lnTo>
                      <a:pt x="13907" y="18944"/>
                    </a:lnTo>
                    <a:lnTo>
                      <a:pt x="13656" y="18998"/>
                    </a:lnTo>
                    <a:lnTo>
                      <a:pt x="13415" y="19016"/>
                    </a:lnTo>
                    <a:lnTo>
                      <a:pt x="13164" y="19052"/>
                    </a:lnTo>
                    <a:lnTo>
                      <a:pt x="12913" y="19106"/>
                    </a:lnTo>
                    <a:lnTo>
                      <a:pt x="12662" y="19142"/>
                    </a:lnTo>
                    <a:lnTo>
                      <a:pt x="12421" y="19178"/>
                    </a:lnTo>
                    <a:lnTo>
                      <a:pt x="12170" y="19231"/>
                    </a:lnTo>
                    <a:lnTo>
                      <a:pt x="11919" y="19267"/>
                    </a:lnTo>
                    <a:lnTo>
                      <a:pt x="11407" y="19267"/>
                    </a:lnTo>
                    <a:lnTo>
                      <a:pt x="11146" y="19285"/>
                    </a:lnTo>
                    <a:lnTo>
                      <a:pt x="9830" y="19285"/>
                    </a:lnTo>
                    <a:lnTo>
                      <a:pt x="9569" y="19303"/>
                    </a:lnTo>
                    <a:lnTo>
                      <a:pt x="8525" y="19303"/>
                    </a:lnTo>
                    <a:lnTo>
                      <a:pt x="8254" y="19321"/>
                    </a:lnTo>
                    <a:lnTo>
                      <a:pt x="7732" y="19321"/>
                    </a:lnTo>
                    <a:lnTo>
                      <a:pt x="7601" y="19375"/>
                    </a:lnTo>
                    <a:lnTo>
                      <a:pt x="7451" y="19411"/>
                    </a:lnTo>
                    <a:lnTo>
                      <a:pt x="7320" y="19447"/>
                    </a:lnTo>
                    <a:lnTo>
                      <a:pt x="7169" y="19465"/>
                    </a:lnTo>
                    <a:lnTo>
                      <a:pt x="7039" y="19518"/>
                    </a:lnTo>
                    <a:lnTo>
                      <a:pt x="6898" y="19554"/>
                    </a:lnTo>
                    <a:lnTo>
                      <a:pt x="6748" y="19590"/>
                    </a:lnTo>
                    <a:lnTo>
                      <a:pt x="6607" y="19644"/>
                    </a:lnTo>
                    <a:lnTo>
                      <a:pt x="6296" y="19823"/>
                    </a:lnTo>
                    <a:lnTo>
                      <a:pt x="6065" y="20003"/>
                    </a:lnTo>
                    <a:lnTo>
                      <a:pt x="5864" y="20128"/>
                    </a:lnTo>
                    <a:lnTo>
                      <a:pt x="5693" y="20218"/>
                    </a:lnTo>
                    <a:lnTo>
                      <a:pt x="5502" y="20344"/>
                    </a:lnTo>
                    <a:lnTo>
                      <a:pt x="5282" y="20469"/>
                    </a:lnTo>
                    <a:lnTo>
                      <a:pt x="5020" y="20631"/>
                    </a:lnTo>
                    <a:lnTo>
                      <a:pt x="4669" y="20828"/>
                    </a:lnTo>
                    <a:lnTo>
                      <a:pt x="4237" y="20954"/>
                    </a:lnTo>
                    <a:lnTo>
                      <a:pt x="3896" y="21043"/>
                    </a:lnTo>
                    <a:lnTo>
                      <a:pt x="3625" y="21115"/>
                    </a:lnTo>
                    <a:lnTo>
                      <a:pt x="3444" y="21187"/>
                    </a:lnTo>
                    <a:lnTo>
                      <a:pt x="3293" y="21223"/>
                    </a:lnTo>
                    <a:lnTo>
                      <a:pt x="3173" y="21241"/>
                    </a:lnTo>
                    <a:lnTo>
                      <a:pt x="3082" y="21277"/>
                    </a:lnTo>
                    <a:lnTo>
                      <a:pt x="2982" y="21277"/>
                    </a:lnTo>
                    <a:lnTo>
                      <a:pt x="2741" y="21366"/>
                    </a:lnTo>
                    <a:lnTo>
                      <a:pt x="2570" y="21438"/>
                    </a:lnTo>
                    <a:lnTo>
                      <a:pt x="2440" y="21492"/>
                    </a:lnTo>
                    <a:lnTo>
                      <a:pt x="2329" y="21528"/>
                    </a:lnTo>
                    <a:lnTo>
                      <a:pt x="2249" y="21564"/>
                    </a:lnTo>
                    <a:lnTo>
                      <a:pt x="2189" y="21582"/>
                    </a:lnTo>
                    <a:lnTo>
                      <a:pt x="2108" y="21582"/>
                    </a:lnTo>
                    <a:lnTo>
                      <a:pt x="202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7" name="AutoShape 5"/>
              <p:cNvSpPr>
                <a:spLocks/>
              </p:cNvSpPr>
              <p:nvPr/>
            </p:nvSpPr>
            <p:spPr bwMode="auto">
              <a:xfrm>
                <a:off x="523899" y="365175"/>
                <a:ext cx="3500600" cy="17840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9" y="21599"/>
                    </a:moveTo>
                    <a:lnTo>
                      <a:pt x="1799" y="21599"/>
                    </a:lnTo>
                    <a:lnTo>
                      <a:pt x="1778" y="21581"/>
                    </a:lnTo>
                    <a:lnTo>
                      <a:pt x="1757" y="21581"/>
                    </a:lnTo>
                    <a:lnTo>
                      <a:pt x="1726" y="21562"/>
                    </a:lnTo>
                    <a:lnTo>
                      <a:pt x="1674" y="21340"/>
                    </a:lnTo>
                    <a:lnTo>
                      <a:pt x="1601" y="21155"/>
                    </a:lnTo>
                    <a:lnTo>
                      <a:pt x="1518" y="20913"/>
                    </a:lnTo>
                    <a:lnTo>
                      <a:pt x="1455" y="20635"/>
                    </a:lnTo>
                    <a:lnTo>
                      <a:pt x="1455" y="20246"/>
                    </a:lnTo>
                    <a:lnTo>
                      <a:pt x="1435" y="20042"/>
                    </a:lnTo>
                    <a:lnTo>
                      <a:pt x="1435" y="19857"/>
                    </a:lnTo>
                    <a:lnTo>
                      <a:pt x="1611" y="19820"/>
                    </a:lnTo>
                    <a:lnTo>
                      <a:pt x="1757" y="19783"/>
                    </a:lnTo>
                    <a:lnTo>
                      <a:pt x="1892" y="19764"/>
                    </a:lnTo>
                    <a:lnTo>
                      <a:pt x="2038" y="19745"/>
                    </a:lnTo>
                    <a:lnTo>
                      <a:pt x="2204" y="19727"/>
                    </a:lnTo>
                    <a:lnTo>
                      <a:pt x="2423" y="19708"/>
                    </a:lnTo>
                    <a:lnTo>
                      <a:pt x="2724" y="19690"/>
                    </a:lnTo>
                    <a:lnTo>
                      <a:pt x="3099" y="19634"/>
                    </a:lnTo>
                    <a:lnTo>
                      <a:pt x="3099" y="19486"/>
                    </a:lnTo>
                    <a:lnTo>
                      <a:pt x="2880" y="19504"/>
                    </a:lnTo>
                    <a:lnTo>
                      <a:pt x="2662" y="19541"/>
                    </a:lnTo>
                    <a:lnTo>
                      <a:pt x="2443" y="19560"/>
                    </a:lnTo>
                    <a:lnTo>
                      <a:pt x="2215" y="19560"/>
                    </a:lnTo>
                    <a:lnTo>
                      <a:pt x="1778" y="19597"/>
                    </a:lnTo>
                    <a:lnTo>
                      <a:pt x="1549" y="19616"/>
                    </a:lnTo>
                    <a:lnTo>
                      <a:pt x="1331" y="19634"/>
                    </a:lnTo>
                    <a:lnTo>
                      <a:pt x="1341" y="19541"/>
                    </a:lnTo>
                    <a:lnTo>
                      <a:pt x="1351" y="19412"/>
                    </a:lnTo>
                    <a:lnTo>
                      <a:pt x="1372" y="19282"/>
                    </a:lnTo>
                    <a:lnTo>
                      <a:pt x="1383" y="19171"/>
                    </a:lnTo>
                    <a:lnTo>
                      <a:pt x="1351" y="19189"/>
                    </a:lnTo>
                    <a:lnTo>
                      <a:pt x="1289" y="19245"/>
                    </a:lnTo>
                    <a:lnTo>
                      <a:pt x="1247" y="19300"/>
                    </a:lnTo>
                    <a:lnTo>
                      <a:pt x="1206" y="18985"/>
                    </a:lnTo>
                    <a:lnTo>
                      <a:pt x="1175" y="18781"/>
                    </a:lnTo>
                    <a:lnTo>
                      <a:pt x="1154" y="18540"/>
                    </a:lnTo>
                    <a:lnTo>
                      <a:pt x="1133" y="18169"/>
                    </a:lnTo>
                    <a:lnTo>
                      <a:pt x="1206" y="18151"/>
                    </a:lnTo>
                    <a:lnTo>
                      <a:pt x="1351" y="18151"/>
                    </a:lnTo>
                    <a:lnTo>
                      <a:pt x="1435" y="18132"/>
                    </a:lnTo>
                    <a:lnTo>
                      <a:pt x="1466" y="18114"/>
                    </a:lnTo>
                    <a:lnTo>
                      <a:pt x="1476" y="18058"/>
                    </a:lnTo>
                    <a:lnTo>
                      <a:pt x="1539" y="17984"/>
                    </a:lnTo>
                    <a:lnTo>
                      <a:pt x="1736" y="17891"/>
                    </a:lnTo>
                    <a:lnTo>
                      <a:pt x="1944" y="17836"/>
                    </a:lnTo>
                    <a:lnTo>
                      <a:pt x="2339" y="17650"/>
                    </a:lnTo>
                    <a:lnTo>
                      <a:pt x="2547" y="17595"/>
                    </a:lnTo>
                    <a:lnTo>
                      <a:pt x="2943" y="17409"/>
                    </a:lnTo>
                    <a:lnTo>
                      <a:pt x="3151" y="17335"/>
                    </a:lnTo>
                    <a:lnTo>
                      <a:pt x="3151" y="17187"/>
                    </a:lnTo>
                    <a:lnTo>
                      <a:pt x="2943" y="17242"/>
                    </a:lnTo>
                    <a:lnTo>
                      <a:pt x="2745" y="17335"/>
                    </a:lnTo>
                    <a:lnTo>
                      <a:pt x="2537" y="17391"/>
                    </a:lnTo>
                    <a:lnTo>
                      <a:pt x="2329" y="17465"/>
                    </a:lnTo>
                    <a:lnTo>
                      <a:pt x="2111" y="17539"/>
                    </a:lnTo>
                    <a:lnTo>
                      <a:pt x="1903" y="17613"/>
                    </a:lnTo>
                    <a:lnTo>
                      <a:pt x="1695" y="17669"/>
                    </a:lnTo>
                    <a:lnTo>
                      <a:pt x="1497" y="17743"/>
                    </a:lnTo>
                    <a:lnTo>
                      <a:pt x="1237" y="17743"/>
                    </a:lnTo>
                    <a:lnTo>
                      <a:pt x="1133" y="17724"/>
                    </a:lnTo>
                    <a:lnTo>
                      <a:pt x="1154" y="17669"/>
                    </a:lnTo>
                    <a:lnTo>
                      <a:pt x="1154" y="17539"/>
                    </a:lnTo>
                    <a:lnTo>
                      <a:pt x="1164" y="17483"/>
                    </a:lnTo>
                    <a:lnTo>
                      <a:pt x="1216" y="17446"/>
                    </a:lnTo>
                    <a:lnTo>
                      <a:pt x="1279" y="17372"/>
                    </a:lnTo>
                    <a:lnTo>
                      <a:pt x="1341" y="17335"/>
                    </a:lnTo>
                    <a:lnTo>
                      <a:pt x="1393" y="17261"/>
                    </a:lnTo>
                    <a:lnTo>
                      <a:pt x="1455" y="17224"/>
                    </a:lnTo>
                    <a:lnTo>
                      <a:pt x="1518" y="17150"/>
                    </a:lnTo>
                    <a:lnTo>
                      <a:pt x="1580" y="17113"/>
                    </a:lnTo>
                    <a:lnTo>
                      <a:pt x="1632" y="17057"/>
                    </a:lnTo>
                    <a:lnTo>
                      <a:pt x="1736" y="17001"/>
                    </a:lnTo>
                    <a:lnTo>
                      <a:pt x="1861" y="16946"/>
                    </a:lnTo>
                    <a:lnTo>
                      <a:pt x="1975" y="16890"/>
                    </a:lnTo>
                    <a:lnTo>
                      <a:pt x="2100" y="16853"/>
                    </a:lnTo>
                    <a:lnTo>
                      <a:pt x="2204" y="16816"/>
                    </a:lnTo>
                    <a:lnTo>
                      <a:pt x="2319" y="16742"/>
                    </a:lnTo>
                    <a:lnTo>
                      <a:pt x="2443" y="16705"/>
                    </a:lnTo>
                    <a:lnTo>
                      <a:pt x="2547" y="16631"/>
                    </a:lnTo>
                    <a:lnTo>
                      <a:pt x="2547" y="16464"/>
                    </a:lnTo>
                    <a:lnTo>
                      <a:pt x="2152" y="16668"/>
                    </a:lnTo>
                    <a:lnTo>
                      <a:pt x="1840" y="16816"/>
                    </a:lnTo>
                    <a:lnTo>
                      <a:pt x="1611" y="16927"/>
                    </a:lnTo>
                    <a:lnTo>
                      <a:pt x="1455" y="16983"/>
                    </a:lnTo>
                    <a:lnTo>
                      <a:pt x="1341" y="17020"/>
                    </a:lnTo>
                    <a:lnTo>
                      <a:pt x="1258" y="17057"/>
                    </a:lnTo>
                    <a:lnTo>
                      <a:pt x="1206" y="17076"/>
                    </a:lnTo>
                    <a:lnTo>
                      <a:pt x="1133" y="17094"/>
                    </a:lnTo>
                    <a:lnTo>
                      <a:pt x="1112" y="16445"/>
                    </a:lnTo>
                    <a:lnTo>
                      <a:pt x="1091" y="15778"/>
                    </a:lnTo>
                    <a:lnTo>
                      <a:pt x="1071" y="15129"/>
                    </a:lnTo>
                    <a:lnTo>
                      <a:pt x="1039" y="14480"/>
                    </a:lnTo>
                    <a:lnTo>
                      <a:pt x="1549" y="14220"/>
                    </a:lnTo>
                    <a:lnTo>
                      <a:pt x="1955" y="14035"/>
                    </a:lnTo>
                    <a:lnTo>
                      <a:pt x="2287" y="13868"/>
                    </a:lnTo>
                    <a:lnTo>
                      <a:pt x="2558" y="13738"/>
                    </a:lnTo>
                    <a:lnTo>
                      <a:pt x="2755" y="13664"/>
                    </a:lnTo>
                    <a:lnTo>
                      <a:pt x="2880" y="13590"/>
                    </a:lnTo>
                    <a:lnTo>
                      <a:pt x="2963" y="13553"/>
                    </a:lnTo>
                    <a:lnTo>
                      <a:pt x="3005" y="13516"/>
                    </a:lnTo>
                    <a:lnTo>
                      <a:pt x="3182" y="13442"/>
                    </a:lnTo>
                    <a:lnTo>
                      <a:pt x="3359" y="13404"/>
                    </a:lnTo>
                    <a:lnTo>
                      <a:pt x="3525" y="13330"/>
                    </a:lnTo>
                    <a:lnTo>
                      <a:pt x="4232" y="13108"/>
                    </a:lnTo>
                    <a:lnTo>
                      <a:pt x="4409" y="13034"/>
                    </a:lnTo>
                    <a:lnTo>
                      <a:pt x="4409" y="12867"/>
                    </a:lnTo>
                    <a:lnTo>
                      <a:pt x="4128" y="12978"/>
                    </a:lnTo>
                    <a:lnTo>
                      <a:pt x="3868" y="13052"/>
                    </a:lnTo>
                    <a:lnTo>
                      <a:pt x="3650" y="13126"/>
                    </a:lnTo>
                    <a:lnTo>
                      <a:pt x="3442" y="13182"/>
                    </a:lnTo>
                    <a:lnTo>
                      <a:pt x="3275" y="13256"/>
                    </a:lnTo>
                    <a:lnTo>
                      <a:pt x="3109" y="13293"/>
                    </a:lnTo>
                    <a:lnTo>
                      <a:pt x="2984" y="13330"/>
                    </a:lnTo>
                    <a:lnTo>
                      <a:pt x="2859" y="13386"/>
                    </a:lnTo>
                    <a:lnTo>
                      <a:pt x="2755" y="13404"/>
                    </a:lnTo>
                    <a:lnTo>
                      <a:pt x="2641" y="13442"/>
                    </a:lnTo>
                    <a:lnTo>
                      <a:pt x="2547" y="13460"/>
                    </a:lnTo>
                    <a:lnTo>
                      <a:pt x="2443" y="13479"/>
                    </a:lnTo>
                    <a:lnTo>
                      <a:pt x="2339" y="13516"/>
                    </a:lnTo>
                    <a:lnTo>
                      <a:pt x="2215" y="13534"/>
                    </a:lnTo>
                    <a:lnTo>
                      <a:pt x="2100" y="13571"/>
                    </a:lnTo>
                    <a:lnTo>
                      <a:pt x="1955" y="13590"/>
                    </a:lnTo>
                    <a:lnTo>
                      <a:pt x="1778" y="13701"/>
                    </a:lnTo>
                    <a:lnTo>
                      <a:pt x="1653" y="13775"/>
                    </a:lnTo>
                    <a:lnTo>
                      <a:pt x="1549" y="13831"/>
                    </a:lnTo>
                    <a:lnTo>
                      <a:pt x="1466" y="13868"/>
                    </a:lnTo>
                    <a:lnTo>
                      <a:pt x="1393" y="13905"/>
                    </a:lnTo>
                    <a:lnTo>
                      <a:pt x="1310" y="13924"/>
                    </a:lnTo>
                    <a:lnTo>
                      <a:pt x="1237" y="13942"/>
                    </a:lnTo>
                    <a:lnTo>
                      <a:pt x="1133" y="13961"/>
                    </a:lnTo>
                    <a:lnTo>
                      <a:pt x="1154" y="13590"/>
                    </a:lnTo>
                    <a:lnTo>
                      <a:pt x="1175" y="13404"/>
                    </a:lnTo>
                    <a:lnTo>
                      <a:pt x="1206" y="13293"/>
                    </a:lnTo>
                    <a:lnTo>
                      <a:pt x="1247" y="13201"/>
                    </a:lnTo>
                    <a:lnTo>
                      <a:pt x="1466" y="13126"/>
                    </a:lnTo>
                    <a:lnTo>
                      <a:pt x="1695" y="13034"/>
                    </a:lnTo>
                    <a:lnTo>
                      <a:pt x="1913" y="12941"/>
                    </a:lnTo>
                    <a:lnTo>
                      <a:pt x="2152" y="12848"/>
                    </a:lnTo>
                    <a:lnTo>
                      <a:pt x="2589" y="12663"/>
                    </a:lnTo>
                    <a:lnTo>
                      <a:pt x="2818" y="12589"/>
                    </a:lnTo>
                    <a:lnTo>
                      <a:pt x="3047" y="12496"/>
                    </a:lnTo>
                    <a:lnTo>
                      <a:pt x="3047" y="12329"/>
                    </a:lnTo>
                    <a:lnTo>
                      <a:pt x="2599" y="12477"/>
                    </a:lnTo>
                    <a:lnTo>
                      <a:pt x="2277" y="12589"/>
                    </a:lnTo>
                    <a:lnTo>
                      <a:pt x="2017" y="12663"/>
                    </a:lnTo>
                    <a:lnTo>
                      <a:pt x="1809" y="12737"/>
                    </a:lnTo>
                    <a:lnTo>
                      <a:pt x="1643" y="12793"/>
                    </a:lnTo>
                    <a:lnTo>
                      <a:pt x="1476" y="12867"/>
                    </a:lnTo>
                    <a:lnTo>
                      <a:pt x="1299" y="12941"/>
                    </a:lnTo>
                    <a:lnTo>
                      <a:pt x="1091" y="13034"/>
                    </a:lnTo>
                    <a:lnTo>
                      <a:pt x="1091" y="12644"/>
                    </a:lnTo>
                    <a:lnTo>
                      <a:pt x="1331" y="12459"/>
                    </a:lnTo>
                    <a:lnTo>
                      <a:pt x="1507" y="12292"/>
                    </a:lnTo>
                    <a:lnTo>
                      <a:pt x="1643" y="12199"/>
                    </a:lnTo>
                    <a:lnTo>
                      <a:pt x="1778" y="12088"/>
                    </a:lnTo>
                    <a:lnTo>
                      <a:pt x="1903" y="12014"/>
                    </a:lnTo>
                    <a:lnTo>
                      <a:pt x="2038" y="11940"/>
                    </a:lnTo>
                    <a:lnTo>
                      <a:pt x="2204" y="11829"/>
                    </a:lnTo>
                    <a:lnTo>
                      <a:pt x="2412" y="11717"/>
                    </a:lnTo>
                    <a:lnTo>
                      <a:pt x="2412" y="11476"/>
                    </a:lnTo>
                    <a:lnTo>
                      <a:pt x="2194" y="11587"/>
                    </a:lnTo>
                    <a:lnTo>
                      <a:pt x="1975" y="11680"/>
                    </a:lnTo>
                    <a:lnTo>
                      <a:pt x="1767" y="11736"/>
                    </a:lnTo>
                    <a:lnTo>
                      <a:pt x="1580" y="11810"/>
                    </a:lnTo>
                    <a:lnTo>
                      <a:pt x="1393" y="11866"/>
                    </a:lnTo>
                    <a:lnTo>
                      <a:pt x="1258" y="11903"/>
                    </a:lnTo>
                    <a:lnTo>
                      <a:pt x="1154" y="11958"/>
                    </a:lnTo>
                    <a:lnTo>
                      <a:pt x="1091" y="11977"/>
                    </a:lnTo>
                    <a:lnTo>
                      <a:pt x="1019" y="11977"/>
                    </a:lnTo>
                    <a:lnTo>
                      <a:pt x="956" y="11958"/>
                    </a:lnTo>
                    <a:lnTo>
                      <a:pt x="904" y="11903"/>
                    </a:lnTo>
                    <a:lnTo>
                      <a:pt x="852" y="11829"/>
                    </a:lnTo>
                    <a:lnTo>
                      <a:pt x="821" y="10939"/>
                    </a:lnTo>
                    <a:lnTo>
                      <a:pt x="779" y="10049"/>
                    </a:lnTo>
                    <a:lnTo>
                      <a:pt x="738" y="9177"/>
                    </a:lnTo>
                    <a:lnTo>
                      <a:pt x="717" y="8269"/>
                    </a:lnTo>
                    <a:lnTo>
                      <a:pt x="821" y="8250"/>
                    </a:lnTo>
                    <a:lnTo>
                      <a:pt x="915" y="8213"/>
                    </a:lnTo>
                    <a:lnTo>
                      <a:pt x="1019" y="8213"/>
                    </a:lnTo>
                    <a:lnTo>
                      <a:pt x="1091" y="8195"/>
                    </a:lnTo>
                    <a:lnTo>
                      <a:pt x="1175" y="8176"/>
                    </a:lnTo>
                    <a:lnTo>
                      <a:pt x="1279" y="8176"/>
                    </a:lnTo>
                    <a:lnTo>
                      <a:pt x="1351" y="8157"/>
                    </a:lnTo>
                    <a:lnTo>
                      <a:pt x="1580" y="8157"/>
                    </a:lnTo>
                    <a:lnTo>
                      <a:pt x="1715" y="8139"/>
                    </a:lnTo>
                    <a:lnTo>
                      <a:pt x="1861" y="8139"/>
                    </a:lnTo>
                    <a:lnTo>
                      <a:pt x="2038" y="8120"/>
                    </a:lnTo>
                    <a:lnTo>
                      <a:pt x="2246" y="8083"/>
                    </a:lnTo>
                    <a:lnTo>
                      <a:pt x="2475" y="8083"/>
                    </a:lnTo>
                    <a:lnTo>
                      <a:pt x="2745" y="8065"/>
                    </a:lnTo>
                    <a:lnTo>
                      <a:pt x="3047" y="8046"/>
                    </a:lnTo>
                    <a:lnTo>
                      <a:pt x="3047" y="7898"/>
                    </a:lnTo>
                    <a:lnTo>
                      <a:pt x="2776" y="7879"/>
                    </a:lnTo>
                    <a:lnTo>
                      <a:pt x="2558" y="7861"/>
                    </a:lnTo>
                    <a:lnTo>
                      <a:pt x="2371" y="7861"/>
                    </a:lnTo>
                    <a:lnTo>
                      <a:pt x="2194" y="7824"/>
                    </a:lnTo>
                    <a:lnTo>
                      <a:pt x="2038" y="7805"/>
                    </a:lnTo>
                    <a:lnTo>
                      <a:pt x="1903" y="7805"/>
                    </a:lnTo>
                    <a:lnTo>
                      <a:pt x="1778" y="7787"/>
                    </a:lnTo>
                    <a:lnTo>
                      <a:pt x="1684" y="7787"/>
                    </a:lnTo>
                    <a:lnTo>
                      <a:pt x="1476" y="7750"/>
                    </a:lnTo>
                    <a:lnTo>
                      <a:pt x="1393" y="7750"/>
                    </a:lnTo>
                    <a:lnTo>
                      <a:pt x="1299" y="7731"/>
                    </a:lnTo>
                    <a:lnTo>
                      <a:pt x="1206" y="7694"/>
                    </a:lnTo>
                    <a:lnTo>
                      <a:pt x="1091" y="7675"/>
                    </a:lnTo>
                    <a:lnTo>
                      <a:pt x="987" y="7638"/>
                    </a:lnTo>
                    <a:lnTo>
                      <a:pt x="852" y="7620"/>
                    </a:lnTo>
                    <a:lnTo>
                      <a:pt x="811" y="7546"/>
                    </a:lnTo>
                    <a:lnTo>
                      <a:pt x="769" y="7434"/>
                    </a:lnTo>
                    <a:lnTo>
                      <a:pt x="717" y="7230"/>
                    </a:lnTo>
                    <a:lnTo>
                      <a:pt x="634" y="6823"/>
                    </a:lnTo>
                    <a:lnTo>
                      <a:pt x="634" y="6693"/>
                    </a:lnTo>
                    <a:lnTo>
                      <a:pt x="644" y="6563"/>
                    </a:lnTo>
                    <a:lnTo>
                      <a:pt x="644" y="6452"/>
                    </a:lnTo>
                    <a:lnTo>
                      <a:pt x="655" y="6322"/>
                    </a:lnTo>
                    <a:lnTo>
                      <a:pt x="1341" y="6322"/>
                    </a:lnTo>
                    <a:lnTo>
                      <a:pt x="1455" y="6340"/>
                    </a:lnTo>
                    <a:lnTo>
                      <a:pt x="1559" y="6359"/>
                    </a:lnTo>
                    <a:lnTo>
                      <a:pt x="1674" y="6378"/>
                    </a:lnTo>
                    <a:lnTo>
                      <a:pt x="1819" y="6415"/>
                    </a:lnTo>
                    <a:lnTo>
                      <a:pt x="1840" y="6359"/>
                    </a:lnTo>
                    <a:lnTo>
                      <a:pt x="1861" y="6248"/>
                    </a:lnTo>
                    <a:lnTo>
                      <a:pt x="1882" y="6211"/>
                    </a:lnTo>
                    <a:lnTo>
                      <a:pt x="1539" y="6174"/>
                    </a:lnTo>
                    <a:lnTo>
                      <a:pt x="1279" y="6118"/>
                    </a:lnTo>
                    <a:lnTo>
                      <a:pt x="1081" y="6099"/>
                    </a:lnTo>
                    <a:lnTo>
                      <a:pt x="946" y="6081"/>
                    </a:lnTo>
                    <a:lnTo>
                      <a:pt x="821" y="6062"/>
                    </a:lnTo>
                    <a:lnTo>
                      <a:pt x="727" y="6044"/>
                    </a:lnTo>
                    <a:lnTo>
                      <a:pt x="644" y="6025"/>
                    </a:lnTo>
                    <a:lnTo>
                      <a:pt x="530" y="5970"/>
                    </a:lnTo>
                    <a:lnTo>
                      <a:pt x="488" y="5506"/>
                    </a:lnTo>
                    <a:lnTo>
                      <a:pt x="436" y="5006"/>
                    </a:lnTo>
                    <a:lnTo>
                      <a:pt x="384" y="4523"/>
                    </a:lnTo>
                    <a:lnTo>
                      <a:pt x="332" y="4060"/>
                    </a:lnTo>
                    <a:lnTo>
                      <a:pt x="207" y="3467"/>
                    </a:lnTo>
                    <a:lnTo>
                      <a:pt x="114" y="3077"/>
                    </a:lnTo>
                    <a:lnTo>
                      <a:pt x="41" y="2818"/>
                    </a:lnTo>
                    <a:lnTo>
                      <a:pt x="0" y="2577"/>
                    </a:lnTo>
                    <a:lnTo>
                      <a:pt x="0" y="2410"/>
                    </a:lnTo>
                    <a:lnTo>
                      <a:pt x="10" y="2243"/>
                    </a:lnTo>
                    <a:lnTo>
                      <a:pt x="10" y="2095"/>
                    </a:lnTo>
                    <a:lnTo>
                      <a:pt x="31" y="1909"/>
                    </a:lnTo>
                    <a:lnTo>
                      <a:pt x="946" y="1909"/>
                    </a:lnTo>
                    <a:lnTo>
                      <a:pt x="1310" y="2020"/>
                    </a:lnTo>
                    <a:lnTo>
                      <a:pt x="1643" y="2132"/>
                    </a:lnTo>
                    <a:lnTo>
                      <a:pt x="1913" y="2224"/>
                    </a:lnTo>
                    <a:lnTo>
                      <a:pt x="2163" y="2280"/>
                    </a:lnTo>
                    <a:lnTo>
                      <a:pt x="2381" y="2373"/>
                    </a:lnTo>
                    <a:lnTo>
                      <a:pt x="2558" y="2410"/>
                    </a:lnTo>
                    <a:lnTo>
                      <a:pt x="2714" y="2447"/>
                    </a:lnTo>
                    <a:lnTo>
                      <a:pt x="2849" y="2503"/>
                    </a:lnTo>
                    <a:lnTo>
                      <a:pt x="2963" y="2540"/>
                    </a:lnTo>
                    <a:lnTo>
                      <a:pt x="3067" y="2577"/>
                    </a:lnTo>
                    <a:lnTo>
                      <a:pt x="3234" y="2651"/>
                    </a:lnTo>
                    <a:lnTo>
                      <a:pt x="3317" y="2669"/>
                    </a:lnTo>
                    <a:lnTo>
                      <a:pt x="3400" y="2706"/>
                    </a:lnTo>
                    <a:lnTo>
                      <a:pt x="3587" y="2781"/>
                    </a:lnTo>
                    <a:lnTo>
                      <a:pt x="4357" y="2781"/>
                    </a:lnTo>
                    <a:lnTo>
                      <a:pt x="4440" y="2762"/>
                    </a:lnTo>
                    <a:lnTo>
                      <a:pt x="4534" y="2744"/>
                    </a:lnTo>
                    <a:lnTo>
                      <a:pt x="4627" y="2688"/>
                    </a:lnTo>
                    <a:lnTo>
                      <a:pt x="4731" y="2669"/>
                    </a:lnTo>
                    <a:lnTo>
                      <a:pt x="4815" y="2651"/>
                    </a:lnTo>
                    <a:lnTo>
                      <a:pt x="5002" y="2577"/>
                    </a:lnTo>
                    <a:lnTo>
                      <a:pt x="5095" y="2558"/>
                    </a:lnTo>
                    <a:lnTo>
                      <a:pt x="6166" y="2558"/>
                    </a:lnTo>
                    <a:lnTo>
                      <a:pt x="6582" y="2669"/>
                    </a:lnTo>
                    <a:lnTo>
                      <a:pt x="6780" y="2706"/>
                    </a:lnTo>
                    <a:lnTo>
                      <a:pt x="6998" y="2781"/>
                    </a:lnTo>
                    <a:lnTo>
                      <a:pt x="7206" y="2818"/>
                    </a:lnTo>
                    <a:lnTo>
                      <a:pt x="7414" y="2892"/>
                    </a:lnTo>
                    <a:lnTo>
                      <a:pt x="7622" y="2947"/>
                    </a:lnTo>
                    <a:lnTo>
                      <a:pt x="7820" y="3022"/>
                    </a:lnTo>
                    <a:lnTo>
                      <a:pt x="8101" y="3059"/>
                    </a:lnTo>
                    <a:lnTo>
                      <a:pt x="8371" y="3077"/>
                    </a:lnTo>
                    <a:lnTo>
                      <a:pt x="8631" y="3133"/>
                    </a:lnTo>
                    <a:lnTo>
                      <a:pt x="8912" y="3170"/>
                    </a:lnTo>
                    <a:lnTo>
                      <a:pt x="9172" y="3189"/>
                    </a:lnTo>
                    <a:lnTo>
                      <a:pt x="9442" y="3226"/>
                    </a:lnTo>
                    <a:lnTo>
                      <a:pt x="9702" y="3281"/>
                    </a:lnTo>
                    <a:lnTo>
                      <a:pt x="9973" y="3318"/>
                    </a:lnTo>
                    <a:lnTo>
                      <a:pt x="10139" y="3355"/>
                    </a:lnTo>
                    <a:lnTo>
                      <a:pt x="10295" y="3411"/>
                    </a:lnTo>
                    <a:lnTo>
                      <a:pt x="10451" y="3448"/>
                    </a:lnTo>
                    <a:lnTo>
                      <a:pt x="10607" y="3522"/>
                    </a:lnTo>
                    <a:lnTo>
                      <a:pt x="10774" y="3559"/>
                    </a:lnTo>
                    <a:lnTo>
                      <a:pt x="10919" y="3596"/>
                    </a:lnTo>
                    <a:lnTo>
                      <a:pt x="11085" y="3671"/>
                    </a:lnTo>
                    <a:lnTo>
                      <a:pt x="11252" y="3708"/>
                    </a:lnTo>
                    <a:lnTo>
                      <a:pt x="12604" y="3708"/>
                    </a:lnTo>
                    <a:lnTo>
                      <a:pt x="12760" y="3615"/>
                    </a:lnTo>
                    <a:lnTo>
                      <a:pt x="12895" y="3522"/>
                    </a:lnTo>
                    <a:lnTo>
                      <a:pt x="13041" y="3430"/>
                    </a:lnTo>
                    <a:lnTo>
                      <a:pt x="13197" y="3318"/>
                    </a:lnTo>
                    <a:lnTo>
                      <a:pt x="13332" y="3226"/>
                    </a:lnTo>
                    <a:lnTo>
                      <a:pt x="13488" y="3133"/>
                    </a:lnTo>
                    <a:lnTo>
                      <a:pt x="13623" y="3040"/>
                    </a:lnTo>
                    <a:lnTo>
                      <a:pt x="13769" y="2929"/>
                    </a:lnTo>
                    <a:lnTo>
                      <a:pt x="13852" y="2818"/>
                    </a:lnTo>
                    <a:lnTo>
                      <a:pt x="13925" y="2706"/>
                    </a:lnTo>
                    <a:lnTo>
                      <a:pt x="14008" y="2577"/>
                    </a:lnTo>
                    <a:lnTo>
                      <a:pt x="14070" y="2484"/>
                    </a:lnTo>
                    <a:lnTo>
                      <a:pt x="14133" y="2428"/>
                    </a:lnTo>
                    <a:lnTo>
                      <a:pt x="14185" y="2391"/>
                    </a:lnTo>
                    <a:lnTo>
                      <a:pt x="14237" y="2373"/>
                    </a:lnTo>
                    <a:lnTo>
                      <a:pt x="14289" y="2317"/>
                    </a:lnTo>
                    <a:lnTo>
                      <a:pt x="14330" y="2280"/>
                    </a:lnTo>
                    <a:lnTo>
                      <a:pt x="14393" y="2243"/>
                    </a:lnTo>
                    <a:lnTo>
                      <a:pt x="14445" y="2187"/>
                    </a:lnTo>
                    <a:lnTo>
                      <a:pt x="14497" y="2150"/>
                    </a:lnTo>
                    <a:lnTo>
                      <a:pt x="14881" y="2002"/>
                    </a:lnTo>
                    <a:lnTo>
                      <a:pt x="15225" y="1854"/>
                    </a:lnTo>
                    <a:lnTo>
                      <a:pt x="15526" y="1724"/>
                    </a:lnTo>
                    <a:lnTo>
                      <a:pt x="15797" y="1613"/>
                    </a:lnTo>
                    <a:lnTo>
                      <a:pt x="16036" y="1520"/>
                    </a:lnTo>
                    <a:lnTo>
                      <a:pt x="16254" y="1446"/>
                    </a:lnTo>
                    <a:lnTo>
                      <a:pt x="16462" y="1353"/>
                    </a:lnTo>
                    <a:lnTo>
                      <a:pt x="16649" y="1297"/>
                    </a:lnTo>
                    <a:lnTo>
                      <a:pt x="16836" y="1205"/>
                    </a:lnTo>
                    <a:lnTo>
                      <a:pt x="17034" y="1130"/>
                    </a:lnTo>
                    <a:lnTo>
                      <a:pt x="17242" y="1075"/>
                    </a:lnTo>
                    <a:lnTo>
                      <a:pt x="17460" y="982"/>
                    </a:lnTo>
                    <a:lnTo>
                      <a:pt x="17710" y="927"/>
                    </a:lnTo>
                    <a:lnTo>
                      <a:pt x="17970" y="834"/>
                    </a:lnTo>
                    <a:lnTo>
                      <a:pt x="18251" y="723"/>
                    </a:lnTo>
                    <a:lnTo>
                      <a:pt x="18594" y="611"/>
                    </a:lnTo>
                    <a:lnTo>
                      <a:pt x="18688" y="519"/>
                    </a:lnTo>
                    <a:lnTo>
                      <a:pt x="18771" y="444"/>
                    </a:lnTo>
                    <a:lnTo>
                      <a:pt x="18854" y="389"/>
                    </a:lnTo>
                    <a:lnTo>
                      <a:pt x="18937" y="315"/>
                    </a:lnTo>
                    <a:lnTo>
                      <a:pt x="19020" y="259"/>
                    </a:lnTo>
                    <a:lnTo>
                      <a:pt x="19145" y="185"/>
                    </a:lnTo>
                    <a:lnTo>
                      <a:pt x="19291" y="111"/>
                    </a:lnTo>
                    <a:lnTo>
                      <a:pt x="19488" y="0"/>
                    </a:lnTo>
                    <a:lnTo>
                      <a:pt x="19540" y="0"/>
                    </a:lnTo>
                    <a:lnTo>
                      <a:pt x="19592" y="18"/>
                    </a:lnTo>
                    <a:lnTo>
                      <a:pt x="19707" y="18"/>
                    </a:lnTo>
                    <a:lnTo>
                      <a:pt x="19759" y="37"/>
                    </a:lnTo>
                    <a:lnTo>
                      <a:pt x="19811" y="37"/>
                    </a:lnTo>
                    <a:lnTo>
                      <a:pt x="19873" y="55"/>
                    </a:lnTo>
                    <a:lnTo>
                      <a:pt x="19925" y="55"/>
                    </a:lnTo>
                    <a:lnTo>
                      <a:pt x="19915" y="407"/>
                    </a:lnTo>
                    <a:lnTo>
                      <a:pt x="19894" y="741"/>
                    </a:lnTo>
                    <a:lnTo>
                      <a:pt x="19884" y="1112"/>
                    </a:lnTo>
                    <a:lnTo>
                      <a:pt x="19873" y="1464"/>
                    </a:lnTo>
                    <a:lnTo>
                      <a:pt x="19676" y="1631"/>
                    </a:lnTo>
                    <a:lnTo>
                      <a:pt x="19530" y="1761"/>
                    </a:lnTo>
                    <a:lnTo>
                      <a:pt x="19416" y="1872"/>
                    </a:lnTo>
                    <a:lnTo>
                      <a:pt x="19332" y="1946"/>
                    </a:lnTo>
                    <a:lnTo>
                      <a:pt x="19280" y="1983"/>
                    </a:lnTo>
                    <a:lnTo>
                      <a:pt x="19228" y="2002"/>
                    </a:lnTo>
                    <a:lnTo>
                      <a:pt x="19187" y="2020"/>
                    </a:lnTo>
                    <a:lnTo>
                      <a:pt x="19135" y="2039"/>
                    </a:lnTo>
                    <a:lnTo>
                      <a:pt x="19135" y="2280"/>
                    </a:lnTo>
                    <a:lnTo>
                      <a:pt x="19208" y="2280"/>
                    </a:lnTo>
                    <a:lnTo>
                      <a:pt x="19312" y="2299"/>
                    </a:lnTo>
                    <a:lnTo>
                      <a:pt x="19405" y="2299"/>
                    </a:lnTo>
                    <a:lnTo>
                      <a:pt x="19499" y="2317"/>
                    </a:lnTo>
                    <a:lnTo>
                      <a:pt x="19582" y="2317"/>
                    </a:lnTo>
                    <a:lnTo>
                      <a:pt x="19676" y="2354"/>
                    </a:lnTo>
                    <a:lnTo>
                      <a:pt x="19769" y="2354"/>
                    </a:lnTo>
                    <a:lnTo>
                      <a:pt x="19873" y="2373"/>
                    </a:lnTo>
                    <a:lnTo>
                      <a:pt x="19925" y="3040"/>
                    </a:lnTo>
                    <a:lnTo>
                      <a:pt x="19977" y="3596"/>
                    </a:lnTo>
                    <a:lnTo>
                      <a:pt x="20008" y="4023"/>
                    </a:lnTo>
                    <a:lnTo>
                      <a:pt x="20008" y="4394"/>
                    </a:lnTo>
                    <a:lnTo>
                      <a:pt x="19936" y="4449"/>
                    </a:lnTo>
                    <a:lnTo>
                      <a:pt x="19873" y="4468"/>
                    </a:lnTo>
                    <a:lnTo>
                      <a:pt x="19790" y="4505"/>
                    </a:lnTo>
                    <a:lnTo>
                      <a:pt x="19717" y="4542"/>
                    </a:lnTo>
                    <a:lnTo>
                      <a:pt x="19655" y="4598"/>
                    </a:lnTo>
                    <a:lnTo>
                      <a:pt x="19582" y="4653"/>
                    </a:lnTo>
                    <a:lnTo>
                      <a:pt x="19499" y="4709"/>
                    </a:lnTo>
                    <a:lnTo>
                      <a:pt x="19436" y="4746"/>
                    </a:lnTo>
                    <a:lnTo>
                      <a:pt x="19436" y="4968"/>
                    </a:lnTo>
                    <a:lnTo>
                      <a:pt x="19811" y="5043"/>
                    </a:lnTo>
                    <a:lnTo>
                      <a:pt x="19915" y="5061"/>
                    </a:lnTo>
                    <a:lnTo>
                      <a:pt x="20019" y="5098"/>
                    </a:lnTo>
                    <a:lnTo>
                      <a:pt x="20112" y="5117"/>
                    </a:lnTo>
                    <a:lnTo>
                      <a:pt x="20216" y="5135"/>
                    </a:lnTo>
                    <a:lnTo>
                      <a:pt x="20258" y="5413"/>
                    </a:lnTo>
                    <a:lnTo>
                      <a:pt x="20268" y="5599"/>
                    </a:lnTo>
                    <a:lnTo>
                      <a:pt x="20268" y="5803"/>
                    </a:lnTo>
                    <a:lnTo>
                      <a:pt x="20258" y="6062"/>
                    </a:lnTo>
                    <a:lnTo>
                      <a:pt x="19915" y="6248"/>
                    </a:lnTo>
                    <a:lnTo>
                      <a:pt x="19634" y="6378"/>
                    </a:lnTo>
                    <a:lnTo>
                      <a:pt x="19436" y="6489"/>
                    </a:lnTo>
                    <a:lnTo>
                      <a:pt x="19280" y="6581"/>
                    </a:lnTo>
                    <a:lnTo>
                      <a:pt x="19156" y="6619"/>
                    </a:lnTo>
                    <a:lnTo>
                      <a:pt x="19052" y="6693"/>
                    </a:lnTo>
                    <a:lnTo>
                      <a:pt x="18927" y="6730"/>
                    </a:lnTo>
                    <a:lnTo>
                      <a:pt x="18792" y="6767"/>
                    </a:lnTo>
                    <a:lnTo>
                      <a:pt x="18792" y="6823"/>
                    </a:lnTo>
                    <a:lnTo>
                      <a:pt x="18771" y="6860"/>
                    </a:lnTo>
                    <a:lnTo>
                      <a:pt x="18750" y="6971"/>
                    </a:lnTo>
                    <a:lnTo>
                      <a:pt x="20445" y="6971"/>
                    </a:lnTo>
                    <a:lnTo>
                      <a:pt x="20456" y="7119"/>
                    </a:lnTo>
                    <a:lnTo>
                      <a:pt x="20456" y="7267"/>
                    </a:lnTo>
                    <a:lnTo>
                      <a:pt x="20476" y="7416"/>
                    </a:lnTo>
                    <a:lnTo>
                      <a:pt x="20476" y="7564"/>
                    </a:lnTo>
                    <a:lnTo>
                      <a:pt x="19998" y="7768"/>
                    </a:lnTo>
                    <a:lnTo>
                      <a:pt x="19572" y="7916"/>
                    </a:lnTo>
                    <a:lnTo>
                      <a:pt x="19228" y="8065"/>
                    </a:lnTo>
                    <a:lnTo>
                      <a:pt x="18937" y="8176"/>
                    </a:lnTo>
                    <a:lnTo>
                      <a:pt x="18708" y="8287"/>
                    </a:lnTo>
                    <a:lnTo>
                      <a:pt x="18532" y="8343"/>
                    </a:lnTo>
                    <a:lnTo>
                      <a:pt x="18407" y="8417"/>
                    </a:lnTo>
                    <a:lnTo>
                      <a:pt x="18303" y="8436"/>
                    </a:lnTo>
                    <a:lnTo>
                      <a:pt x="18303" y="8658"/>
                    </a:lnTo>
                    <a:lnTo>
                      <a:pt x="18667" y="8584"/>
                    </a:lnTo>
                    <a:lnTo>
                      <a:pt x="18989" y="8547"/>
                    </a:lnTo>
                    <a:lnTo>
                      <a:pt x="19270" y="8491"/>
                    </a:lnTo>
                    <a:lnTo>
                      <a:pt x="19499" y="8454"/>
                    </a:lnTo>
                    <a:lnTo>
                      <a:pt x="19707" y="8436"/>
                    </a:lnTo>
                    <a:lnTo>
                      <a:pt x="19873" y="8417"/>
                    </a:lnTo>
                    <a:lnTo>
                      <a:pt x="20008" y="8398"/>
                    </a:lnTo>
                    <a:lnTo>
                      <a:pt x="20133" y="8380"/>
                    </a:lnTo>
                    <a:lnTo>
                      <a:pt x="20227" y="8343"/>
                    </a:lnTo>
                    <a:lnTo>
                      <a:pt x="20560" y="8343"/>
                    </a:lnTo>
                    <a:lnTo>
                      <a:pt x="20497" y="8565"/>
                    </a:lnTo>
                    <a:lnTo>
                      <a:pt x="20476" y="8695"/>
                    </a:lnTo>
                    <a:lnTo>
                      <a:pt x="20445" y="8788"/>
                    </a:lnTo>
                    <a:lnTo>
                      <a:pt x="20414" y="8843"/>
                    </a:lnTo>
                    <a:lnTo>
                      <a:pt x="20185" y="8881"/>
                    </a:lnTo>
                    <a:lnTo>
                      <a:pt x="19977" y="8955"/>
                    </a:lnTo>
                    <a:lnTo>
                      <a:pt x="19790" y="8992"/>
                    </a:lnTo>
                    <a:lnTo>
                      <a:pt x="19624" y="9010"/>
                    </a:lnTo>
                    <a:lnTo>
                      <a:pt x="19488" y="9066"/>
                    </a:lnTo>
                    <a:lnTo>
                      <a:pt x="19353" y="9084"/>
                    </a:lnTo>
                    <a:lnTo>
                      <a:pt x="19239" y="9122"/>
                    </a:lnTo>
                    <a:lnTo>
                      <a:pt x="19135" y="9140"/>
                    </a:lnTo>
                    <a:lnTo>
                      <a:pt x="19020" y="9177"/>
                    </a:lnTo>
                    <a:lnTo>
                      <a:pt x="18927" y="9214"/>
                    </a:lnTo>
                    <a:lnTo>
                      <a:pt x="18812" y="9233"/>
                    </a:lnTo>
                    <a:lnTo>
                      <a:pt x="18708" y="9270"/>
                    </a:lnTo>
                    <a:lnTo>
                      <a:pt x="18594" y="9307"/>
                    </a:lnTo>
                    <a:lnTo>
                      <a:pt x="18459" y="9344"/>
                    </a:lnTo>
                    <a:lnTo>
                      <a:pt x="18324" y="9400"/>
                    </a:lnTo>
                    <a:lnTo>
                      <a:pt x="18157" y="9455"/>
                    </a:lnTo>
                    <a:lnTo>
                      <a:pt x="18157" y="9585"/>
                    </a:lnTo>
                    <a:lnTo>
                      <a:pt x="18334" y="9529"/>
                    </a:lnTo>
                    <a:lnTo>
                      <a:pt x="18688" y="9455"/>
                    </a:lnTo>
                    <a:lnTo>
                      <a:pt x="18875" y="9400"/>
                    </a:lnTo>
                    <a:lnTo>
                      <a:pt x="19228" y="9326"/>
                    </a:lnTo>
                    <a:lnTo>
                      <a:pt x="19405" y="9270"/>
                    </a:lnTo>
                    <a:lnTo>
                      <a:pt x="19582" y="9233"/>
                    </a:lnTo>
                    <a:lnTo>
                      <a:pt x="19707" y="9233"/>
                    </a:lnTo>
                    <a:lnTo>
                      <a:pt x="19842" y="9251"/>
                    </a:lnTo>
                    <a:lnTo>
                      <a:pt x="20092" y="9251"/>
                    </a:lnTo>
                    <a:lnTo>
                      <a:pt x="20216" y="9270"/>
                    </a:lnTo>
                    <a:lnTo>
                      <a:pt x="20601" y="9270"/>
                    </a:lnTo>
                    <a:lnTo>
                      <a:pt x="20580" y="10790"/>
                    </a:lnTo>
                    <a:lnTo>
                      <a:pt x="20580" y="11643"/>
                    </a:lnTo>
                    <a:lnTo>
                      <a:pt x="20560" y="12273"/>
                    </a:lnTo>
                    <a:lnTo>
                      <a:pt x="20528" y="12941"/>
                    </a:lnTo>
                    <a:lnTo>
                      <a:pt x="20445" y="12997"/>
                    </a:lnTo>
                    <a:lnTo>
                      <a:pt x="20310" y="13034"/>
                    </a:lnTo>
                    <a:lnTo>
                      <a:pt x="20133" y="13071"/>
                    </a:lnTo>
                    <a:lnTo>
                      <a:pt x="19925" y="13126"/>
                    </a:lnTo>
                    <a:lnTo>
                      <a:pt x="19717" y="13163"/>
                    </a:lnTo>
                    <a:lnTo>
                      <a:pt x="19530" y="13219"/>
                    </a:lnTo>
                    <a:lnTo>
                      <a:pt x="19374" y="13256"/>
                    </a:lnTo>
                    <a:lnTo>
                      <a:pt x="19280" y="13293"/>
                    </a:lnTo>
                    <a:lnTo>
                      <a:pt x="19187" y="13312"/>
                    </a:lnTo>
                    <a:lnTo>
                      <a:pt x="19093" y="13312"/>
                    </a:lnTo>
                    <a:lnTo>
                      <a:pt x="18989" y="13330"/>
                    </a:lnTo>
                    <a:lnTo>
                      <a:pt x="18896" y="13330"/>
                    </a:lnTo>
                    <a:lnTo>
                      <a:pt x="18896" y="13386"/>
                    </a:lnTo>
                    <a:lnTo>
                      <a:pt x="18906" y="13423"/>
                    </a:lnTo>
                    <a:lnTo>
                      <a:pt x="18927" y="13460"/>
                    </a:lnTo>
                    <a:lnTo>
                      <a:pt x="18937" y="13516"/>
                    </a:lnTo>
                    <a:lnTo>
                      <a:pt x="19072" y="13534"/>
                    </a:lnTo>
                    <a:lnTo>
                      <a:pt x="19208" y="13571"/>
                    </a:lnTo>
                    <a:lnTo>
                      <a:pt x="19364" y="13590"/>
                    </a:lnTo>
                    <a:lnTo>
                      <a:pt x="19499" y="13646"/>
                    </a:lnTo>
                    <a:lnTo>
                      <a:pt x="19655" y="13664"/>
                    </a:lnTo>
                    <a:lnTo>
                      <a:pt x="19790" y="13701"/>
                    </a:lnTo>
                    <a:lnTo>
                      <a:pt x="19936" y="13720"/>
                    </a:lnTo>
                    <a:lnTo>
                      <a:pt x="20071" y="13738"/>
                    </a:lnTo>
                    <a:lnTo>
                      <a:pt x="20133" y="13794"/>
                    </a:lnTo>
                    <a:lnTo>
                      <a:pt x="20237" y="13868"/>
                    </a:lnTo>
                    <a:lnTo>
                      <a:pt x="20300" y="13905"/>
                    </a:lnTo>
                    <a:lnTo>
                      <a:pt x="20341" y="13942"/>
                    </a:lnTo>
                    <a:lnTo>
                      <a:pt x="20393" y="13979"/>
                    </a:lnTo>
                    <a:lnTo>
                      <a:pt x="20445" y="14035"/>
                    </a:lnTo>
                    <a:lnTo>
                      <a:pt x="20497" y="14072"/>
                    </a:lnTo>
                    <a:lnTo>
                      <a:pt x="20539" y="14183"/>
                    </a:lnTo>
                    <a:lnTo>
                      <a:pt x="20580" y="14369"/>
                    </a:lnTo>
                    <a:lnTo>
                      <a:pt x="20643" y="14628"/>
                    </a:lnTo>
                    <a:lnTo>
                      <a:pt x="20716" y="14980"/>
                    </a:lnTo>
                    <a:lnTo>
                      <a:pt x="20799" y="15388"/>
                    </a:lnTo>
                    <a:lnTo>
                      <a:pt x="20913" y="15870"/>
                    </a:lnTo>
                    <a:lnTo>
                      <a:pt x="21017" y="16408"/>
                    </a:lnTo>
                    <a:lnTo>
                      <a:pt x="21163" y="17001"/>
                    </a:lnTo>
                    <a:lnTo>
                      <a:pt x="21236" y="17261"/>
                    </a:lnTo>
                    <a:lnTo>
                      <a:pt x="21402" y="17780"/>
                    </a:lnTo>
                    <a:lnTo>
                      <a:pt x="21506" y="18021"/>
                    </a:lnTo>
                    <a:lnTo>
                      <a:pt x="21506" y="18466"/>
                    </a:lnTo>
                    <a:lnTo>
                      <a:pt x="21475" y="18633"/>
                    </a:lnTo>
                    <a:lnTo>
                      <a:pt x="21444" y="18855"/>
                    </a:lnTo>
                    <a:lnTo>
                      <a:pt x="21475" y="18893"/>
                    </a:lnTo>
                    <a:lnTo>
                      <a:pt x="21516" y="18911"/>
                    </a:lnTo>
                    <a:lnTo>
                      <a:pt x="21537" y="18930"/>
                    </a:lnTo>
                    <a:lnTo>
                      <a:pt x="21579" y="18948"/>
                    </a:lnTo>
                    <a:lnTo>
                      <a:pt x="21599" y="19115"/>
                    </a:lnTo>
                    <a:lnTo>
                      <a:pt x="21579" y="19226"/>
                    </a:lnTo>
                    <a:lnTo>
                      <a:pt x="21568" y="19338"/>
                    </a:lnTo>
                    <a:lnTo>
                      <a:pt x="21527" y="19449"/>
                    </a:lnTo>
                    <a:lnTo>
                      <a:pt x="21444" y="19467"/>
                    </a:lnTo>
                    <a:lnTo>
                      <a:pt x="21381" y="19486"/>
                    </a:lnTo>
                    <a:lnTo>
                      <a:pt x="21277" y="19486"/>
                    </a:lnTo>
                    <a:lnTo>
                      <a:pt x="21163" y="19504"/>
                    </a:lnTo>
                    <a:lnTo>
                      <a:pt x="20008" y="19504"/>
                    </a:lnTo>
                    <a:lnTo>
                      <a:pt x="19759" y="19467"/>
                    </a:lnTo>
                    <a:lnTo>
                      <a:pt x="19499" y="19449"/>
                    </a:lnTo>
                    <a:lnTo>
                      <a:pt x="19249" y="19412"/>
                    </a:lnTo>
                    <a:lnTo>
                      <a:pt x="19010" y="19375"/>
                    </a:lnTo>
                    <a:lnTo>
                      <a:pt x="18750" y="19338"/>
                    </a:lnTo>
                    <a:lnTo>
                      <a:pt x="18500" y="19319"/>
                    </a:lnTo>
                    <a:lnTo>
                      <a:pt x="18240" y="19282"/>
                    </a:lnTo>
                    <a:lnTo>
                      <a:pt x="17741" y="19208"/>
                    </a:lnTo>
                    <a:lnTo>
                      <a:pt x="17481" y="19189"/>
                    </a:lnTo>
                    <a:lnTo>
                      <a:pt x="17242" y="19152"/>
                    </a:lnTo>
                    <a:lnTo>
                      <a:pt x="16992" y="19115"/>
                    </a:lnTo>
                    <a:lnTo>
                      <a:pt x="16732" y="19078"/>
                    </a:lnTo>
                    <a:lnTo>
                      <a:pt x="16483" y="19041"/>
                    </a:lnTo>
                    <a:lnTo>
                      <a:pt x="16223" y="19022"/>
                    </a:lnTo>
                    <a:lnTo>
                      <a:pt x="15973" y="18967"/>
                    </a:lnTo>
                    <a:lnTo>
                      <a:pt x="13883" y="18967"/>
                    </a:lnTo>
                    <a:lnTo>
                      <a:pt x="13633" y="19022"/>
                    </a:lnTo>
                    <a:lnTo>
                      <a:pt x="13373" y="19059"/>
                    </a:lnTo>
                    <a:lnTo>
                      <a:pt x="13124" y="19096"/>
                    </a:lnTo>
                    <a:lnTo>
                      <a:pt x="12885" y="19115"/>
                    </a:lnTo>
                    <a:lnTo>
                      <a:pt x="12625" y="19171"/>
                    </a:lnTo>
                    <a:lnTo>
                      <a:pt x="12125" y="19245"/>
                    </a:lnTo>
                    <a:lnTo>
                      <a:pt x="11876" y="19300"/>
                    </a:lnTo>
                    <a:lnTo>
                      <a:pt x="11335" y="19300"/>
                    </a:lnTo>
                    <a:lnTo>
                      <a:pt x="11054" y="19319"/>
                    </a:lnTo>
                    <a:lnTo>
                      <a:pt x="9973" y="19319"/>
                    </a:lnTo>
                    <a:lnTo>
                      <a:pt x="9713" y="19338"/>
                    </a:lnTo>
                    <a:lnTo>
                      <a:pt x="8891" y="19338"/>
                    </a:lnTo>
                    <a:lnTo>
                      <a:pt x="8621" y="19356"/>
                    </a:lnTo>
                    <a:lnTo>
                      <a:pt x="8080" y="19356"/>
                    </a:lnTo>
                    <a:lnTo>
                      <a:pt x="7810" y="19375"/>
                    </a:lnTo>
                    <a:lnTo>
                      <a:pt x="7539" y="19375"/>
                    </a:lnTo>
                    <a:lnTo>
                      <a:pt x="7383" y="19430"/>
                    </a:lnTo>
                    <a:lnTo>
                      <a:pt x="7248" y="19449"/>
                    </a:lnTo>
                    <a:lnTo>
                      <a:pt x="7102" y="19486"/>
                    </a:lnTo>
                    <a:lnTo>
                      <a:pt x="6946" y="19504"/>
                    </a:lnTo>
                    <a:lnTo>
                      <a:pt x="6811" y="19560"/>
                    </a:lnTo>
                    <a:lnTo>
                      <a:pt x="6655" y="19597"/>
                    </a:lnTo>
                    <a:lnTo>
                      <a:pt x="6510" y="19634"/>
                    </a:lnTo>
                    <a:lnTo>
                      <a:pt x="6354" y="19690"/>
                    </a:lnTo>
                    <a:lnTo>
                      <a:pt x="5896" y="19986"/>
                    </a:lnTo>
                    <a:lnTo>
                      <a:pt x="5532" y="20209"/>
                    </a:lnTo>
                    <a:lnTo>
                      <a:pt x="5262" y="20376"/>
                    </a:lnTo>
                    <a:lnTo>
                      <a:pt x="5043" y="20506"/>
                    </a:lnTo>
                    <a:lnTo>
                      <a:pt x="4867" y="20617"/>
                    </a:lnTo>
                    <a:lnTo>
                      <a:pt x="4700" y="20691"/>
                    </a:lnTo>
                    <a:lnTo>
                      <a:pt x="4523" y="20784"/>
                    </a:lnTo>
                    <a:lnTo>
                      <a:pt x="4315" y="20895"/>
                    </a:lnTo>
                    <a:lnTo>
                      <a:pt x="3972" y="21006"/>
                    </a:lnTo>
                    <a:lnTo>
                      <a:pt x="3650" y="21117"/>
                    </a:lnTo>
                    <a:lnTo>
                      <a:pt x="3327" y="21192"/>
                    </a:lnTo>
                    <a:lnTo>
                      <a:pt x="3047" y="21266"/>
                    </a:lnTo>
                    <a:lnTo>
                      <a:pt x="2776" y="21340"/>
                    </a:lnTo>
                    <a:lnTo>
                      <a:pt x="2547" y="21414"/>
                    </a:lnTo>
                    <a:lnTo>
                      <a:pt x="2371" y="21451"/>
                    </a:lnTo>
                    <a:lnTo>
                      <a:pt x="2215" y="21525"/>
                    </a:lnTo>
                    <a:lnTo>
                      <a:pt x="2027" y="21562"/>
                    </a:lnTo>
                    <a:lnTo>
                      <a:pt x="1913" y="21581"/>
                    </a:lnTo>
                    <a:lnTo>
                      <a:pt x="1819" y="21599"/>
                    </a:lnTo>
                    <a:close/>
                  </a:path>
                </a:pathLst>
              </a:custGeom>
              <a:solidFill>
                <a:srgbClr val="FFFF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8" name="AutoShape 6"/>
              <p:cNvSpPr>
                <a:spLocks/>
              </p:cNvSpPr>
              <p:nvPr/>
            </p:nvSpPr>
            <p:spPr bwMode="auto">
              <a:xfrm>
                <a:off x="1271646" y="1873010"/>
                <a:ext cx="174633"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1879"/>
                    </a:lnTo>
                    <a:lnTo>
                      <a:pt x="5400" y="9720"/>
                    </a:lnTo>
                    <a:lnTo>
                      <a:pt x="8100" y="7560"/>
                    </a:lnTo>
                    <a:lnTo>
                      <a:pt x="10800" y="6480"/>
                    </a:lnTo>
                    <a:lnTo>
                      <a:pt x="13292" y="4320"/>
                    </a:lnTo>
                    <a:lnTo>
                      <a:pt x="15992" y="2160"/>
                    </a:lnTo>
                    <a:lnTo>
                      <a:pt x="18899" y="1080"/>
                    </a:lnTo>
                    <a:lnTo>
                      <a:pt x="21599" y="0"/>
                    </a:lnTo>
                    <a:lnTo>
                      <a:pt x="21392" y="2160"/>
                    </a:lnTo>
                    <a:lnTo>
                      <a:pt x="20976" y="4320"/>
                    </a:lnTo>
                    <a:lnTo>
                      <a:pt x="20769" y="8640"/>
                    </a:lnTo>
                    <a:lnTo>
                      <a:pt x="20561" y="10800"/>
                    </a:lnTo>
                    <a:lnTo>
                      <a:pt x="18069" y="11879"/>
                    </a:lnTo>
                    <a:lnTo>
                      <a:pt x="15369" y="14039"/>
                    </a:lnTo>
                    <a:lnTo>
                      <a:pt x="10384" y="16199"/>
                    </a:lnTo>
                    <a:lnTo>
                      <a:pt x="7684" y="17279"/>
                    </a:lnTo>
                    <a:lnTo>
                      <a:pt x="5192" y="18359"/>
                    </a:lnTo>
                    <a:lnTo>
                      <a:pt x="2492" y="1943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9" name="AutoShape 7"/>
              <p:cNvSpPr>
                <a:spLocks/>
              </p:cNvSpPr>
              <p:nvPr/>
            </p:nvSpPr>
            <p:spPr bwMode="auto">
              <a:xfrm>
                <a:off x="2964000" y="1763494"/>
                <a:ext cx="928731" cy="119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31" y="21600"/>
                    </a:moveTo>
                    <a:lnTo>
                      <a:pt x="19639" y="21046"/>
                    </a:lnTo>
                    <a:lnTo>
                      <a:pt x="19208" y="20769"/>
                    </a:lnTo>
                    <a:lnTo>
                      <a:pt x="18816" y="20769"/>
                    </a:lnTo>
                    <a:lnTo>
                      <a:pt x="17954" y="20215"/>
                    </a:lnTo>
                    <a:lnTo>
                      <a:pt x="17562" y="19938"/>
                    </a:lnTo>
                    <a:lnTo>
                      <a:pt x="17131" y="19661"/>
                    </a:lnTo>
                    <a:lnTo>
                      <a:pt x="16739" y="19107"/>
                    </a:lnTo>
                    <a:lnTo>
                      <a:pt x="16229" y="18276"/>
                    </a:lnTo>
                    <a:lnTo>
                      <a:pt x="15680" y="17169"/>
                    </a:lnTo>
                    <a:lnTo>
                      <a:pt x="14661" y="15507"/>
                    </a:lnTo>
                    <a:lnTo>
                      <a:pt x="14151" y="14400"/>
                    </a:lnTo>
                    <a:lnTo>
                      <a:pt x="13681" y="13569"/>
                    </a:lnTo>
                    <a:lnTo>
                      <a:pt x="13171" y="12184"/>
                    </a:lnTo>
                    <a:lnTo>
                      <a:pt x="12662" y="11076"/>
                    </a:lnTo>
                    <a:lnTo>
                      <a:pt x="10898" y="11076"/>
                    </a:lnTo>
                    <a:lnTo>
                      <a:pt x="10427" y="11630"/>
                    </a:lnTo>
                    <a:lnTo>
                      <a:pt x="8820" y="11630"/>
                    </a:lnTo>
                    <a:lnTo>
                      <a:pt x="8153" y="11907"/>
                    </a:lnTo>
                    <a:lnTo>
                      <a:pt x="6664" y="11907"/>
                    </a:lnTo>
                    <a:lnTo>
                      <a:pt x="5762" y="12184"/>
                    </a:lnTo>
                    <a:lnTo>
                      <a:pt x="1215" y="12184"/>
                    </a:lnTo>
                    <a:lnTo>
                      <a:pt x="1136" y="12738"/>
                    </a:lnTo>
                    <a:lnTo>
                      <a:pt x="980" y="13569"/>
                    </a:lnTo>
                    <a:lnTo>
                      <a:pt x="666" y="14676"/>
                    </a:lnTo>
                    <a:lnTo>
                      <a:pt x="509" y="14400"/>
                    </a:lnTo>
                    <a:lnTo>
                      <a:pt x="352" y="14400"/>
                    </a:lnTo>
                    <a:lnTo>
                      <a:pt x="156" y="14123"/>
                    </a:lnTo>
                    <a:lnTo>
                      <a:pt x="0" y="14123"/>
                    </a:lnTo>
                    <a:lnTo>
                      <a:pt x="196" y="10800"/>
                    </a:lnTo>
                    <a:lnTo>
                      <a:pt x="392" y="8030"/>
                    </a:lnTo>
                    <a:lnTo>
                      <a:pt x="666" y="4984"/>
                    </a:lnTo>
                    <a:lnTo>
                      <a:pt x="862" y="1938"/>
                    </a:lnTo>
                    <a:lnTo>
                      <a:pt x="1803" y="2215"/>
                    </a:lnTo>
                    <a:lnTo>
                      <a:pt x="2665" y="2492"/>
                    </a:lnTo>
                    <a:lnTo>
                      <a:pt x="3606" y="2769"/>
                    </a:lnTo>
                    <a:lnTo>
                      <a:pt x="4508" y="3046"/>
                    </a:lnTo>
                    <a:lnTo>
                      <a:pt x="5370" y="3323"/>
                    </a:lnTo>
                    <a:lnTo>
                      <a:pt x="6233" y="3876"/>
                    </a:lnTo>
                    <a:lnTo>
                      <a:pt x="7173" y="4153"/>
                    </a:lnTo>
                    <a:lnTo>
                      <a:pt x="8036" y="4430"/>
                    </a:lnTo>
                    <a:lnTo>
                      <a:pt x="8271" y="3046"/>
                    </a:lnTo>
                    <a:lnTo>
                      <a:pt x="8506" y="2215"/>
                    </a:lnTo>
                    <a:lnTo>
                      <a:pt x="8741" y="830"/>
                    </a:lnTo>
                    <a:lnTo>
                      <a:pt x="8977" y="0"/>
                    </a:lnTo>
                    <a:lnTo>
                      <a:pt x="10113" y="276"/>
                    </a:lnTo>
                    <a:lnTo>
                      <a:pt x="11054" y="553"/>
                    </a:lnTo>
                    <a:lnTo>
                      <a:pt x="11838" y="1107"/>
                    </a:lnTo>
                    <a:lnTo>
                      <a:pt x="12544" y="1384"/>
                    </a:lnTo>
                    <a:lnTo>
                      <a:pt x="13210" y="2215"/>
                    </a:lnTo>
                    <a:lnTo>
                      <a:pt x="13994" y="2769"/>
                    </a:lnTo>
                    <a:lnTo>
                      <a:pt x="14857" y="3323"/>
                    </a:lnTo>
                    <a:lnTo>
                      <a:pt x="15954" y="4430"/>
                    </a:lnTo>
                    <a:lnTo>
                      <a:pt x="16307" y="4984"/>
                    </a:lnTo>
                    <a:lnTo>
                      <a:pt x="16660" y="5815"/>
                    </a:lnTo>
                    <a:lnTo>
                      <a:pt x="17444" y="6923"/>
                    </a:lnTo>
                    <a:lnTo>
                      <a:pt x="17797" y="8030"/>
                    </a:lnTo>
                    <a:lnTo>
                      <a:pt x="18581" y="9138"/>
                    </a:lnTo>
                    <a:lnTo>
                      <a:pt x="18934" y="9969"/>
                    </a:lnTo>
                    <a:lnTo>
                      <a:pt x="20345" y="9969"/>
                    </a:lnTo>
                    <a:lnTo>
                      <a:pt x="20541" y="9138"/>
                    </a:lnTo>
                    <a:lnTo>
                      <a:pt x="20776" y="8584"/>
                    </a:lnTo>
                    <a:lnTo>
                      <a:pt x="20933" y="7753"/>
                    </a:lnTo>
                    <a:lnTo>
                      <a:pt x="21129" y="6923"/>
                    </a:lnTo>
                    <a:lnTo>
                      <a:pt x="21207" y="10246"/>
                    </a:lnTo>
                    <a:lnTo>
                      <a:pt x="21325" y="13569"/>
                    </a:lnTo>
                    <a:lnTo>
                      <a:pt x="21443" y="16615"/>
                    </a:lnTo>
                    <a:lnTo>
                      <a:pt x="21599" y="19938"/>
                    </a:lnTo>
                    <a:lnTo>
                      <a:pt x="21325" y="20492"/>
                    </a:lnTo>
                    <a:lnTo>
                      <a:pt x="20933" y="21046"/>
                    </a:lnTo>
                    <a:lnTo>
                      <a:pt x="20776" y="21046"/>
                    </a:lnTo>
                    <a:lnTo>
                      <a:pt x="20619" y="21600"/>
                    </a:lnTo>
                    <a:lnTo>
                      <a:pt x="20031"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0" name="AutoShape 8"/>
              <p:cNvSpPr>
                <a:spLocks/>
              </p:cNvSpPr>
              <p:nvPr/>
            </p:nvSpPr>
            <p:spPr bwMode="auto">
              <a:xfrm>
                <a:off x="3278340" y="1773017"/>
                <a:ext cx="584227" cy="888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2" y="21600"/>
                    </a:moveTo>
                    <a:lnTo>
                      <a:pt x="15935" y="20110"/>
                    </a:lnTo>
                    <a:lnTo>
                      <a:pt x="14503" y="18620"/>
                    </a:lnTo>
                    <a:lnTo>
                      <a:pt x="12947" y="16386"/>
                    </a:lnTo>
                    <a:lnTo>
                      <a:pt x="11453" y="14151"/>
                    </a:lnTo>
                    <a:lnTo>
                      <a:pt x="10021" y="11917"/>
                    </a:lnTo>
                    <a:lnTo>
                      <a:pt x="8590" y="10427"/>
                    </a:lnTo>
                    <a:lnTo>
                      <a:pt x="7407" y="8937"/>
                    </a:lnTo>
                    <a:lnTo>
                      <a:pt x="6411" y="8193"/>
                    </a:lnTo>
                    <a:lnTo>
                      <a:pt x="5602" y="8565"/>
                    </a:lnTo>
                    <a:lnTo>
                      <a:pt x="4855" y="8937"/>
                    </a:lnTo>
                    <a:lnTo>
                      <a:pt x="4046" y="9310"/>
                    </a:lnTo>
                    <a:lnTo>
                      <a:pt x="3174" y="9682"/>
                    </a:lnTo>
                    <a:lnTo>
                      <a:pt x="2365" y="10427"/>
                    </a:lnTo>
                    <a:lnTo>
                      <a:pt x="1618" y="10800"/>
                    </a:lnTo>
                    <a:lnTo>
                      <a:pt x="0" y="11544"/>
                    </a:lnTo>
                    <a:lnTo>
                      <a:pt x="62" y="10800"/>
                    </a:lnTo>
                    <a:lnTo>
                      <a:pt x="186" y="9682"/>
                    </a:lnTo>
                    <a:lnTo>
                      <a:pt x="186" y="8937"/>
                    </a:lnTo>
                    <a:lnTo>
                      <a:pt x="248" y="8193"/>
                    </a:lnTo>
                    <a:lnTo>
                      <a:pt x="809" y="6703"/>
                    </a:lnTo>
                    <a:lnTo>
                      <a:pt x="1307" y="5958"/>
                    </a:lnTo>
                    <a:lnTo>
                      <a:pt x="1618" y="5213"/>
                    </a:lnTo>
                    <a:lnTo>
                      <a:pt x="1991" y="4468"/>
                    </a:lnTo>
                    <a:lnTo>
                      <a:pt x="2240" y="3724"/>
                    </a:lnTo>
                    <a:lnTo>
                      <a:pt x="2365" y="2606"/>
                    </a:lnTo>
                    <a:lnTo>
                      <a:pt x="2614" y="1489"/>
                    </a:lnTo>
                    <a:lnTo>
                      <a:pt x="2925" y="0"/>
                    </a:lnTo>
                    <a:lnTo>
                      <a:pt x="4046" y="372"/>
                    </a:lnTo>
                    <a:lnTo>
                      <a:pt x="5104" y="744"/>
                    </a:lnTo>
                    <a:lnTo>
                      <a:pt x="6100" y="1489"/>
                    </a:lnTo>
                    <a:lnTo>
                      <a:pt x="7158" y="1862"/>
                    </a:lnTo>
                    <a:lnTo>
                      <a:pt x="8216" y="2979"/>
                    </a:lnTo>
                    <a:lnTo>
                      <a:pt x="9274" y="3351"/>
                    </a:lnTo>
                    <a:lnTo>
                      <a:pt x="10333" y="4096"/>
                    </a:lnTo>
                    <a:lnTo>
                      <a:pt x="11391" y="4468"/>
                    </a:lnTo>
                    <a:lnTo>
                      <a:pt x="12200" y="5958"/>
                    </a:lnTo>
                    <a:lnTo>
                      <a:pt x="13072" y="6703"/>
                    </a:lnTo>
                    <a:lnTo>
                      <a:pt x="13756" y="8193"/>
                    </a:lnTo>
                    <a:lnTo>
                      <a:pt x="14628" y="8937"/>
                    </a:lnTo>
                    <a:lnTo>
                      <a:pt x="15437" y="10427"/>
                    </a:lnTo>
                    <a:lnTo>
                      <a:pt x="16246" y="11544"/>
                    </a:lnTo>
                    <a:lnTo>
                      <a:pt x="16993" y="12289"/>
                    </a:lnTo>
                    <a:lnTo>
                      <a:pt x="17802" y="13779"/>
                    </a:lnTo>
                    <a:lnTo>
                      <a:pt x="18300" y="14151"/>
                    </a:lnTo>
                    <a:lnTo>
                      <a:pt x="18798" y="14151"/>
                    </a:lnTo>
                    <a:lnTo>
                      <a:pt x="19296" y="14524"/>
                    </a:lnTo>
                    <a:lnTo>
                      <a:pt x="19670" y="14896"/>
                    </a:lnTo>
                    <a:lnTo>
                      <a:pt x="20168" y="15641"/>
                    </a:lnTo>
                    <a:lnTo>
                      <a:pt x="20666" y="15641"/>
                    </a:lnTo>
                    <a:lnTo>
                      <a:pt x="21102" y="16013"/>
                    </a:lnTo>
                    <a:lnTo>
                      <a:pt x="21599" y="16386"/>
                    </a:lnTo>
                    <a:lnTo>
                      <a:pt x="21599" y="17131"/>
                    </a:lnTo>
                    <a:lnTo>
                      <a:pt x="21475" y="18248"/>
                    </a:lnTo>
                    <a:lnTo>
                      <a:pt x="21351" y="19737"/>
                    </a:lnTo>
                    <a:lnTo>
                      <a:pt x="20853" y="20110"/>
                    </a:lnTo>
                    <a:lnTo>
                      <a:pt x="20355" y="20110"/>
                    </a:lnTo>
                    <a:lnTo>
                      <a:pt x="19857" y="20482"/>
                    </a:lnTo>
                    <a:lnTo>
                      <a:pt x="19296" y="20482"/>
                    </a:lnTo>
                    <a:lnTo>
                      <a:pt x="18798" y="21227"/>
                    </a:lnTo>
                    <a:lnTo>
                      <a:pt x="18300" y="21227"/>
                    </a:lnTo>
                    <a:lnTo>
                      <a:pt x="17740" y="21600"/>
                    </a:lnTo>
                    <a:lnTo>
                      <a:pt x="17242"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1" name="AutoShape 9"/>
              <p:cNvSpPr>
                <a:spLocks/>
              </p:cNvSpPr>
              <p:nvPr/>
            </p:nvSpPr>
            <p:spPr bwMode="auto">
              <a:xfrm>
                <a:off x="1770145" y="1787302"/>
                <a:ext cx="719172" cy="6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3" y="21600"/>
                    </a:moveTo>
                    <a:lnTo>
                      <a:pt x="961" y="20019"/>
                    </a:lnTo>
                    <a:lnTo>
                      <a:pt x="758" y="18965"/>
                    </a:lnTo>
                    <a:lnTo>
                      <a:pt x="455" y="18439"/>
                    </a:lnTo>
                    <a:lnTo>
                      <a:pt x="303" y="17385"/>
                    </a:lnTo>
                    <a:lnTo>
                      <a:pt x="202" y="15278"/>
                    </a:lnTo>
                    <a:lnTo>
                      <a:pt x="101" y="13697"/>
                    </a:lnTo>
                    <a:lnTo>
                      <a:pt x="0" y="11590"/>
                    </a:lnTo>
                    <a:lnTo>
                      <a:pt x="0" y="10009"/>
                    </a:lnTo>
                    <a:lnTo>
                      <a:pt x="859" y="8956"/>
                    </a:lnTo>
                    <a:lnTo>
                      <a:pt x="1821" y="8429"/>
                    </a:lnTo>
                    <a:lnTo>
                      <a:pt x="2832" y="8429"/>
                    </a:lnTo>
                    <a:lnTo>
                      <a:pt x="3793" y="7902"/>
                    </a:lnTo>
                    <a:lnTo>
                      <a:pt x="4856" y="7375"/>
                    </a:lnTo>
                    <a:lnTo>
                      <a:pt x="5969" y="7375"/>
                    </a:lnTo>
                    <a:lnTo>
                      <a:pt x="7081" y="6848"/>
                    </a:lnTo>
                    <a:lnTo>
                      <a:pt x="8144" y="6848"/>
                    </a:lnTo>
                    <a:lnTo>
                      <a:pt x="9206" y="6321"/>
                    </a:lnTo>
                    <a:lnTo>
                      <a:pt x="10319" y="5268"/>
                    </a:lnTo>
                    <a:lnTo>
                      <a:pt x="11331" y="5268"/>
                    </a:lnTo>
                    <a:lnTo>
                      <a:pt x="13354" y="4214"/>
                    </a:lnTo>
                    <a:lnTo>
                      <a:pt x="14265" y="3687"/>
                    </a:lnTo>
                    <a:lnTo>
                      <a:pt x="15125" y="2634"/>
                    </a:lnTo>
                    <a:lnTo>
                      <a:pt x="15934" y="1580"/>
                    </a:lnTo>
                    <a:lnTo>
                      <a:pt x="16895" y="1580"/>
                    </a:lnTo>
                    <a:lnTo>
                      <a:pt x="17350" y="1053"/>
                    </a:lnTo>
                    <a:lnTo>
                      <a:pt x="17806" y="1053"/>
                    </a:lnTo>
                    <a:lnTo>
                      <a:pt x="18261" y="526"/>
                    </a:lnTo>
                    <a:lnTo>
                      <a:pt x="18767" y="526"/>
                    </a:lnTo>
                    <a:lnTo>
                      <a:pt x="19222" y="0"/>
                    </a:lnTo>
                    <a:lnTo>
                      <a:pt x="19677" y="0"/>
                    </a:lnTo>
                    <a:lnTo>
                      <a:pt x="20284" y="4214"/>
                    </a:lnTo>
                    <a:lnTo>
                      <a:pt x="20588" y="6848"/>
                    </a:lnTo>
                    <a:lnTo>
                      <a:pt x="20790" y="8956"/>
                    </a:lnTo>
                    <a:lnTo>
                      <a:pt x="20891" y="11590"/>
                    </a:lnTo>
                    <a:lnTo>
                      <a:pt x="21600" y="11590"/>
                    </a:lnTo>
                    <a:lnTo>
                      <a:pt x="21549" y="12643"/>
                    </a:lnTo>
                    <a:lnTo>
                      <a:pt x="21498" y="14224"/>
                    </a:lnTo>
                    <a:lnTo>
                      <a:pt x="21397" y="15278"/>
                    </a:lnTo>
                    <a:lnTo>
                      <a:pt x="21347" y="17385"/>
                    </a:lnTo>
                    <a:lnTo>
                      <a:pt x="20284" y="18439"/>
                    </a:lnTo>
                    <a:lnTo>
                      <a:pt x="19475" y="19492"/>
                    </a:lnTo>
                    <a:lnTo>
                      <a:pt x="18868" y="20019"/>
                    </a:lnTo>
                    <a:lnTo>
                      <a:pt x="18362" y="21073"/>
                    </a:lnTo>
                    <a:lnTo>
                      <a:pt x="17856" y="21600"/>
                    </a:lnTo>
                    <a:lnTo>
                      <a:pt x="16136" y="21600"/>
                    </a:lnTo>
                    <a:lnTo>
                      <a:pt x="15833" y="20019"/>
                    </a:lnTo>
                    <a:lnTo>
                      <a:pt x="15428" y="18965"/>
                    </a:lnTo>
                    <a:lnTo>
                      <a:pt x="15023" y="17385"/>
                    </a:lnTo>
                    <a:lnTo>
                      <a:pt x="14669" y="14751"/>
                    </a:lnTo>
                    <a:lnTo>
                      <a:pt x="10471" y="14751"/>
                    </a:lnTo>
                    <a:lnTo>
                      <a:pt x="8599" y="17385"/>
                    </a:lnTo>
                    <a:lnTo>
                      <a:pt x="7081" y="18439"/>
                    </a:lnTo>
                    <a:lnTo>
                      <a:pt x="5969" y="19492"/>
                    </a:lnTo>
                    <a:lnTo>
                      <a:pt x="5007" y="21073"/>
                    </a:lnTo>
                    <a:lnTo>
                      <a:pt x="4148" y="21073"/>
                    </a:lnTo>
                    <a:lnTo>
                      <a:pt x="3338" y="21600"/>
                    </a:lnTo>
                    <a:lnTo>
                      <a:pt x="1163"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2" name="AutoShape 10"/>
              <p:cNvSpPr>
                <a:spLocks/>
              </p:cNvSpPr>
              <p:nvPr/>
            </p:nvSpPr>
            <p:spPr bwMode="auto">
              <a:xfrm>
                <a:off x="1847936" y="1823808"/>
                <a:ext cx="144469"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502" y="17672"/>
                    </a:lnTo>
                    <a:lnTo>
                      <a:pt x="753" y="9818"/>
                    </a:lnTo>
                    <a:lnTo>
                      <a:pt x="1004" y="5890"/>
                    </a:lnTo>
                    <a:lnTo>
                      <a:pt x="1004" y="0"/>
                    </a:lnTo>
                    <a:lnTo>
                      <a:pt x="19590" y="0"/>
                    </a:lnTo>
                    <a:lnTo>
                      <a:pt x="21348" y="3927"/>
                    </a:lnTo>
                    <a:lnTo>
                      <a:pt x="21599" y="3927"/>
                    </a:lnTo>
                    <a:lnTo>
                      <a:pt x="21599" y="5890"/>
                    </a:lnTo>
                    <a:lnTo>
                      <a:pt x="21348" y="7854"/>
                    </a:lnTo>
                    <a:lnTo>
                      <a:pt x="18586" y="9818"/>
                    </a:lnTo>
                    <a:lnTo>
                      <a:pt x="16074" y="9818"/>
                    </a:lnTo>
                    <a:lnTo>
                      <a:pt x="13311" y="11781"/>
                    </a:lnTo>
                    <a:lnTo>
                      <a:pt x="10800" y="13745"/>
                    </a:lnTo>
                    <a:lnTo>
                      <a:pt x="8037" y="17672"/>
                    </a:lnTo>
                    <a:lnTo>
                      <a:pt x="5274" y="17672"/>
                    </a:lnTo>
                    <a:lnTo>
                      <a:pt x="2762" y="19636"/>
                    </a:lnTo>
                    <a:lnTo>
                      <a:pt x="0"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3" name="AutoShape 11"/>
              <p:cNvSpPr>
                <a:spLocks/>
              </p:cNvSpPr>
              <p:nvPr/>
            </p:nvSpPr>
            <p:spPr bwMode="auto">
              <a:xfrm>
                <a:off x="2328971" y="1831743"/>
                <a:ext cx="42865" cy="6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047" y="5400"/>
                    </a:lnTo>
                    <a:lnTo>
                      <a:pt x="14688" y="0"/>
                    </a:lnTo>
                    <a:lnTo>
                      <a:pt x="21600" y="5400"/>
                    </a:lnTo>
                    <a:lnTo>
                      <a:pt x="20736"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4" name="AutoShape 12"/>
              <p:cNvSpPr>
                <a:spLocks/>
              </p:cNvSpPr>
              <p:nvPr/>
            </p:nvSpPr>
            <p:spPr bwMode="auto">
              <a:xfrm>
                <a:off x="2267056" y="1809522"/>
                <a:ext cx="6191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75" y="21599"/>
                    </a:moveTo>
                    <a:lnTo>
                      <a:pt x="7005" y="15428"/>
                    </a:lnTo>
                    <a:lnTo>
                      <a:pt x="4670" y="13885"/>
                    </a:lnTo>
                    <a:lnTo>
                      <a:pt x="0" y="12342"/>
                    </a:lnTo>
                    <a:lnTo>
                      <a:pt x="0" y="0"/>
                    </a:lnTo>
                    <a:lnTo>
                      <a:pt x="5837" y="0"/>
                    </a:lnTo>
                    <a:lnTo>
                      <a:pt x="11091" y="1542"/>
                    </a:lnTo>
                    <a:lnTo>
                      <a:pt x="16345" y="1542"/>
                    </a:lnTo>
                    <a:lnTo>
                      <a:pt x="21599" y="3085"/>
                    </a:lnTo>
                    <a:lnTo>
                      <a:pt x="19264" y="12342"/>
                    </a:lnTo>
                    <a:lnTo>
                      <a:pt x="18097" y="18514"/>
                    </a:lnTo>
                    <a:lnTo>
                      <a:pt x="15762" y="20057"/>
                    </a:lnTo>
                    <a:lnTo>
                      <a:pt x="11675"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5" name="AutoShape 13"/>
              <p:cNvSpPr>
                <a:spLocks/>
              </p:cNvSpPr>
              <p:nvPr/>
            </p:nvSpPr>
            <p:spPr bwMode="auto">
              <a:xfrm>
                <a:off x="3010041" y="1787302"/>
                <a:ext cx="254012"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44" y="21599"/>
                    </a:moveTo>
                    <a:lnTo>
                      <a:pt x="15840" y="21599"/>
                    </a:lnTo>
                    <a:lnTo>
                      <a:pt x="13536" y="20519"/>
                    </a:lnTo>
                    <a:lnTo>
                      <a:pt x="0" y="20519"/>
                    </a:lnTo>
                    <a:lnTo>
                      <a:pt x="0" y="15119"/>
                    </a:lnTo>
                    <a:lnTo>
                      <a:pt x="143" y="9720"/>
                    </a:lnTo>
                    <a:lnTo>
                      <a:pt x="287" y="5400"/>
                    </a:lnTo>
                    <a:lnTo>
                      <a:pt x="431" y="0"/>
                    </a:lnTo>
                    <a:lnTo>
                      <a:pt x="3887" y="1080"/>
                    </a:lnTo>
                    <a:lnTo>
                      <a:pt x="6623" y="2160"/>
                    </a:lnTo>
                    <a:lnTo>
                      <a:pt x="8783" y="3240"/>
                    </a:lnTo>
                    <a:lnTo>
                      <a:pt x="12816" y="7560"/>
                    </a:lnTo>
                    <a:lnTo>
                      <a:pt x="15120" y="9720"/>
                    </a:lnTo>
                    <a:lnTo>
                      <a:pt x="18000" y="12959"/>
                    </a:lnTo>
                    <a:lnTo>
                      <a:pt x="21600" y="17279"/>
                    </a:lnTo>
                    <a:lnTo>
                      <a:pt x="21024" y="20519"/>
                    </a:lnTo>
                    <a:lnTo>
                      <a:pt x="20592" y="21599"/>
                    </a:lnTo>
                    <a:lnTo>
                      <a:pt x="18144"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6" name="AutoShape 14"/>
              <p:cNvSpPr>
                <a:spLocks/>
              </p:cNvSpPr>
              <p:nvPr/>
            </p:nvSpPr>
            <p:spPr bwMode="auto">
              <a:xfrm>
                <a:off x="3113232" y="1622233"/>
                <a:ext cx="654081" cy="55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0" y="19199"/>
                    </a:moveTo>
                    <a:lnTo>
                      <a:pt x="6624" y="16799"/>
                    </a:lnTo>
                    <a:lnTo>
                      <a:pt x="6624" y="13799"/>
                    </a:lnTo>
                    <a:lnTo>
                      <a:pt x="6569" y="10800"/>
                    </a:lnTo>
                    <a:lnTo>
                      <a:pt x="6457" y="8400"/>
                    </a:lnTo>
                    <a:lnTo>
                      <a:pt x="0" y="8400"/>
                    </a:lnTo>
                    <a:lnTo>
                      <a:pt x="0" y="4200"/>
                    </a:lnTo>
                    <a:lnTo>
                      <a:pt x="389" y="3000"/>
                    </a:lnTo>
                    <a:lnTo>
                      <a:pt x="835" y="2400"/>
                    </a:lnTo>
                    <a:lnTo>
                      <a:pt x="1224" y="2400"/>
                    </a:lnTo>
                    <a:lnTo>
                      <a:pt x="1614" y="1800"/>
                    </a:lnTo>
                    <a:lnTo>
                      <a:pt x="2505" y="600"/>
                    </a:lnTo>
                    <a:lnTo>
                      <a:pt x="2894" y="600"/>
                    </a:lnTo>
                    <a:lnTo>
                      <a:pt x="3340" y="0"/>
                    </a:lnTo>
                    <a:lnTo>
                      <a:pt x="5845" y="2400"/>
                    </a:lnTo>
                    <a:lnTo>
                      <a:pt x="7793" y="4200"/>
                    </a:lnTo>
                    <a:lnTo>
                      <a:pt x="9185" y="5400"/>
                    </a:lnTo>
                    <a:lnTo>
                      <a:pt x="10298" y="6600"/>
                    </a:lnTo>
                    <a:lnTo>
                      <a:pt x="11078" y="6600"/>
                    </a:lnTo>
                    <a:lnTo>
                      <a:pt x="11746" y="7200"/>
                    </a:lnTo>
                    <a:lnTo>
                      <a:pt x="13249" y="7200"/>
                    </a:lnTo>
                    <a:lnTo>
                      <a:pt x="13750" y="6000"/>
                    </a:lnTo>
                    <a:lnTo>
                      <a:pt x="14307" y="4800"/>
                    </a:lnTo>
                    <a:lnTo>
                      <a:pt x="14863" y="4200"/>
                    </a:lnTo>
                    <a:lnTo>
                      <a:pt x="15364" y="2400"/>
                    </a:lnTo>
                    <a:lnTo>
                      <a:pt x="16088" y="2400"/>
                    </a:lnTo>
                    <a:lnTo>
                      <a:pt x="16812" y="1800"/>
                    </a:lnTo>
                    <a:lnTo>
                      <a:pt x="18204" y="1800"/>
                    </a:lnTo>
                    <a:lnTo>
                      <a:pt x="18927" y="1200"/>
                    </a:lnTo>
                    <a:lnTo>
                      <a:pt x="21154" y="1200"/>
                    </a:lnTo>
                    <a:lnTo>
                      <a:pt x="21321" y="6000"/>
                    </a:lnTo>
                    <a:lnTo>
                      <a:pt x="21377" y="10800"/>
                    </a:lnTo>
                    <a:lnTo>
                      <a:pt x="21544" y="15599"/>
                    </a:lnTo>
                    <a:lnTo>
                      <a:pt x="21599" y="21599"/>
                    </a:lnTo>
                    <a:lnTo>
                      <a:pt x="19762" y="21599"/>
                    </a:lnTo>
                    <a:lnTo>
                      <a:pt x="18816" y="20999"/>
                    </a:lnTo>
                    <a:lnTo>
                      <a:pt x="15142" y="20999"/>
                    </a:lnTo>
                    <a:lnTo>
                      <a:pt x="14195" y="19799"/>
                    </a:lnTo>
                    <a:lnTo>
                      <a:pt x="9463" y="19799"/>
                    </a:lnTo>
                    <a:lnTo>
                      <a:pt x="8517" y="19199"/>
                    </a:lnTo>
                    <a:lnTo>
                      <a:pt x="6680" y="191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7" name="AutoShape 15"/>
              <p:cNvSpPr>
                <a:spLocks/>
              </p:cNvSpPr>
              <p:nvPr/>
            </p:nvSpPr>
            <p:spPr bwMode="auto">
              <a:xfrm>
                <a:off x="3333906" y="1649216"/>
                <a:ext cx="103192"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6019" y="2700"/>
                    </a:lnTo>
                    <a:lnTo>
                      <a:pt x="10622" y="2700"/>
                    </a:lnTo>
                    <a:lnTo>
                      <a:pt x="13809" y="8100"/>
                    </a:lnTo>
                    <a:lnTo>
                      <a:pt x="16288" y="8100"/>
                    </a:lnTo>
                    <a:lnTo>
                      <a:pt x="18059" y="10800"/>
                    </a:lnTo>
                    <a:lnTo>
                      <a:pt x="19121" y="10800"/>
                    </a:lnTo>
                    <a:lnTo>
                      <a:pt x="20537" y="13499"/>
                    </a:lnTo>
                    <a:lnTo>
                      <a:pt x="21599" y="16199"/>
                    </a:lnTo>
                    <a:lnTo>
                      <a:pt x="18767" y="16199"/>
                    </a:lnTo>
                    <a:lnTo>
                      <a:pt x="16288" y="18899"/>
                    </a:lnTo>
                    <a:lnTo>
                      <a:pt x="10622" y="18899"/>
                    </a:lnTo>
                    <a:lnTo>
                      <a:pt x="8498"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8" name="AutoShape 16"/>
              <p:cNvSpPr>
                <a:spLocks/>
              </p:cNvSpPr>
              <p:nvPr/>
            </p:nvSpPr>
            <p:spPr bwMode="auto">
              <a:xfrm>
                <a:off x="3608555" y="1642867"/>
                <a:ext cx="8890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781" y="21599"/>
                    </a:moveTo>
                    <a:lnTo>
                      <a:pt x="7743" y="21599"/>
                    </a:lnTo>
                    <a:lnTo>
                      <a:pt x="4890" y="19439"/>
                    </a:lnTo>
                    <a:lnTo>
                      <a:pt x="0" y="19439"/>
                    </a:lnTo>
                    <a:lnTo>
                      <a:pt x="0" y="0"/>
                    </a:lnTo>
                    <a:lnTo>
                      <a:pt x="21600" y="0"/>
                    </a:lnTo>
                    <a:lnTo>
                      <a:pt x="21192" y="4320"/>
                    </a:lnTo>
                    <a:lnTo>
                      <a:pt x="20377" y="8640"/>
                    </a:lnTo>
                    <a:lnTo>
                      <a:pt x="19969" y="17279"/>
                    </a:lnTo>
                    <a:lnTo>
                      <a:pt x="19562" y="21599"/>
                    </a:lnTo>
                    <a:lnTo>
                      <a:pt x="9781"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9" name="AutoShape 17"/>
              <p:cNvSpPr>
                <a:spLocks/>
              </p:cNvSpPr>
              <p:nvPr/>
            </p:nvSpPr>
            <p:spPr bwMode="auto">
              <a:xfrm>
                <a:off x="3689522" y="1460339"/>
                <a:ext cx="166695" cy="34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400" y="21599"/>
                    </a:moveTo>
                    <a:lnTo>
                      <a:pt x="12654" y="20660"/>
                    </a:lnTo>
                    <a:lnTo>
                      <a:pt x="10909" y="17843"/>
                    </a:lnTo>
                    <a:lnTo>
                      <a:pt x="9163" y="16904"/>
                    </a:lnTo>
                    <a:lnTo>
                      <a:pt x="7199" y="15965"/>
                    </a:lnTo>
                    <a:lnTo>
                      <a:pt x="3709" y="14086"/>
                    </a:lnTo>
                    <a:lnTo>
                      <a:pt x="1745" y="13147"/>
                    </a:lnTo>
                    <a:lnTo>
                      <a:pt x="0" y="11269"/>
                    </a:lnTo>
                    <a:lnTo>
                      <a:pt x="0" y="3756"/>
                    </a:lnTo>
                    <a:lnTo>
                      <a:pt x="2618" y="3756"/>
                    </a:lnTo>
                    <a:lnTo>
                      <a:pt x="5454" y="2817"/>
                    </a:lnTo>
                    <a:lnTo>
                      <a:pt x="8072" y="2817"/>
                    </a:lnTo>
                    <a:lnTo>
                      <a:pt x="10909" y="1878"/>
                    </a:lnTo>
                    <a:lnTo>
                      <a:pt x="13527" y="939"/>
                    </a:lnTo>
                    <a:lnTo>
                      <a:pt x="16145" y="939"/>
                    </a:lnTo>
                    <a:lnTo>
                      <a:pt x="18981" y="0"/>
                    </a:lnTo>
                    <a:lnTo>
                      <a:pt x="21600" y="0"/>
                    </a:lnTo>
                    <a:lnTo>
                      <a:pt x="21163" y="4695"/>
                    </a:lnTo>
                    <a:lnTo>
                      <a:pt x="20727" y="15965"/>
                    </a:lnTo>
                    <a:lnTo>
                      <a:pt x="20290" y="21599"/>
                    </a:lnTo>
                    <a:lnTo>
                      <a:pt x="14400"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0" name="AutoShape 18"/>
              <p:cNvSpPr>
                <a:spLocks/>
              </p:cNvSpPr>
              <p:nvPr/>
            </p:nvSpPr>
            <p:spPr bwMode="auto">
              <a:xfrm>
                <a:off x="3614906" y="1009576"/>
                <a:ext cx="241311" cy="428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5437" y="15428"/>
                    </a:lnTo>
                    <a:lnTo>
                      <a:pt x="9667" y="10028"/>
                    </a:lnTo>
                    <a:lnTo>
                      <a:pt x="12839" y="6171"/>
                    </a:lnTo>
                    <a:lnTo>
                      <a:pt x="15104" y="3857"/>
                    </a:lnTo>
                    <a:lnTo>
                      <a:pt x="16917" y="3085"/>
                    </a:lnTo>
                    <a:lnTo>
                      <a:pt x="18427" y="771"/>
                    </a:lnTo>
                    <a:lnTo>
                      <a:pt x="19938" y="771"/>
                    </a:lnTo>
                    <a:lnTo>
                      <a:pt x="21599" y="0"/>
                    </a:lnTo>
                    <a:lnTo>
                      <a:pt x="21297" y="3085"/>
                    </a:lnTo>
                    <a:lnTo>
                      <a:pt x="20995" y="5400"/>
                    </a:lnTo>
                    <a:lnTo>
                      <a:pt x="20693" y="8485"/>
                    </a:lnTo>
                    <a:lnTo>
                      <a:pt x="20391" y="10028"/>
                    </a:lnTo>
                    <a:lnTo>
                      <a:pt x="17974" y="13114"/>
                    </a:lnTo>
                    <a:lnTo>
                      <a:pt x="16615" y="13885"/>
                    </a:lnTo>
                    <a:lnTo>
                      <a:pt x="14953" y="14657"/>
                    </a:lnTo>
                    <a:lnTo>
                      <a:pt x="12839" y="16199"/>
                    </a:lnTo>
                    <a:lnTo>
                      <a:pt x="9667" y="16971"/>
                    </a:lnTo>
                    <a:lnTo>
                      <a:pt x="5437" y="19285"/>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1" name="AutoShape 19"/>
              <p:cNvSpPr>
                <a:spLocks/>
              </p:cNvSpPr>
              <p:nvPr/>
            </p:nvSpPr>
            <p:spPr bwMode="auto">
              <a:xfrm>
                <a:off x="3675234" y="879426"/>
                <a:ext cx="150820" cy="492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6199"/>
                    </a:lnTo>
                    <a:lnTo>
                      <a:pt x="2159" y="13499"/>
                    </a:lnTo>
                    <a:lnTo>
                      <a:pt x="4319" y="12149"/>
                    </a:lnTo>
                    <a:lnTo>
                      <a:pt x="6479" y="9450"/>
                    </a:lnTo>
                    <a:lnTo>
                      <a:pt x="8639" y="8100"/>
                    </a:lnTo>
                    <a:lnTo>
                      <a:pt x="11040" y="6750"/>
                    </a:lnTo>
                    <a:lnTo>
                      <a:pt x="13440" y="4050"/>
                    </a:lnTo>
                    <a:lnTo>
                      <a:pt x="15600" y="2700"/>
                    </a:lnTo>
                    <a:lnTo>
                      <a:pt x="18000" y="0"/>
                    </a:lnTo>
                    <a:lnTo>
                      <a:pt x="18960" y="0"/>
                    </a:lnTo>
                    <a:lnTo>
                      <a:pt x="19920" y="675"/>
                    </a:lnTo>
                    <a:lnTo>
                      <a:pt x="20880" y="675"/>
                    </a:lnTo>
                    <a:lnTo>
                      <a:pt x="21600" y="2025"/>
                    </a:lnTo>
                    <a:lnTo>
                      <a:pt x="21360" y="4050"/>
                    </a:lnTo>
                    <a:lnTo>
                      <a:pt x="21360" y="11474"/>
                    </a:lnTo>
                    <a:lnTo>
                      <a:pt x="19200" y="13499"/>
                    </a:lnTo>
                    <a:lnTo>
                      <a:pt x="17280" y="14849"/>
                    </a:lnTo>
                    <a:lnTo>
                      <a:pt x="13920" y="17549"/>
                    </a:lnTo>
                    <a:lnTo>
                      <a:pt x="11520" y="18224"/>
                    </a:lnTo>
                    <a:lnTo>
                      <a:pt x="8639" y="18899"/>
                    </a:lnTo>
                    <a:lnTo>
                      <a:pt x="5039" y="19574"/>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2" name="AutoShape 20"/>
              <p:cNvSpPr>
                <a:spLocks/>
              </p:cNvSpPr>
              <p:nvPr/>
            </p:nvSpPr>
            <p:spPr bwMode="auto">
              <a:xfrm>
                <a:off x="1825710" y="592144"/>
                <a:ext cx="9525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10" y="21599"/>
                    </a:moveTo>
                    <a:lnTo>
                      <a:pt x="7578" y="21599"/>
                    </a:lnTo>
                    <a:lnTo>
                      <a:pt x="4926" y="19439"/>
                    </a:lnTo>
                    <a:lnTo>
                      <a:pt x="0" y="19439"/>
                    </a:lnTo>
                    <a:lnTo>
                      <a:pt x="0" y="0"/>
                    </a:lnTo>
                    <a:lnTo>
                      <a:pt x="2652" y="2160"/>
                    </a:lnTo>
                    <a:lnTo>
                      <a:pt x="4926" y="2160"/>
                    </a:lnTo>
                    <a:lnTo>
                      <a:pt x="7578" y="4320"/>
                    </a:lnTo>
                    <a:lnTo>
                      <a:pt x="10610" y="6480"/>
                    </a:lnTo>
                    <a:lnTo>
                      <a:pt x="12884" y="8640"/>
                    </a:lnTo>
                    <a:lnTo>
                      <a:pt x="15915" y="8640"/>
                    </a:lnTo>
                    <a:lnTo>
                      <a:pt x="18568" y="10800"/>
                    </a:lnTo>
                    <a:lnTo>
                      <a:pt x="21599" y="10800"/>
                    </a:lnTo>
                    <a:lnTo>
                      <a:pt x="20084" y="17279"/>
                    </a:lnTo>
                    <a:lnTo>
                      <a:pt x="18568" y="19439"/>
                    </a:lnTo>
                    <a:lnTo>
                      <a:pt x="15536" y="21599"/>
                    </a:lnTo>
                    <a:lnTo>
                      <a:pt x="1061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3" name="AutoShape 21"/>
              <p:cNvSpPr>
                <a:spLocks/>
              </p:cNvSpPr>
              <p:nvPr/>
            </p:nvSpPr>
            <p:spPr bwMode="auto">
              <a:xfrm>
                <a:off x="0" y="184235"/>
                <a:ext cx="1035098" cy="2460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14" y="21600"/>
                    </a:moveTo>
                    <a:lnTo>
                      <a:pt x="14986" y="21519"/>
                    </a:lnTo>
                    <a:lnTo>
                      <a:pt x="14704" y="21479"/>
                    </a:lnTo>
                    <a:lnTo>
                      <a:pt x="14458" y="21465"/>
                    </a:lnTo>
                    <a:lnTo>
                      <a:pt x="14247" y="21465"/>
                    </a:lnTo>
                    <a:lnTo>
                      <a:pt x="14106" y="21385"/>
                    </a:lnTo>
                    <a:lnTo>
                      <a:pt x="14001" y="21317"/>
                    </a:lnTo>
                    <a:lnTo>
                      <a:pt x="13966" y="21223"/>
                    </a:lnTo>
                    <a:lnTo>
                      <a:pt x="13895" y="21049"/>
                    </a:lnTo>
                    <a:lnTo>
                      <a:pt x="13966" y="21008"/>
                    </a:lnTo>
                    <a:lnTo>
                      <a:pt x="13966" y="20941"/>
                    </a:lnTo>
                    <a:lnTo>
                      <a:pt x="14001" y="20901"/>
                    </a:lnTo>
                    <a:lnTo>
                      <a:pt x="14001" y="20847"/>
                    </a:lnTo>
                    <a:lnTo>
                      <a:pt x="12699" y="20847"/>
                    </a:lnTo>
                    <a:lnTo>
                      <a:pt x="12453" y="20820"/>
                    </a:lnTo>
                    <a:lnTo>
                      <a:pt x="12277" y="20807"/>
                    </a:lnTo>
                    <a:lnTo>
                      <a:pt x="12066" y="20767"/>
                    </a:lnTo>
                    <a:lnTo>
                      <a:pt x="11820" y="20740"/>
                    </a:lnTo>
                    <a:lnTo>
                      <a:pt x="11573" y="20632"/>
                    </a:lnTo>
                    <a:lnTo>
                      <a:pt x="11433" y="20565"/>
                    </a:lnTo>
                    <a:lnTo>
                      <a:pt x="11362" y="20471"/>
                    </a:lnTo>
                    <a:lnTo>
                      <a:pt x="11222" y="20350"/>
                    </a:lnTo>
                    <a:lnTo>
                      <a:pt x="10940" y="20364"/>
                    </a:lnTo>
                    <a:lnTo>
                      <a:pt x="10624" y="20364"/>
                    </a:lnTo>
                    <a:lnTo>
                      <a:pt x="10342" y="20377"/>
                    </a:lnTo>
                    <a:lnTo>
                      <a:pt x="10026" y="20391"/>
                    </a:lnTo>
                    <a:lnTo>
                      <a:pt x="9674" y="20391"/>
                    </a:lnTo>
                    <a:lnTo>
                      <a:pt x="9357" y="20417"/>
                    </a:lnTo>
                    <a:lnTo>
                      <a:pt x="9076" y="20431"/>
                    </a:lnTo>
                    <a:lnTo>
                      <a:pt x="8759" y="20444"/>
                    </a:lnTo>
                    <a:lnTo>
                      <a:pt x="8724" y="20350"/>
                    </a:lnTo>
                    <a:lnTo>
                      <a:pt x="8618" y="20256"/>
                    </a:lnTo>
                    <a:lnTo>
                      <a:pt x="8583" y="20176"/>
                    </a:lnTo>
                    <a:lnTo>
                      <a:pt x="8478" y="20082"/>
                    </a:lnTo>
                    <a:lnTo>
                      <a:pt x="8724" y="19920"/>
                    </a:lnTo>
                    <a:lnTo>
                      <a:pt x="8935" y="19813"/>
                    </a:lnTo>
                    <a:lnTo>
                      <a:pt x="9181" y="19692"/>
                    </a:lnTo>
                    <a:lnTo>
                      <a:pt x="9603" y="19517"/>
                    </a:lnTo>
                    <a:lnTo>
                      <a:pt x="8337" y="16898"/>
                    </a:lnTo>
                    <a:lnTo>
                      <a:pt x="7282" y="14574"/>
                    </a:lnTo>
                    <a:lnTo>
                      <a:pt x="6297" y="12573"/>
                    </a:lnTo>
                    <a:lnTo>
                      <a:pt x="5523" y="10840"/>
                    </a:lnTo>
                    <a:lnTo>
                      <a:pt x="4819" y="9349"/>
                    </a:lnTo>
                    <a:lnTo>
                      <a:pt x="4221" y="8099"/>
                    </a:lnTo>
                    <a:lnTo>
                      <a:pt x="3693" y="7038"/>
                    </a:lnTo>
                    <a:lnTo>
                      <a:pt x="3306" y="6165"/>
                    </a:lnTo>
                    <a:lnTo>
                      <a:pt x="2919" y="5426"/>
                    </a:lnTo>
                    <a:lnTo>
                      <a:pt x="2638" y="4822"/>
                    </a:lnTo>
                    <a:lnTo>
                      <a:pt x="2357" y="4298"/>
                    </a:lnTo>
                    <a:lnTo>
                      <a:pt x="2145" y="3868"/>
                    </a:lnTo>
                    <a:lnTo>
                      <a:pt x="1934" y="3492"/>
                    </a:lnTo>
                    <a:lnTo>
                      <a:pt x="1758" y="3116"/>
                    </a:lnTo>
                    <a:lnTo>
                      <a:pt x="1583" y="2753"/>
                    </a:lnTo>
                    <a:lnTo>
                      <a:pt x="1336" y="2364"/>
                    </a:lnTo>
                    <a:lnTo>
                      <a:pt x="1266" y="2283"/>
                    </a:lnTo>
                    <a:lnTo>
                      <a:pt x="1196" y="2229"/>
                    </a:lnTo>
                    <a:lnTo>
                      <a:pt x="1160" y="2189"/>
                    </a:lnTo>
                    <a:lnTo>
                      <a:pt x="985" y="2176"/>
                    </a:lnTo>
                    <a:lnTo>
                      <a:pt x="773" y="2162"/>
                    </a:lnTo>
                    <a:lnTo>
                      <a:pt x="562" y="2135"/>
                    </a:lnTo>
                    <a:lnTo>
                      <a:pt x="386" y="2122"/>
                    </a:lnTo>
                    <a:lnTo>
                      <a:pt x="175" y="1907"/>
                    </a:lnTo>
                    <a:lnTo>
                      <a:pt x="105" y="1786"/>
                    </a:lnTo>
                    <a:lnTo>
                      <a:pt x="0" y="1652"/>
                    </a:lnTo>
                    <a:lnTo>
                      <a:pt x="35" y="1625"/>
                    </a:lnTo>
                    <a:lnTo>
                      <a:pt x="140" y="1598"/>
                    </a:lnTo>
                    <a:lnTo>
                      <a:pt x="175" y="1585"/>
                    </a:lnTo>
                    <a:lnTo>
                      <a:pt x="246" y="1544"/>
                    </a:lnTo>
                    <a:lnTo>
                      <a:pt x="844" y="1464"/>
                    </a:lnTo>
                    <a:lnTo>
                      <a:pt x="1160" y="1410"/>
                    </a:lnTo>
                    <a:lnTo>
                      <a:pt x="1301" y="1370"/>
                    </a:lnTo>
                    <a:lnTo>
                      <a:pt x="1407" y="1316"/>
                    </a:lnTo>
                    <a:lnTo>
                      <a:pt x="1477" y="1168"/>
                    </a:lnTo>
                    <a:lnTo>
                      <a:pt x="1583" y="1074"/>
                    </a:lnTo>
                    <a:lnTo>
                      <a:pt x="1758" y="940"/>
                    </a:lnTo>
                    <a:lnTo>
                      <a:pt x="1934" y="926"/>
                    </a:lnTo>
                    <a:lnTo>
                      <a:pt x="2145" y="899"/>
                    </a:lnTo>
                    <a:lnTo>
                      <a:pt x="2321" y="873"/>
                    </a:lnTo>
                    <a:lnTo>
                      <a:pt x="2532" y="859"/>
                    </a:lnTo>
                    <a:lnTo>
                      <a:pt x="2743" y="832"/>
                    </a:lnTo>
                    <a:lnTo>
                      <a:pt x="2919" y="805"/>
                    </a:lnTo>
                    <a:lnTo>
                      <a:pt x="3166" y="779"/>
                    </a:lnTo>
                    <a:lnTo>
                      <a:pt x="3342" y="765"/>
                    </a:lnTo>
                    <a:lnTo>
                      <a:pt x="3342" y="698"/>
                    </a:lnTo>
                    <a:lnTo>
                      <a:pt x="3306" y="631"/>
                    </a:lnTo>
                    <a:lnTo>
                      <a:pt x="3306" y="564"/>
                    </a:lnTo>
                    <a:lnTo>
                      <a:pt x="3236" y="497"/>
                    </a:lnTo>
                    <a:lnTo>
                      <a:pt x="3623" y="282"/>
                    </a:lnTo>
                    <a:lnTo>
                      <a:pt x="3799" y="161"/>
                    </a:lnTo>
                    <a:lnTo>
                      <a:pt x="3975" y="94"/>
                    </a:lnTo>
                    <a:lnTo>
                      <a:pt x="4221" y="40"/>
                    </a:lnTo>
                    <a:lnTo>
                      <a:pt x="4397" y="40"/>
                    </a:lnTo>
                    <a:lnTo>
                      <a:pt x="4573" y="26"/>
                    </a:lnTo>
                    <a:lnTo>
                      <a:pt x="4784" y="26"/>
                    </a:lnTo>
                    <a:lnTo>
                      <a:pt x="4960" y="13"/>
                    </a:lnTo>
                    <a:lnTo>
                      <a:pt x="5276" y="13"/>
                    </a:lnTo>
                    <a:lnTo>
                      <a:pt x="5452" y="0"/>
                    </a:lnTo>
                    <a:lnTo>
                      <a:pt x="5663" y="0"/>
                    </a:lnTo>
                    <a:lnTo>
                      <a:pt x="5839" y="26"/>
                    </a:lnTo>
                    <a:lnTo>
                      <a:pt x="6015" y="67"/>
                    </a:lnTo>
                    <a:lnTo>
                      <a:pt x="6226" y="94"/>
                    </a:lnTo>
                    <a:lnTo>
                      <a:pt x="6402" y="120"/>
                    </a:lnTo>
                    <a:lnTo>
                      <a:pt x="6472" y="214"/>
                    </a:lnTo>
                    <a:lnTo>
                      <a:pt x="6754" y="402"/>
                    </a:lnTo>
                    <a:lnTo>
                      <a:pt x="6859" y="510"/>
                    </a:lnTo>
                    <a:lnTo>
                      <a:pt x="7493" y="497"/>
                    </a:lnTo>
                    <a:lnTo>
                      <a:pt x="7985" y="483"/>
                    </a:lnTo>
                    <a:lnTo>
                      <a:pt x="8935" y="483"/>
                    </a:lnTo>
                    <a:lnTo>
                      <a:pt x="9076" y="497"/>
                    </a:lnTo>
                    <a:lnTo>
                      <a:pt x="9287" y="510"/>
                    </a:lnTo>
                    <a:lnTo>
                      <a:pt x="9674" y="658"/>
                    </a:lnTo>
                    <a:lnTo>
                      <a:pt x="9814" y="738"/>
                    </a:lnTo>
                    <a:lnTo>
                      <a:pt x="10061" y="859"/>
                    </a:lnTo>
                    <a:lnTo>
                      <a:pt x="10483" y="859"/>
                    </a:lnTo>
                    <a:lnTo>
                      <a:pt x="10800" y="846"/>
                    </a:lnTo>
                    <a:lnTo>
                      <a:pt x="11257" y="846"/>
                    </a:lnTo>
                    <a:lnTo>
                      <a:pt x="11433" y="859"/>
                    </a:lnTo>
                    <a:lnTo>
                      <a:pt x="11820" y="859"/>
                    </a:lnTo>
                    <a:lnTo>
                      <a:pt x="12101" y="873"/>
                    </a:lnTo>
                    <a:lnTo>
                      <a:pt x="12207" y="980"/>
                    </a:lnTo>
                    <a:lnTo>
                      <a:pt x="12347" y="1088"/>
                    </a:lnTo>
                    <a:lnTo>
                      <a:pt x="12453" y="1208"/>
                    </a:lnTo>
                    <a:lnTo>
                      <a:pt x="12594" y="1316"/>
                    </a:lnTo>
                    <a:lnTo>
                      <a:pt x="12523" y="1370"/>
                    </a:lnTo>
                    <a:lnTo>
                      <a:pt x="12453" y="1410"/>
                    </a:lnTo>
                    <a:lnTo>
                      <a:pt x="12418" y="1450"/>
                    </a:lnTo>
                    <a:lnTo>
                      <a:pt x="12242" y="1491"/>
                    </a:lnTo>
                    <a:lnTo>
                      <a:pt x="12066" y="1517"/>
                    </a:lnTo>
                    <a:lnTo>
                      <a:pt x="11820" y="1558"/>
                    </a:lnTo>
                    <a:lnTo>
                      <a:pt x="11644" y="1598"/>
                    </a:lnTo>
                    <a:lnTo>
                      <a:pt x="11679" y="1799"/>
                    </a:lnTo>
                    <a:lnTo>
                      <a:pt x="11820" y="2162"/>
                    </a:lnTo>
                    <a:lnTo>
                      <a:pt x="12066" y="2646"/>
                    </a:lnTo>
                    <a:lnTo>
                      <a:pt x="12277" y="3210"/>
                    </a:lnTo>
                    <a:lnTo>
                      <a:pt x="12558" y="3814"/>
                    </a:lnTo>
                    <a:lnTo>
                      <a:pt x="12840" y="4446"/>
                    </a:lnTo>
                    <a:lnTo>
                      <a:pt x="13121" y="5023"/>
                    </a:lnTo>
                    <a:lnTo>
                      <a:pt x="13297" y="5520"/>
                    </a:lnTo>
                    <a:lnTo>
                      <a:pt x="13543" y="5977"/>
                    </a:lnTo>
                    <a:lnTo>
                      <a:pt x="13755" y="6447"/>
                    </a:lnTo>
                    <a:lnTo>
                      <a:pt x="14036" y="6891"/>
                    </a:lnTo>
                    <a:lnTo>
                      <a:pt x="14282" y="7361"/>
                    </a:lnTo>
                    <a:lnTo>
                      <a:pt x="14493" y="7831"/>
                    </a:lnTo>
                    <a:lnTo>
                      <a:pt x="14740" y="8288"/>
                    </a:lnTo>
                    <a:lnTo>
                      <a:pt x="14986" y="8758"/>
                    </a:lnTo>
                    <a:lnTo>
                      <a:pt x="15197" y="9214"/>
                    </a:lnTo>
                    <a:lnTo>
                      <a:pt x="15373" y="9483"/>
                    </a:lnTo>
                    <a:lnTo>
                      <a:pt x="15584" y="9738"/>
                    </a:lnTo>
                    <a:lnTo>
                      <a:pt x="15760" y="10007"/>
                    </a:lnTo>
                    <a:lnTo>
                      <a:pt x="15936" y="10289"/>
                    </a:lnTo>
                    <a:lnTo>
                      <a:pt x="16147" y="10558"/>
                    </a:lnTo>
                    <a:lnTo>
                      <a:pt x="16323" y="10826"/>
                    </a:lnTo>
                    <a:lnTo>
                      <a:pt x="16499" y="11108"/>
                    </a:lnTo>
                    <a:lnTo>
                      <a:pt x="16674" y="11364"/>
                    </a:lnTo>
                    <a:lnTo>
                      <a:pt x="17061" y="12102"/>
                    </a:lnTo>
                    <a:lnTo>
                      <a:pt x="17378" y="12828"/>
                    </a:lnTo>
                    <a:lnTo>
                      <a:pt x="17695" y="13540"/>
                    </a:lnTo>
                    <a:lnTo>
                      <a:pt x="18082" y="14332"/>
                    </a:lnTo>
                    <a:lnTo>
                      <a:pt x="18504" y="15205"/>
                    </a:lnTo>
                    <a:lnTo>
                      <a:pt x="18961" y="16253"/>
                    </a:lnTo>
                    <a:lnTo>
                      <a:pt x="19559" y="17489"/>
                    </a:lnTo>
                    <a:lnTo>
                      <a:pt x="20263" y="18953"/>
                    </a:lnTo>
                    <a:lnTo>
                      <a:pt x="20439" y="18994"/>
                    </a:lnTo>
                    <a:lnTo>
                      <a:pt x="20544" y="19007"/>
                    </a:lnTo>
                    <a:lnTo>
                      <a:pt x="20614" y="19007"/>
                    </a:lnTo>
                    <a:lnTo>
                      <a:pt x="20826" y="19020"/>
                    </a:lnTo>
                    <a:lnTo>
                      <a:pt x="20896" y="19088"/>
                    </a:lnTo>
                    <a:lnTo>
                      <a:pt x="21107" y="19128"/>
                    </a:lnTo>
                    <a:lnTo>
                      <a:pt x="21318" y="19182"/>
                    </a:lnTo>
                    <a:lnTo>
                      <a:pt x="21494" y="19249"/>
                    </a:lnTo>
                    <a:lnTo>
                      <a:pt x="21494" y="19302"/>
                    </a:lnTo>
                    <a:lnTo>
                      <a:pt x="21564" y="19343"/>
                    </a:lnTo>
                    <a:lnTo>
                      <a:pt x="21564" y="19410"/>
                    </a:lnTo>
                    <a:lnTo>
                      <a:pt x="21600" y="19450"/>
                    </a:lnTo>
                    <a:lnTo>
                      <a:pt x="21494" y="19517"/>
                    </a:lnTo>
                    <a:lnTo>
                      <a:pt x="21459" y="19598"/>
                    </a:lnTo>
                    <a:lnTo>
                      <a:pt x="21353" y="19665"/>
                    </a:lnTo>
                    <a:lnTo>
                      <a:pt x="21283" y="19732"/>
                    </a:lnTo>
                    <a:lnTo>
                      <a:pt x="20966" y="19773"/>
                    </a:lnTo>
                    <a:lnTo>
                      <a:pt x="20614" y="19800"/>
                    </a:lnTo>
                    <a:lnTo>
                      <a:pt x="20298" y="19826"/>
                    </a:lnTo>
                    <a:lnTo>
                      <a:pt x="19594" y="19880"/>
                    </a:lnTo>
                    <a:lnTo>
                      <a:pt x="19278" y="19907"/>
                    </a:lnTo>
                    <a:lnTo>
                      <a:pt x="18926" y="19947"/>
                    </a:lnTo>
                    <a:lnTo>
                      <a:pt x="18574" y="19974"/>
                    </a:lnTo>
                    <a:lnTo>
                      <a:pt x="18574" y="20068"/>
                    </a:lnTo>
                    <a:lnTo>
                      <a:pt x="18644" y="20162"/>
                    </a:lnTo>
                    <a:lnTo>
                      <a:pt x="18644" y="20364"/>
                    </a:lnTo>
                    <a:lnTo>
                      <a:pt x="18504" y="20417"/>
                    </a:lnTo>
                    <a:lnTo>
                      <a:pt x="18398" y="20471"/>
                    </a:lnTo>
                    <a:lnTo>
                      <a:pt x="18117" y="20579"/>
                    </a:lnTo>
                    <a:lnTo>
                      <a:pt x="17906" y="20619"/>
                    </a:lnTo>
                    <a:lnTo>
                      <a:pt x="17413" y="20673"/>
                    </a:lnTo>
                    <a:lnTo>
                      <a:pt x="17202" y="20713"/>
                    </a:lnTo>
                    <a:lnTo>
                      <a:pt x="17237" y="20995"/>
                    </a:lnTo>
                    <a:lnTo>
                      <a:pt x="17202" y="21143"/>
                    </a:lnTo>
                    <a:lnTo>
                      <a:pt x="17167" y="21250"/>
                    </a:lnTo>
                    <a:lnTo>
                      <a:pt x="17061" y="21371"/>
                    </a:lnTo>
                    <a:lnTo>
                      <a:pt x="16921" y="21398"/>
                    </a:lnTo>
                    <a:lnTo>
                      <a:pt x="16499" y="21519"/>
                    </a:lnTo>
                    <a:lnTo>
                      <a:pt x="16287" y="21532"/>
                    </a:lnTo>
                    <a:lnTo>
                      <a:pt x="16041" y="21573"/>
                    </a:lnTo>
                    <a:lnTo>
                      <a:pt x="15760" y="21586"/>
                    </a:lnTo>
                    <a:lnTo>
                      <a:pt x="15514"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4" name="AutoShape 22"/>
              <p:cNvSpPr>
                <a:spLocks/>
              </p:cNvSpPr>
              <p:nvPr/>
            </p:nvSpPr>
            <p:spPr bwMode="auto">
              <a:xfrm>
                <a:off x="682657" y="2555504"/>
                <a:ext cx="93666" cy="73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14" y="21599"/>
                    </a:moveTo>
                    <a:lnTo>
                      <a:pt x="8871" y="20249"/>
                    </a:lnTo>
                    <a:lnTo>
                      <a:pt x="6557" y="19349"/>
                    </a:lnTo>
                    <a:lnTo>
                      <a:pt x="5014" y="18449"/>
                    </a:lnTo>
                    <a:lnTo>
                      <a:pt x="3471" y="16199"/>
                    </a:lnTo>
                    <a:lnTo>
                      <a:pt x="2314" y="13499"/>
                    </a:lnTo>
                    <a:lnTo>
                      <a:pt x="1928" y="10350"/>
                    </a:lnTo>
                    <a:lnTo>
                      <a:pt x="771" y="7650"/>
                    </a:lnTo>
                    <a:lnTo>
                      <a:pt x="0" y="4950"/>
                    </a:lnTo>
                    <a:lnTo>
                      <a:pt x="3471" y="2700"/>
                    </a:lnTo>
                    <a:lnTo>
                      <a:pt x="5785" y="1350"/>
                    </a:lnTo>
                    <a:lnTo>
                      <a:pt x="8100" y="450"/>
                    </a:lnTo>
                    <a:lnTo>
                      <a:pt x="10414" y="0"/>
                    </a:lnTo>
                    <a:lnTo>
                      <a:pt x="13114" y="1800"/>
                    </a:lnTo>
                    <a:lnTo>
                      <a:pt x="15428" y="3600"/>
                    </a:lnTo>
                    <a:lnTo>
                      <a:pt x="18128" y="4950"/>
                    </a:lnTo>
                    <a:lnTo>
                      <a:pt x="20828" y="7200"/>
                    </a:lnTo>
                    <a:lnTo>
                      <a:pt x="21214" y="9000"/>
                    </a:lnTo>
                    <a:lnTo>
                      <a:pt x="21214" y="12149"/>
                    </a:lnTo>
                    <a:lnTo>
                      <a:pt x="21599" y="13499"/>
                    </a:lnTo>
                    <a:lnTo>
                      <a:pt x="20828" y="15299"/>
                    </a:lnTo>
                    <a:lnTo>
                      <a:pt x="19671" y="16649"/>
                    </a:lnTo>
                    <a:lnTo>
                      <a:pt x="18514" y="18449"/>
                    </a:lnTo>
                    <a:lnTo>
                      <a:pt x="17742" y="20249"/>
                    </a:lnTo>
                    <a:lnTo>
                      <a:pt x="16585" y="20699"/>
                    </a:lnTo>
                    <a:lnTo>
                      <a:pt x="15428" y="20699"/>
                    </a:lnTo>
                    <a:lnTo>
                      <a:pt x="13885" y="21599"/>
                    </a:lnTo>
                    <a:lnTo>
                      <a:pt x="13114"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5" name="AutoShape 23"/>
              <p:cNvSpPr>
                <a:spLocks/>
              </p:cNvSpPr>
              <p:nvPr/>
            </p:nvSpPr>
            <p:spPr bwMode="auto">
              <a:xfrm>
                <a:off x="566763" y="2463447"/>
                <a:ext cx="284176" cy="809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6" y="21599"/>
                    </a:moveTo>
                    <a:lnTo>
                      <a:pt x="6518" y="21192"/>
                    </a:lnTo>
                    <a:lnTo>
                      <a:pt x="5751" y="20377"/>
                    </a:lnTo>
                    <a:lnTo>
                      <a:pt x="2684" y="20377"/>
                    </a:lnTo>
                    <a:lnTo>
                      <a:pt x="1917" y="21192"/>
                    </a:lnTo>
                    <a:lnTo>
                      <a:pt x="1150" y="18747"/>
                    </a:lnTo>
                    <a:lnTo>
                      <a:pt x="894" y="16709"/>
                    </a:lnTo>
                    <a:lnTo>
                      <a:pt x="511" y="14264"/>
                    </a:lnTo>
                    <a:lnTo>
                      <a:pt x="0" y="10188"/>
                    </a:lnTo>
                    <a:lnTo>
                      <a:pt x="2684" y="8558"/>
                    </a:lnTo>
                    <a:lnTo>
                      <a:pt x="5368" y="7743"/>
                    </a:lnTo>
                    <a:lnTo>
                      <a:pt x="8052" y="6520"/>
                    </a:lnTo>
                    <a:lnTo>
                      <a:pt x="10736" y="4890"/>
                    </a:lnTo>
                    <a:lnTo>
                      <a:pt x="13420" y="4075"/>
                    </a:lnTo>
                    <a:lnTo>
                      <a:pt x="16231" y="2445"/>
                    </a:lnTo>
                    <a:lnTo>
                      <a:pt x="18915" y="1630"/>
                    </a:lnTo>
                    <a:lnTo>
                      <a:pt x="21599" y="0"/>
                    </a:lnTo>
                    <a:lnTo>
                      <a:pt x="21599" y="1222"/>
                    </a:lnTo>
                    <a:lnTo>
                      <a:pt x="21344" y="2445"/>
                    </a:lnTo>
                    <a:lnTo>
                      <a:pt x="21216" y="4075"/>
                    </a:lnTo>
                    <a:lnTo>
                      <a:pt x="21088" y="5298"/>
                    </a:lnTo>
                    <a:lnTo>
                      <a:pt x="20066" y="7743"/>
                    </a:lnTo>
                    <a:lnTo>
                      <a:pt x="19427" y="9373"/>
                    </a:lnTo>
                    <a:lnTo>
                      <a:pt x="18149" y="11411"/>
                    </a:lnTo>
                    <a:lnTo>
                      <a:pt x="17637" y="12633"/>
                    </a:lnTo>
                    <a:lnTo>
                      <a:pt x="16359" y="14264"/>
                    </a:lnTo>
                    <a:lnTo>
                      <a:pt x="15337" y="15486"/>
                    </a:lnTo>
                    <a:lnTo>
                      <a:pt x="13292" y="16709"/>
                    </a:lnTo>
                    <a:lnTo>
                      <a:pt x="11630" y="17524"/>
                    </a:lnTo>
                    <a:lnTo>
                      <a:pt x="10480" y="18747"/>
                    </a:lnTo>
                    <a:lnTo>
                      <a:pt x="9585" y="19562"/>
                    </a:lnTo>
                    <a:lnTo>
                      <a:pt x="8946" y="19969"/>
                    </a:lnTo>
                    <a:lnTo>
                      <a:pt x="8435" y="20377"/>
                    </a:lnTo>
                    <a:lnTo>
                      <a:pt x="8052" y="21192"/>
                    </a:lnTo>
                    <a:lnTo>
                      <a:pt x="7796"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6" name="AutoShape 24"/>
              <p:cNvSpPr>
                <a:spLocks/>
              </p:cNvSpPr>
              <p:nvPr/>
            </p:nvSpPr>
            <p:spPr bwMode="auto">
              <a:xfrm>
                <a:off x="431820" y="2361866"/>
                <a:ext cx="573114" cy="1333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6" y="21354"/>
                    </a:moveTo>
                    <a:lnTo>
                      <a:pt x="1588" y="21600"/>
                    </a:lnTo>
                    <a:lnTo>
                      <a:pt x="0" y="21600"/>
                    </a:lnTo>
                    <a:lnTo>
                      <a:pt x="0" y="19881"/>
                    </a:lnTo>
                    <a:lnTo>
                      <a:pt x="63" y="18163"/>
                    </a:lnTo>
                    <a:lnTo>
                      <a:pt x="63" y="14481"/>
                    </a:lnTo>
                    <a:lnTo>
                      <a:pt x="508" y="13745"/>
                    </a:lnTo>
                    <a:lnTo>
                      <a:pt x="889" y="12763"/>
                    </a:lnTo>
                    <a:lnTo>
                      <a:pt x="1207" y="12027"/>
                    </a:lnTo>
                    <a:lnTo>
                      <a:pt x="1651" y="11045"/>
                    </a:lnTo>
                    <a:lnTo>
                      <a:pt x="4637" y="9081"/>
                    </a:lnTo>
                    <a:lnTo>
                      <a:pt x="7242" y="7609"/>
                    </a:lnTo>
                    <a:lnTo>
                      <a:pt x="9529" y="6136"/>
                    </a:lnTo>
                    <a:lnTo>
                      <a:pt x="11435" y="5154"/>
                    </a:lnTo>
                    <a:lnTo>
                      <a:pt x="13150" y="3927"/>
                    </a:lnTo>
                    <a:lnTo>
                      <a:pt x="14548" y="3190"/>
                    </a:lnTo>
                    <a:lnTo>
                      <a:pt x="15691" y="2209"/>
                    </a:lnTo>
                    <a:lnTo>
                      <a:pt x="16708" y="1718"/>
                    </a:lnTo>
                    <a:lnTo>
                      <a:pt x="17534" y="1472"/>
                    </a:lnTo>
                    <a:lnTo>
                      <a:pt x="18169" y="736"/>
                    </a:lnTo>
                    <a:lnTo>
                      <a:pt x="18741" y="490"/>
                    </a:lnTo>
                    <a:lnTo>
                      <a:pt x="19122" y="490"/>
                    </a:lnTo>
                    <a:lnTo>
                      <a:pt x="19567" y="245"/>
                    </a:lnTo>
                    <a:lnTo>
                      <a:pt x="19884" y="245"/>
                    </a:lnTo>
                    <a:lnTo>
                      <a:pt x="20329" y="0"/>
                    </a:lnTo>
                    <a:lnTo>
                      <a:pt x="20647" y="0"/>
                    </a:lnTo>
                    <a:lnTo>
                      <a:pt x="20964" y="736"/>
                    </a:lnTo>
                    <a:lnTo>
                      <a:pt x="21218" y="1472"/>
                    </a:lnTo>
                    <a:lnTo>
                      <a:pt x="21409" y="2209"/>
                    </a:lnTo>
                    <a:lnTo>
                      <a:pt x="21599" y="3436"/>
                    </a:lnTo>
                    <a:lnTo>
                      <a:pt x="21409" y="3927"/>
                    </a:lnTo>
                    <a:lnTo>
                      <a:pt x="21155" y="4418"/>
                    </a:lnTo>
                    <a:lnTo>
                      <a:pt x="20964" y="4909"/>
                    </a:lnTo>
                    <a:lnTo>
                      <a:pt x="20329" y="5890"/>
                    </a:lnTo>
                    <a:lnTo>
                      <a:pt x="19757" y="6872"/>
                    </a:lnTo>
                    <a:lnTo>
                      <a:pt x="18995" y="7609"/>
                    </a:lnTo>
                    <a:lnTo>
                      <a:pt x="17978" y="9081"/>
                    </a:lnTo>
                    <a:lnTo>
                      <a:pt x="13976" y="12518"/>
                    </a:lnTo>
                    <a:lnTo>
                      <a:pt x="12642" y="13745"/>
                    </a:lnTo>
                    <a:lnTo>
                      <a:pt x="11435" y="14481"/>
                    </a:lnTo>
                    <a:lnTo>
                      <a:pt x="9275" y="15954"/>
                    </a:lnTo>
                    <a:lnTo>
                      <a:pt x="7941" y="16936"/>
                    </a:lnTo>
                    <a:lnTo>
                      <a:pt x="6352" y="17672"/>
                    </a:lnTo>
                    <a:lnTo>
                      <a:pt x="6098" y="17427"/>
                    </a:lnTo>
                    <a:lnTo>
                      <a:pt x="5336" y="17427"/>
                    </a:lnTo>
                    <a:lnTo>
                      <a:pt x="5018" y="17672"/>
                    </a:lnTo>
                    <a:lnTo>
                      <a:pt x="4574" y="17918"/>
                    </a:lnTo>
                    <a:lnTo>
                      <a:pt x="4002" y="18163"/>
                    </a:lnTo>
                    <a:lnTo>
                      <a:pt x="3240" y="18900"/>
                    </a:lnTo>
                    <a:lnTo>
                      <a:pt x="2795" y="20372"/>
                    </a:lnTo>
                    <a:lnTo>
                      <a:pt x="2414" y="21109"/>
                    </a:lnTo>
                    <a:lnTo>
                      <a:pt x="2096" y="2135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7" name="AutoShape 25"/>
              <p:cNvSpPr>
                <a:spLocks/>
              </p:cNvSpPr>
              <p:nvPr/>
            </p:nvSpPr>
            <p:spPr bwMode="auto">
              <a:xfrm>
                <a:off x="90491" y="374698"/>
                <a:ext cx="749335" cy="2034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318" y="21372"/>
                    </a:moveTo>
                    <a:lnTo>
                      <a:pt x="16589" y="21388"/>
                    </a:lnTo>
                    <a:lnTo>
                      <a:pt x="15908" y="21437"/>
                    </a:lnTo>
                    <a:lnTo>
                      <a:pt x="15178" y="21453"/>
                    </a:lnTo>
                    <a:lnTo>
                      <a:pt x="14448" y="21486"/>
                    </a:lnTo>
                    <a:lnTo>
                      <a:pt x="13718" y="21502"/>
                    </a:lnTo>
                    <a:lnTo>
                      <a:pt x="13037" y="21551"/>
                    </a:lnTo>
                    <a:lnTo>
                      <a:pt x="12308" y="21567"/>
                    </a:lnTo>
                    <a:lnTo>
                      <a:pt x="11529" y="21599"/>
                    </a:lnTo>
                    <a:lnTo>
                      <a:pt x="11286" y="21226"/>
                    </a:lnTo>
                    <a:lnTo>
                      <a:pt x="10945" y="20836"/>
                    </a:lnTo>
                    <a:lnTo>
                      <a:pt x="10702" y="20429"/>
                    </a:lnTo>
                    <a:lnTo>
                      <a:pt x="10410" y="20055"/>
                    </a:lnTo>
                    <a:lnTo>
                      <a:pt x="9243" y="17910"/>
                    </a:lnTo>
                    <a:lnTo>
                      <a:pt x="8124" y="16025"/>
                    </a:lnTo>
                    <a:lnTo>
                      <a:pt x="7248" y="14351"/>
                    </a:lnTo>
                    <a:lnTo>
                      <a:pt x="6421" y="12904"/>
                    </a:lnTo>
                    <a:lnTo>
                      <a:pt x="5691" y="11604"/>
                    </a:lnTo>
                    <a:lnTo>
                      <a:pt x="5108" y="10483"/>
                    </a:lnTo>
                    <a:lnTo>
                      <a:pt x="4572" y="9459"/>
                    </a:lnTo>
                    <a:lnTo>
                      <a:pt x="4037" y="8516"/>
                    </a:lnTo>
                    <a:lnTo>
                      <a:pt x="3599" y="7638"/>
                    </a:lnTo>
                    <a:lnTo>
                      <a:pt x="3162" y="6793"/>
                    </a:lnTo>
                    <a:lnTo>
                      <a:pt x="2675" y="5932"/>
                    </a:lnTo>
                    <a:lnTo>
                      <a:pt x="2237" y="5070"/>
                    </a:lnTo>
                    <a:lnTo>
                      <a:pt x="1751" y="4160"/>
                    </a:lnTo>
                    <a:lnTo>
                      <a:pt x="1216" y="3136"/>
                    </a:lnTo>
                    <a:lnTo>
                      <a:pt x="632" y="2015"/>
                    </a:lnTo>
                    <a:lnTo>
                      <a:pt x="0" y="763"/>
                    </a:lnTo>
                    <a:lnTo>
                      <a:pt x="48" y="650"/>
                    </a:lnTo>
                    <a:lnTo>
                      <a:pt x="340" y="520"/>
                    </a:lnTo>
                    <a:lnTo>
                      <a:pt x="535" y="471"/>
                    </a:lnTo>
                    <a:lnTo>
                      <a:pt x="1362" y="406"/>
                    </a:lnTo>
                    <a:lnTo>
                      <a:pt x="2627" y="308"/>
                    </a:lnTo>
                    <a:lnTo>
                      <a:pt x="3356" y="276"/>
                    </a:lnTo>
                    <a:lnTo>
                      <a:pt x="4183" y="243"/>
                    </a:lnTo>
                    <a:lnTo>
                      <a:pt x="5254" y="178"/>
                    </a:lnTo>
                    <a:lnTo>
                      <a:pt x="6664" y="130"/>
                    </a:lnTo>
                    <a:lnTo>
                      <a:pt x="8513" y="48"/>
                    </a:lnTo>
                    <a:lnTo>
                      <a:pt x="8805" y="48"/>
                    </a:lnTo>
                    <a:lnTo>
                      <a:pt x="9048" y="32"/>
                    </a:lnTo>
                    <a:lnTo>
                      <a:pt x="9291" y="32"/>
                    </a:lnTo>
                    <a:lnTo>
                      <a:pt x="9632" y="16"/>
                    </a:lnTo>
                    <a:lnTo>
                      <a:pt x="10118" y="16"/>
                    </a:lnTo>
                    <a:lnTo>
                      <a:pt x="10459" y="0"/>
                    </a:lnTo>
                    <a:lnTo>
                      <a:pt x="10702" y="0"/>
                    </a:lnTo>
                    <a:lnTo>
                      <a:pt x="11675" y="1674"/>
                    </a:lnTo>
                    <a:lnTo>
                      <a:pt x="12502" y="3201"/>
                    </a:lnTo>
                    <a:lnTo>
                      <a:pt x="13183" y="4567"/>
                    </a:lnTo>
                    <a:lnTo>
                      <a:pt x="13913" y="5818"/>
                    </a:lnTo>
                    <a:lnTo>
                      <a:pt x="14545" y="6988"/>
                    </a:lnTo>
                    <a:lnTo>
                      <a:pt x="15129" y="8077"/>
                    </a:lnTo>
                    <a:lnTo>
                      <a:pt x="15664" y="9101"/>
                    </a:lnTo>
                    <a:lnTo>
                      <a:pt x="16200" y="10093"/>
                    </a:lnTo>
                    <a:lnTo>
                      <a:pt x="17270" y="12140"/>
                    </a:lnTo>
                    <a:lnTo>
                      <a:pt x="17805" y="13197"/>
                    </a:lnTo>
                    <a:lnTo>
                      <a:pt x="18486" y="14334"/>
                    </a:lnTo>
                    <a:lnTo>
                      <a:pt x="19118" y="15570"/>
                    </a:lnTo>
                    <a:lnTo>
                      <a:pt x="19800" y="16919"/>
                    </a:lnTo>
                    <a:lnTo>
                      <a:pt x="20627" y="18414"/>
                    </a:lnTo>
                    <a:lnTo>
                      <a:pt x="21551" y="20055"/>
                    </a:lnTo>
                    <a:lnTo>
                      <a:pt x="21600" y="20218"/>
                    </a:lnTo>
                    <a:lnTo>
                      <a:pt x="21600" y="20722"/>
                    </a:lnTo>
                    <a:lnTo>
                      <a:pt x="21308" y="20787"/>
                    </a:lnTo>
                    <a:lnTo>
                      <a:pt x="20918" y="20852"/>
                    </a:lnTo>
                    <a:lnTo>
                      <a:pt x="20578" y="20917"/>
                    </a:lnTo>
                    <a:lnTo>
                      <a:pt x="19897" y="21079"/>
                    </a:lnTo>
                    <a:lnTo>
                      <a:pt x="19556" y="21128"/>
                    </a:lnTo>
                    <a:lnTo>
                      <a:pt x="19167" y="21209"/>
                    </a:lnTo>
                    <a:lnTo>
                      <a:pt x="18827" y="21258"/>
                    </a:lnTo>
                    <a:lnTo>
                      <a:pt x="18486" y="21291"/>
                    </a:lnTo>
                    <a:lnTo>
                      <a:pt x="18097" y="21323"/>
                    </a:lnTo>
                    <a:lnTo>
                      <a:pt x="17708" y="21339"/>
                    </a:lnTo>
                    <a:lnTo>
                      <a:pt x="17318" y="21372"/>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8" name="AutoShape 26"/>
              <p:cNvSpPr>
                <a:spLocks/>
              </p:cNvSpPr>
              <p:nvPr/>
            </p:nvSpPr>
            <p:spPr bwMode="auto">
              <a:xfrm>
                <a:off x="627091" y="1128616"/>
                <a:ext cx="263537" cy="1158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46" y="21600"/>
                    </a:moveTo>
                    <a:lnTo>
                      <a:pt x="13846" y="15501"/>
                    </a:lnTo>
                    <a:lnTo>
                      <a:pt x="9830" y="10856"/>
                    </a:lnTo>
                    <a:lnTo>
                      <a:pt x="6646" y="7408"/>
                    </a:lnTo>
                    <a:lnTo>
                      <a:pt x="4569" y="4901"/>
                    </a:lnTo>
                    <a:lnTo>
                      <a:pt x="3046" y="3191"/>
                    </a:lnTo>
                    <a:lnTo>
                      <a:pt x="1938" y="1966"/>
                    </a:lnTo>
                    <a:lnTo>
                      <a:pt x="830" y="997"/>
                    </a:lnTo>
                    <a:lnTo>
                      <a:pt x="0" y="56"/>
                    </a:lnTo>
                    <a:lnTo>
                      <a:pt x="276" y="56"/>
                    </a:lnTo>
                    <a:lnTo>
                      <a:pt x="830" y="28"/>
                    </a:lnTo>
                    <a:lnTo>
                      <a:pt x="1246" y="28"/>
                    </a:lnTo>
                    <a:lnTo>
                      <a:pt x="1523" y="0"/>
                    </a:lnTo>
                    <a:lnTo>
                      <a:pt x="3461" y="1367"/>
                    </a:lnTo>
                    <a:lnTo>
                      <a:pt x="4846" y="2422"/>
                    </a:lnTo>
                    <a:lnTo>
                      <a:pt x="6092" y="3334"/>
                    </a:lnTo>
                    <a:lnTo>
                      <a:pt x="7061" y="4103"/>
                    </a:lnTo>
                    <a:lnTo>
                      <a:pt x="8030" y="4901"/>
                    </a:lnTo>
                    <a:lnTo>
                      <a:pt x="8999" y="5841"/>
                    </a:lnTo>
                    <a:lnTo>
                      <a:pt x="10384" y="7010"/>
                    </a:lnTo>
                    <a:lnTo>
                      <a:pt x="11769" y="8434"/>
                    </a:lnTo>
                    <a:lnTo>
                      <a:pt x="13569" y="10714"/>
                    </a:lnTo>
                    <a:lnTo>
                      <a:pt x="15092" y="12481"/>
                    </a:lnTo>
                    <a:lnTo>
                      <a:pt x="16200" y="13849"/>
                    </a:lnTo>
                    <a:lnTo>
                      <a:pt x="17030" y="14903"/>
                    </a:lnTo>
                    <a:lnTo>
                      <a:pt x="18000" y="15843"/>
                    </a:lnTo>
                    <a:lnTo>
                      <a:pt x="18692" y="16698"/>
                    </a:lnTo>
                    <a:lnTo>
                      <a:pt x="19661" y="17667"/>
                    </a:lnTo>
                    <a:lnTo>
                      <a:pt x="20769" y="18807"/>
                    </a:lnTo>
                    <a:lnTo>
                      <a:pt x="21323" y="19890"/>
                    </a:lnTo>
                    <a:lnTo>
                      <a:pt x="21461" y="20431"/>
                    </a:lnTo>
                    <a:lnTo>
                      <a:pt x="21600" y="21001"/>
                    </a:lnTo>
                    <a:lnTo>
                      <a:pt x="20769" y="21315"/>
                    </a:lnTo>
                    <a:lnTo>
                      <a:pt x="20215" y="21429"/>
                    </a:lnTo>
                    <a:lnTo>
                      <a:pt x="19800" y="21543"/>
                    </a:lnTo>
                    <a:lnTo>
                      <a:pt x="19246"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9" name="AutoShape 27"/>
              <p:cNvSpPr>
                <a:spLocks/>
              </p:cNvSpPr>
              <p:nvPr/>
            </p:nvSpPr>
            <p:spPr bwMode="auto">
              <a:xfrm>
                <a:off x="490560" y="377872"/>
                <a:ext cx="112718" cy="579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8" y="21600"/>
                    </a:moveTo>
                    <a:lnTo>
                      <a:pt x="13217" y="15028"/>
                    </a:lnTo>
                    <a:lnTo>
                      <a:pt x="8704" y="10057"/>
                    </a:lnTo>
                    <a:lnTo>
                      <a:pt x="4835" y="6399"/>
                    </a:lnTo>
                    <a:lnTo>
                      <a:pt x="2579" y="3942"/>
                    </a:lnTo>
                    <a:lnTo>
                      <a:pt x="967" y="2342"/>
                    </a:lnTo>
                    <a:lnTo>
                      <a:pt x="644" y="1314"/>
                    </a:lnTo>
                    <a:lnTo>
                      <a:pt x="0" y="742"/>
                    </a:lnTo>
                    <a:lnTo>
                      <a:pt x="0" y="171"/>
                    </a:lnTo>
                    <a:lnTo>
                      <a:pt x="967" y="114"/>
                    </a:lnTo>
                    <a:lnTo>
                      <a:pt x="1611" y="57"/>
                    </a:lnTo>
                    <a:lnTo>
                      <a:pt x="2256" y="57"/>
                    </a:lnTo>
                    <a:lnTo>
                      <a:pt x="2901" y="0"/>
                    </a:lnTo>
                    <a:lnTo>
                      <a:pt x="6125" y="2514"/>
                    </a:lnTo>
                    <a:lnTo>
                      <a:pt x="9026" y="5028"/>
                    </a:lnTo>
                    <a:lnTo>
                      <a:pt x="11928" y="7657"/>
                    </a:lnTo>
                    <a:lnTo>
                      <a:pt x="14829" y="10171"/>
                    </a:lnTo>
                    <a:lnTo>
                      <a:pt x="18698" y="15542"/>
                    </a:lnTo>
                    <a:lnTo>
                      <a:pt x="20955" y="18514"/>
                    </a:lnTo>
                    <a:lnTo>
                      <a:pt x="21599" y="20114"/>
                    </a:lnTo>
                    <a:lnTo>
                      <a:pt x="21599" y="21371"/>
                    </a:lnTo>
                    <a:lnTo>
                      <a:pt x="21277" y="21371"/>
                    </a:lnTo>
                    <a:lnTo>
                      <a:pt x="19988"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0" name="AutoShape 28"/>
              <p:cNvSpPr>
                <a:spLocks/>
              </p:cNvSpPr>
              <p:nvPr/>
            </p:nvSpPr>
            <p:spPr bwMode="auto">
              <a:xfrm>
                <a:off x="23813" y="293752"/>
                <a:ext cx="523899" cy="1285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 y="21600"/>
                    </a:moveTo>
                    <a:lnTo>
                      <a:pt x="1389" y="21342"/>
                    </a:lnTo>
                    <a:lnTo>
                      <a:pt x="1111" y="21085"/>
                    </a:lnTo>
                    <a:lnTo>
                      <a:pt x="833" y="20571"/>
                    </a:lnTo>
                    <a:lnTo>
                      <a:pt x="555" y="20314"/>
                    </a:lnTo>
                    <a:lnTo>
                      <a:pt x="486" y="18771"/>
                    </a:lnTo>
                    <a:lnTo>
                      <a:pt x="277" y="17485"/>
                    </a:lnTo>
                    <a:lnTo>
                      <a:pt x="208" y="16200"/>
                    </a:lnTo>
                    <a:lnTo>
                      <a:pt x="0" y="14400"/>
                    </a:lnTo>
                    <a:lnTo>
                      <a:pt x="416" y="13628"/>
                    </a:lnTo>
                    <a:lnTo>
                      <a:pt x="694" y="12857"/>
                    </a:lnTo>
                    <a:lnTo>
                      <a:pt x="972" y="12600"/>
                    </a:lnTo>
                    <a:lnTo>
                      <a:pt x="1389" y="12085"/>
                    </a:lnTo>
                    <a:lnTo>
                      <a:pt x="1944" y="11314"/>
                    </a:lnTo>
                    <a:lnTo>
                      <a:pt x="2778" y="10542"/>
                    </a:lnTo>
                    <a:lnTo>
                      <a:pt x="6042" y="8485"/>
                    </a:lnTo>
                    <a:lnTo>
                      <a:pt x="8890" y="6942"/>
                    </a:lnTo>
                    <a:lnTo>
                      <a:pt x="13473" y="4114"/>
                    </a:lnTo>
                    <a:lnTo>
                      <a:pt x="15210" y="3085"/>
                    </a:lnTo>
                    <a:lnTo>
                      <a:pt x="16807" y="2057"/>
                    </a:lnTo>
                    <a:lnTo>
                      <a:pt x="17988" y="1542"/>
                    </a:lnTo>
                    <a:lnTo>
                      <a:pt x="18960" y="1028"/>
                    </a:lnTo>
                    <a:lnTo>
                      <a:pt x="19794" y="514"/>
                    </a:lnTo>
                    <a:lnTo>
                      <a:pt x="20349" y="257"/>
                    </a:lnTo>
                    <a:lnTo>
                      <a:pt x="20836" y="0"/>
                    </a:lnTo>
                    <a:lnTo>
                      <a:pt x="21530" y="0"/>
                    </a:lnTo>
                    <a:lnTo>
                      <a:pt x="21600" y="257"/>
                    </a:lnTo>
                    <a:lnTo>
                      <a:pt x="21391" y="1028"/>
                    </a:lnTo>
                    <a:lnTo>
                      <a:pt x="20836" y="2057"/>
                    </a:lnTo>
                    <a:lnTo>
                      <a:pt x="20558" y="2828"/>
                    </a:lnTo>
                    <a:lnTo>
                      <a:pt x="20002" y="3599"/>
                    </a:lnTo>
                    <a:lnTo>
                      <a:pt x="19446" y="4628"/>
                    </a:lnTo>
                    <a:lnTo>
                      <a:pt x="18544" y="5914"/>
                    </a:lnTo>
                    <a:lnTo>
                      <a:pt x="17432" y="7714"/>
                    </a:lnTo>
                    <a:lnTo>
                      <a:pt x="14863" y="10028"/>
                    </a:lnTo>
                    <a:lnTo>
                      <a:pt x="12571" y="11828"/>
                    </a:lnTo>
                    <a:lnTo>
                      <a:pt x="10626" y="13628"/>
                    </a:lnTo>
                    <a:lnTo>
                      <a:pt x="9028" y="14657"/>
                    </a:lnTo>
                    <a:lnTo>
                      <a:pt x="7570" y="15942"/>
                    </a:lnTo>
                    <a:lnTo>
                      <a:pt x="6320" y="17228"/>
                    </a:lnTo>
                    <a:lnTo>
                      <a:pt x="5347" y="17742"/>
                    </a:lnTo>
                    <a:lnTo>
                      <a:pt x="4514" y="18514"/>
                    </a:lnTo>
                    <a:lnTo>
                      <a:pt x="3889" y="19285"/>
                    </a:lnTo>
                    <a:lnTo>
                      <a:pt x="3333" y="19542"/>
                    </a:lnTo>
                    <a:lnTo>
                      <a:pt x="2986" y="20057"/>
                    </a:lnTo>
                    <a:lnTo>
                      <a:pt x="2569" y="20314"/>
                    </a:lnTo>
                    <a:lnTo>
                      <a:pt x="2153" y="21085"/>
                    </a:lnTo>
                    <a:lnTo>
                      <a:pt x="1944" y="21342"/>
                    </a:lnTo>
                    <a:lnTo>
                      <a:pt x="1805"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1" name="AutoShape 29"/>
              <p:cNvSpPr>
                <a:spLocks/>
              </p:cNvSpPr>
              <p:nvPr/>
            </p:nvSpPr>
            <p:spPr bwMode="auto">
              <a:xfrm>
                <a:off x="90491" y="252484"/>
                <a:ext cx="285763" cy="904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 y="21599"/>
                    </a:moveTo>
                    <a:lnTo>
                      <a:pt x="127" y="14277"/>
                    </a:lnTo>
                    <a:lnTo>
                      <a:pt x="0" y="12081"/>
                    </a:lnTo>
                    <a:lnTo>
                      <a:pt x="13420" y="4759"/>
                    </a:lnTo>
                    <a:lnTo>
                      <a:pt x="16231" y="2928"/>
                    </a:lnTo>
                    <a:lnTo>
                      <a:pt x="18915" y="1830"/>
                    </a:lnTo>
                    <a:lnTo>
                      <a:pt x="21599" y="0"/>
                    </a:lnTo>
                    <a:lnTo>
                      <a:pt x="21344" y="1098"/>
                    </a:lnTo>
                    <a:lnTo>
                      <a:pt x="21344" y="1830"/>
                    </a:lnTo>
                    <a:lnTo>
                      <a:pt x="21216" y="2562"/>
                    </a:lnTo>
                    <a:lnTo>
                      <a:pt x="21216" y="3661"/>
                    </a:lnTo>
                    <a:lnTo>
                      <a:pt x="20194" y="5125"/>
                    </a:lnTo>
                    <a:lnTo>
                      <a:pt x="19043" y="6589"/>
                    </a:lnTo>
                    <a:lnTo>
                      <a:pt x="17637" y="8054"/>
                    </a:lnTo>
                    <a:lnTo>
                      <a:pt x="16359" y="9518"/>
                    </a:lnTo>
                    <a:lnTo>
                      <a:pt x="14953" y="11349"/>
                    </a:lnTo>
                    <a:lnTo>
                      <a:pt x="13803" y="12081"/>
                    </a:lnTo>
                    <a:lnTo>
                      <a:pt x="12908" y="13179"/>
                    </a:lnTo>
                    <a:lnTo>
                      <a:pt x="12525" y="14277"/>
                    </a:lnTo>
                    <a:lnTo>
                      <a:pt x="9457" y="15742"/>
                    </a:lnTo>
                    <a:lnTo>
                      <a:pt x="7924" y="16840"/>
                    </a:lnTo>
                    <a:lnTo>
                      <a:pt x="4856" y="18305"/>
                    </a:lnTo>
                    <a:lnTo>
                      <a:pt x="3323" y="19769"/>
                    </a:lnTo>
                    <a:lnTo>
                      <a:pt x="1661" y="20501"/>
                    </a:lnTo>
                    <a:lnTo>
                      <a:pt x="127"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2" name="AutoShape 30"/>
              <p:cNvSpPr>
                <a:spLocks/>
              </p:cNvSpPr>
              <p:nvPr/>
            </p:nvSpPr>
            <p:spPr bwMode="auto">
              <a:xfrm>
                <a:off x="180983" y="196932"/>
                <a:ext cx="112717" cy="619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58" y="21599"/>
                    </a:moveTo>
                    <a:lnTo>
                      <a:pt x="3868" y="21059"/>
                    </a:lnTo>
                    <a:lnTo>
                      <a:pt x="2901" y="20519"/>
                    </a:lnTo>
                    <a:lnTo>
                      <a:pt x="1611" y="19439"/>
                    </a:lnTo>
                    <a:lnTo>
                      <a:pt x="322" y="18899"/>
                    </a:lnTo>
                    <a:lnTo>
                      <a:pt x="0" y="13499"/>
                    </a:lnTo>
                    <a:lnTo>
                      <a:pt x="322" y="10260"/>
                    </a:lnTo>
                    <a:lnTo>
                      <a:pt x="644" y="7560"/>
                    </a:lnTo>
                    <a:lnTo>
                      <a:pt x="1611" y="5400"/>
                    </a:lnTo>
                    <a:lnTo>
                      <a:pt x="4513" y="3780"/>
                    </a:lnTo>
                    <a:lnTo>
                      <a:pt x="9671" y="1620"/>
                    </a:lnTo>
                    <a:lnTo>
                      <a:pt x="12573" y="0"/>
                    </a:lnTo>
                    <a:lnTo>
                      <a:pt x="14829" y="1620"/>
                    </a:lnTo>
                    <a:lnTo>
                      <a:pt x="16441" y="2700"/>
                    </a:lnTo>
                    <a:lnTo>
                      <a:pt x="18698" y="3780"/>
                    </a:lnTo>
                    <a:lnTo>
                      <a:pt x="20632" y="5400"/>
                    </a:lnTo>
                    <a:lnTo>
                      <a:pt x="21277" y="7560"/>
                    </a:lnTo>
                    <a:lnTo>
                      <a:pt x="21277" y="9720"/>
                    </a:lnTo>
                    <a:lnTo>
                      <a:pt x="21599" y="11339"/>
                    </a:lnTo>
                    <a:lnTo>
                      <a:pt x="21599" y="13499"/>
                    </a:lnTo>
                    <a:lnTo>
                      <a:pt x="20632" y="14579"/>
                    </a:lnTo>
                    <a:lnTo>
                      <a:pt x="19988" y="15119"/>
                    </a:lnTo>
                    <a:lnTo>
                      <a:pt x="19020" y="15659"/>
                    </a:lnTo>
                    <a:lnTo>
                      <a:pt x="17731" y="16739"/>
                    </a:lnTo>
                    <a:lnTo>
                      <a:pt x="15474" y="17819"/>
                    </a:lnTo>
                    <a:lnTo>
                      <a:pt x="13217" y="18359"/>
                    </a:lnTo>
                    <a:lnTo>
                      <a:pt x="9671" y="19439"/>
                    </a:lnTo>
                    <a:lnTo>
                      <a:pt x="5158"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3" name="AutoShape 31"/>
              <p:cNvSpPr>
                <a:spLocks/>
              </p:cNvSpPr>
              <p:nvPr/>
            </p:nvSpPr>
            <p:spPr bwMode="auto">
              <a:xfrm>
                <a:off x="3602205" y="120"/>
                <a:ext cx="766799" cy="24918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672" y="21600"/>
                    </a:moveTo>
                    <a:lnTo>
                      <a:pt x="14336" y="21480"/>
                    </a:lnTo>
                    <a:lnTo>
                      <a:pt x="14716" y="21414"/>
                    </a:lnTo>
                    <a:lnTo>
                      <a:pt x="14953" y="21387"/>
                    </a:lnTo>
                    <a:lnTo>
                      <a:pt x="15238" y="21361"/>
                    </a:lnTo>
                    <a:lnTo>
                      <a:pt x="15333" y="21268"/>
                    </a:lnTo>
                    <a:lnTo>
                      <a:pt x="15428" y="21215"/>
                    </a:lnTo>
                    <a:lnTo>
                      <a:pt x="15428" y="21109"/>
                    </a:lnTo>
                    <a:lnTo>
                      <a:pt x="15286" y="20936"/>
                    </a:lnTo>
                    <a:lnTo>
                      <a:pt x="15238" y="20883"/>
                    </a:lnTo>
                    <a:lnTo>
                      <a:pt x="15143" y="20843"/>
                    </a:lnTo>
                    <a:lnTo>
                      <a:pt x="15048" y="20790"/>
                    </a:lnTo>
                    <a:lnTo>
                      <a:pt x="14953" y="20750"/>
                    </a:lnTo>
                    <a:lnTo>
                      <a:pt x="15428" y="20737"/>
                    </a:lnTo>
                    <a:lnTo>
                      <a:pt x="15855" y="20697"/>
                    </a:lnTo>
                    <a:lnTo>
                      <a:pt x="16283" y="20684"/>
                    </a:lnTo>
                    <a:lnTo>
                      <a:pt x="16662" y="20671"/>
                    </a:lnTo>
                    <a:lnTo>
                      <a:pt x="16947" y="20631"/>
                    </a:lnTo>
                    <a:lnTo>
                      <a:pt x="17232" y="20578"/>
                    </a:lnTo>
                    <a:lnTo>
                      <a:pt x="17802" y="20498"/>
                    </a:lnTo>
                    <a:lnTo>
                      <a:pt x="18039" y="20379"/>
                    </a:lnTo>
                    <a:lnTo>
                      <a:pt x="18181" y="20299"/>
                    </a:lnTo>
                    <a:lnTo>
                      <a:pt x="18229" y="20206"/>
                    </a:lnTo>
                    <a:lnTo>
                      <a:pt x="18276" y="20074"/>
                    </a:lnTo>
                    <a:lnTo>
                      <a:pt x="18656" y="20047"/>
                    </a:lnTo>
                    <a:lnTo>
                      <a:pt x="19083" y="20047"/>
                    </a:lnTo>
                    <a:lnTo>
                      <a:pt x="19463" y="20034"/>
                    </a:lnTo>
                    <a:lnTo>
                      <a:pt x="19890" y="20021"/>
                    </a:lnTo>
                    <a:lnTo>
                      <a:pt x="20270" y="20021"/>
                    </a:lnTo>
                    <a:lnTo>
                      <a:pt x="20745" y="20007"/>
                    </a:lnTo>
                    <a:lnTo>
                      <a:pt x="21077" y="20007"/>
                    </a:lnTo>
                    <a:lnTo>
                      <a:pt x="21552" y="19994"/>
                    </a:lnTo>
                    <a:lnTo>
                      <a:pt x="21552" y="19901"/>
                    </a:lnTo>
                    <a:lnTo>
                      <a:pt x="21599" y="19808"/>
                    </a:lnTo>
                    <a:lnTo>
                      <a:pt x="21599" y="19623"/>
                    </a:lnTo>
                    <a:lnTo>
                      <a:pt x="21362" y="19543"/>
                    </a:lnTo>
                    <a:lnTo>
                      <a:pt x="21172" y="19477"/>
                    </a:lnTo>
                    <a:lnTo>
                      <a:pt x="20982" y="19437"/>
                    </a:lnTo>
                    <a:lnTo>
                      <a:pt x="20792" y="19384"/>
                    </a:lnTo>
                    <a:lnTo>
                      <a:pt x="20603" y="19344"/>
                    </a:lnTo>
                    <a:lnTo>
                      <a:pt x="20365" y="19291"/>
                    </a:lnTo>
                    <a:lnTo>
                      <a:pt x="20033" y="19238"/>
                    </a:lnTo>
                    <a:lnTo>
                      <a:pt x="19653" y="19158"/>
                    </a:lnTo>
                    <a:lnTo>
                      <a:pt x="18466" y="14223"/>
                    </a:lnTo>
                    <a:lnTo>
                      <a:pt x="17517" y="10494"/>
                    </a:lnTo>
                    <a:lnTo>
                      <a:pt x="16900" y="7761"/>
                    </a:lnTo>
                    <a:lnTo>
                      <a:pt x="16472" y="5811"/>
                    </a:lnTo>
                    <a:lnTo>
                      <a:pt x="16140" y="4471"/>
                    </a:lnTo>
                    <a:lnTo>
                      <a:pt x="15950" y="3515"/>
                    </a:lnTo>
                    <a:lnTo>
                      <a:pt x="15855" y="2786"/>
                    </a:lnTo>
                    <a:lnTo>
                      <a:pt x="15760" y="2029"/>
                    </a:lnTo>
                    <a:lnTo>
                      <a:pt x="15760" y="1976"/>
                    </a:lnTo>
                    <a:lnTo>
                      <a:pt x="15855" y="1937"/>
                    </a:lnTo>
                    <a:lnTo>
                      <a:pt x="15855" y="1817"/>
                    </a:lnTo>
                    <a:lnTo>
                      <a:pt x="16093" y="1804"/>
                    </a:lnTo>
                    <a:lnTo>
                      <a:pt x="16330" y="1777"/>
                    </a:lnTo>
                    <a:lnTo>
                      <a:pt x="16520" y="1764"/>
                    </a:lnTo>
                    <a:lnTo>
                      <a:pt x="16805" y="1724"/>
                    </a:lnTo>
                    <a:lnTo>
                      <a:pt x="16852" y="1605"/>
                    </a:lnTo>
                    <a:lnTo>
                      <a:pt x="16852" y="1379"/>
                    </a:lnTo>
                    <a:lnTo>
                      <a:pt x="16900" y="1247"/>
                    </a:lnTo>
                    <a:lnTo>
                      <a:pt x="16805" y="1220"/>
                    </a:lnTo>
                    <a:lnTo>
                      <a:pt x="16710" y="1207"/>
                    </a:lnTo>
                    <a:lnTo>
                      <a:pt x="16615" y="1167"/>
                    </a:lnTo>
                    <a:lnTo>
                      <a:pt x="16472" y="1154"/>
                    </a:lnTo>
                    <a:lnTo>
                      <a:pt x="15665" y="1127"/>
                    </a:lnTo>
                    <a:lnTo>
                      <a:pt x="15238" y="1101"/>
                    </a:lnTo>
                    <a:lnTo>
                      <a:pt x="14953" y="1061"/>
                    </a:lnTo>
                    <a:lnTo>
                      <a:pt x="14763" y="1021"/>
                    </a:lnTo>
                    <a:lnTo>
                      <a:pt x="14526" y="875"/>
                    </a:lnTo>
                    <a:lnTo>
                      <a:pt x="14336" y="809"/>
                    </a:lnTo>
                    <a:lnTo>
                      <a:pt x="14241" y="742"/>
                    </a:lnTo>
                    <a:lnTo>
                      <a:pt x="13956" y="676"/>
                    </a:lnTo>
                    <a:lnTo>
                      <a:pt x="13719" y="676"/>
                    </a:lnTo>
                    <a:lnTo>
                      <a:pt x="13387" y="663"/>
                    </a:lnTo>
                    <a:lnTo>
                      <a:pt x="13149" y="663"/>
                    </a:lnTo>
                    <a:lnTo>
                      <a:pt x="12865" y="650"/>
                    </a:lnTo>
                    <a:lnTo>
                      <a:pt x="12580" y="650"/>
                    </a:lnTo>
                    <a:lnTo>
                      <a:pt x="12295" y="636"/>
                    </a:lnTo>
                    <a:lnTo>
                      <a:pt x="12010" y="636"/>
                    </a:lnTo>
                    <a:lnTo>
                      <a:pt x="11725" y="623"/>
                    </a:lnTo>
                    <a:lnTo>
                      <a:pt x="11725" y="557"/>
                    </a:lnTo>
                    <a:lnTo>
                      <a:pt x="11630" y="477"/>
                    </a:lnTo>
                    <a:lnTo>
                      <a:pt x="11630" y="411"/>
                    </a:lnTo>
                    <a:lnTo>
                      <a:pt x="11583" y="358"/>
                    </a:lnTo>
                    <a:lnTo>
                      <a:pt x="10966" y="172"/>
                    </a:lnTo>
                    <a:lnTo>
                      <a:pt x="10586" y="79"/>
                    </a:lnTo>
                    <a:lnTo>
                      <a:pt x="10254" y="26"/>
                    </a:lnTo>
                    <a:lnTo>
                      <a:pt x="9969" y="0"/>
                    </a:lnTo>
                    <a:lnTo>
                      <a:pt x="9731" y="0"/>
                    </a:lnTo>
                    <a:lnTo>
                      <a:pt x="9447" y="13"/>
                    </a:lnTo>
                    <a:lnTo>
                      <a:pt x="8972" y="13"/>
                    </a:lnTo>
                    <a:lnTo>
                      <a:pt x="8734" y="26"/>
                    </a:lnTo>
                    <a:lnTo>
                      <a:pt x="8545" y="26"/>
                    </a:lnTo>
                    <a:lnTo>
                      <a:pt x="8260" y="39"/>
                    </a:lnTo>
                    <a:lnTo>
                      <a:pt x="8022" y="39"/>
                    </a:lnTo>
                    <a:lnTo>
                      <a:pt x="7785" y="92"/>
                    </a:lnTo>
                    <a:lnTo>
                      <a:pt x="7595" y="119"/>
                    </a:lnTo>
                    <a:lnTo>
                      <a:pt x="7405" y="172"/>
                    </a:lnTo>
                    <a:lnTo>
                      <a:pt x="7168" y="212"/>
                    </a:lnTo>
                    <a:lnTo>
                      <a:pt x="7073" y="318"/>
                    </a:lnTo>
                    <a:lnTo>
                      <a:pt x="7025" y="411"/>
                    </a:lnTo>
                    <a:lnTo>
                      <a:pt x="6883" y="530"/>
                    </a:lnTo>
                    <a:lnTo>
                      <a:pt x="6836" y="636"/>
                    </a:lnTo>
                    <a:lnTo>
                      <a:pt x="6029" y="663"/>
                    </a:lnTo>
                    <a:lnTo>
                      <a:pt x="5411" y="689"/>
                    </a:lnTo>
                    <a:lnTo>
                      <a:pt x="4889" y="716"/>
                    </a:lnTo>
                    <a:lnTo>
                      <a:pt x="4320" y="742"/>
                    </a:lnTo>
                    <a:lnTo>
                      <a:pt x="4082" y="756"/>
                    </a:lnTo>
                    <a:lnTo>
                      <a:pt x="3892" y="769"/>
                    </a:lnTo>
                    <a:lnTo>
                      <a:pt x="3702" y="809"/>
                    </a:lnTo>
                    <a:lnTo>
                      <a:pt x="3465" y="875"/>
                    </a:lnTo>
                    <a:lnTo>
                      <a:pt x="3323" y="955"/>
                    </a:lnTo>
                    <a:lnTo>
                      <a:pt x="3228" y="1048"/>
                    </a:lnTo>
                    <a:lnTo>
                      <a:pt x="3038" y="1194"/>
                    </a:lnTo>
                    <a:lnTo>
                      <a:pt x="2468" y="1207"/>
                    </a:lnTo>
                    <a:lnTo>
                      <a:pt x="2041" y="1220"/>
                    </a:lnTo>
                    <a:lnTo>
                      <a:pt x="1661" y="1233"/>
                    </a:lnTo>
                    <a:lnTo>
                      <a:pt x="1376" y="1247"/>
                    </a:lnTo>
                    <a:lnTo>
                      <a:pt x="1139" y="1260"/>
                    </a:lnTo>
                    <a:lnTo>
                      <a:pt x="901" y="1300"/>
                    </a:lnTo>
                    <a:lnTo>
                      <a:pt x="569" y="1326"/>
                    </a:lnTo>
                    <a:lnTo>
                      <a:pt x="284" y="1353"/>
                    </a:lnTo>
                    <a:lnTo>
                      <a:pt x="189" y="1472"/>
                    </a:lnTo>
                    <a:lnTo>
                      <a:pt x="142" y="1592"/>
                    </a:lnTo>
                    <a:lnTo>
                      <a:pt x="94" y="1698"/>
                    </a:lnTo>
                    <a:lnTo>
                      <a:pt x="0" y="1817"/>
                    </a:lnTo>
                    <a:lnTo>
                      <a:pt x="94" y="1857"/>
                    </a:lnTo>
                    <a:lnTo>
                      <a:pt x="189" y="1870"/>
                    </a:lnTo>
                    <a:lnTo>
                      <a:pt x="284" y="1897"/>
                    </a:lnTo>
                    <a:lnTo>
                      <a:pt x="332" y="1937"/>
                    </a:lnTo>
                    <a:lnTo>
                      <a:pt x="569" y="1950"/>
                    </a:lnTo>
                    <a:lnTo>
                      <a:pt x="901" y="1976"/>
                    </a:lnTo>
                    <a:lnTo>
                      <a:pt x="1139" y="1990"/>
                    </a:lnTo>
                    <a:lnTo>
                      <a:pt x="1471" y="2029"/>
                    </a:lnTo>
                    <a:lnTo>
                      <a:pt x="1709" y="2573"/>
                    </a:lnTo>
                    <a:lnTo>
                      <a:pt x="2041" y="3635"/>
                    </a:lnTo>
                    <a:lnTo>
                      <a:pt x="2373" y="4869"/>
                    </a:lnTo>
                    <a:lnTo>
                      <a:pt x="2705" y="5930"/>
                    </a:lnTo>
                    <a:lnTo>
                      <a:pt x="2848" y="6846"/>
                    </a:lnTo>
                    <a:lnTo>
                      <a:pt x="3228" y="8703"/>
                    </a:lnTo>
                    <a:lnTo>
                      <a:pt x="3418" y="9605"/>
                    </a:lnTo>
                    <a:lnTo>
                      <a:pt x="3418" y="10707"/>
                    </a:lnTo>
                    <a:lnTo>
                      <a:pt x="3323" y="11264"/>
                    </a:lnTo>
                    <a:lnTo>
                      <a:pt x="3323" y="11808"/>
                    </a:lnTo>
                    <a:lnTo>
                      <a:pt x="3655" y="13254"/>
                    </a:lnTo>
                    <a:lnTo>
                      <a:pt x="4035" y="14753"/>
                    </a:lnTo>
                    <a:lnTo>
                      <a:pt x="4509" y="16664"/>
                    </a:lnTo>
                    <a:lnTo>
                      <a:pt x="5079" y="19371"/>
                    </a:lnTo>
                    <a:lnTo>
                      <a:pt x="4937" y="19424"/>
                    </a:lnTo>
                    <a:lnTo>
                      <a:pt x="4842" y="19450"/>
                    </a:lnTo>
                    <a:lnTo>
                      <a:pt x="4652" y="19463"/>
                    </a:lnTo>
                    <a:lnTo>
                      <a:pt x="4414" y="19477"/>
                    </a:lnTo>
                    <a:lnTo>
                      <a:pt x="4320" y="19543"/>
                    </a:lnTo>
                    <a:lnTo>
                      <a:pt x="4130" y="19609"/>
                    </a:lnTo>
                    <a:lnTo>
                      <a:pt x="3940" y="19662"/>
                    </a:lnTo>
                    <a:lnTo>
                      <a:pt x="3750" y="19755"/>
                    </a:lnTo>
                    <a:lnTo>
                      <a:pt x="3750" y="19954"/>
                    </a:lnTo>
                    <a:lnTo>
                      <a:pt x="3892" y="20021"/>
                    </a:lnTo>
                    <a:lnTo>
                      <a:pt x="4082" y="20087"/>
                    </a:lnTo>
                    <a:lnTo>
                      <a:pt x="4272" y="20167"/>
                    </a:lnTo>
                    <a:lnTo>
                      <a:pt x="4462" y="20220"/>
                    </a:lnTo>
                    <a:lnTo>
                      <a:pt x="7215" y="20220"/>
                    </a:lnTo>
                    <a:lnTo>
                      <a:pt x="7690" y="20233"/>
                    </a:lnTo>
                    <a:lnTo>
                      <a:pt x="8165" y="20233"/>
                    </a:lnTo>
                    <a:lnTo>
                      <a:pt x="8212" y="20326"/>
                    </a:lnTo>
                    <a:lnTo>
                      <a:pt x="8355" y="20419"/>
                    </a:lnTo>
                    <a:lnTo>
                      <a:pt x="8450" y="20604"/>
                    </a:lnTo>
                    <a:lnTo>
                      <a:pt x="8640" y="20657"/>
                    </a:lnTo>
                    <a:lnTo>
                      <a:pt x="8877" y="20697"/>
                    </a:lnTo>
                    <a:lnTo>
                      <a:pt x="9067" y="20750"/>
                    </a:lnTo>
                    <a:lnTo>
                      <a:pt x="9352" y="20790"/>
                    </a:lnTo>
                    <a:lnTo>
                      <a:pt x="9636" y="20803"/>
                    </a:lnTo>
                    <a:lnTo>
                      <a:pt x="10016" y="20830"/>
                    </a:lnTo>
                    <a:lnTo>
                      <a:pt x="10349" y="20843"/>
                    </a:lnTo>
                    <a:lnTo>
                      <a:pt x="10728" y="20857"/>
                    </a:lnTo>
                    <a:lnTo>
                      <a:pt x="10918" y="21135"/>
                    </a:lnTo>
                    <a:lnTo>
                      <a:pt x="11013" y="21294"/>
                    </a:lnTo>
                    <a:lnTo>
                      <a:pt x="11156" y="21387"/>
                    </a:lnTo>
                    <a:lnTo>
                      <a:pt x="11393" y="21480"/>
                    </a:lnTo>
                    <a:lnTo>
                      <a:pt x="11583" y="21507"/>
                    </a:lnTo>
                    <a:lnTo>
                      <a:pt x="11820" y="21533"/>
                    </a:lnTo>
                    <a:lnTo>
                      <a:pt x="12010" y="21573"/>
                    </a:lnTo>
                    <a:lnTo>
                      <a:pt x="12295" y="21600"/>
                    </a:lnTo>
                    <a:lnTo>
                      <a:pt x="1367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4" name="AutoShape 32"/>
              <p:cNvSpPr>
                <a:spLocks/>
              </p:cNvSpPr>
              <p:nvPr/>
            </p:nvSpPr>
            <p:spPr bwMode="auto">
              <a:xfrm>
                <a:off x="4041964" y="2399959"/>
                <a:ext cx="84141" cy="74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64" y="21159"/>
                    </a:moveTo>
                    <a:lnTo>
                      <a:pt x="15552" y="19395"/>
                    </a:lnTo>
                    <a:lnTo>
                      <a:pt x="17712" y="17632"/>
                    </a:lnTo>
                    <a:lnTo>
                      <a:pt x="19440" y="16310"/>
                    </a:lnTo>
                    <a:lnTo>
                      <a:pt x="20736" y="14106"/>
                    </a:lnTo>
                    <a:lnTo>
                      <a:pt x="21168" y="11461"/>
                    </a:lnTo>
                    <a:lnTo>
                      <a:pt x="21168" y="8375"/>
                    </a:lnTo>
                    <a:lnTo>
                      <a:pt x="21600" y="5730"/>
                    </a:lnTo>
                    <a:lnTo>
                      <a:pt x="21600" y="2644"/>
                    </a:lnTo>
                    <a:lnTo>
                      <a:pt x="17712" y="1322"/>
                    </a:lnTo>
                    <a:lnTo>
                      <a:pt x="15120" y="881"/>
                    </a:lnTo>
                    <a:lnTo>
                      <a:pt x="12528" y="0"/>
                    </a:lnTo>
                    <a:lnTo>
                      <a:pt x="9071" y="0"/>
                    </a:lnTo>
                    <a:lnTo>
                      <a:pt x="6911" y="2204"/>
                    </a:lnTo>
                    <a:lnTo>
                      <a:pt x="4751" y="4848"/>
                    </a:lnTo>
                    <a:lnTo>
                      <a:pt x="2591" y="7053"/>
                    </a:lnTo>
                    <a:lnTo>
                      <a:pt x="0" y="9257"/>
                    </a:lnTo>
                    <a:lnTo>
                      <a:pt x="0" y="15428"/>
                    </a:lnTo>
                    <a:lnTo>
                      <a:pt x="1295" y="17191"/>
                    </a:lnTo>
                    <a:lnTo>
                      <a:pt x="3023" y="18514"/>
                    </a:lnTo>
                    <a:lnTo>
                      <a:pt x="4751" y="20277"/>
                    </a:lnTo>
                    <a:lnTo>
                      <a:pt x="5615" y="21599"/>
                    </a:lnTo>
                    <a:lnTo>
                      <a:pt x="10367" y="21599"/>
                    </a:lnTo>
                    <a:lnTo>
                      <a:pt x="11664" y="2115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5" name="AutoShape 33"/>
              <p:cNvSpPr>
                <a:spLocks/>
              </p:cNvSpPr>
              <p:nvPr/>
            </p:nvSpPr>
            <p:spPr bwMode="auto">
              <a:xfrm>
                <a:off x="3930834" y="2322187"/>
                <a:ext cx="292114" cy="57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82" y="21600"/>
                    </a:moveTo>
                    <a:lnTo>
                      <a:pt x="15981" y="19894"/>
                    </a:lnTo>
                    <a:lnTo>
                      <a:pt x="16855" y="18757"/>
                    </a:lnTo>
                    <a:lnTo>
                      <a:pt x="18104" y="17621"/>
                    </a:lnTo>
                    <a:lnTo>
                      <a:pt x="18603" y="17621"/>
                    </a:lnTo>
                    <a:lnTo>
                      <a:pt x="19102" y="16484"/>
                    </a:lnTo>
                    <a:lnTo>
                      <a:pt x="19852" y="16484"/>
                    </a:lnTo>
                    <a:lnTo>
                      <a:pt x="20601" y="15915"/>
                    </a:lnTo>
                    <a:lnTo>
                      <a:pt x="20975" y="11936"/>
                    </a:lnTo>
                    <a:lnTo>
                      <a:pt x="21225" y="8526"/>
                    </a:lnTo>
                    <a:lnTo>
                      <a:pt x="21475" y="5684"/>
                    </a:lnTo>
                    <a:lnTo>
                      <a:pt x="21600" y="0"/>
                    </a:lnTo>
                    <a:lnTo>
                      <a:pt x="18978" y="0"/>
                    </a:lnTo>
                    <a:lnTo>
                      <a:pt x="16356" y="568"/>
                    </a:lnTo>
                    <a:lnTo>
                      <a:pt x="13484" y="1705"/>
                    </a:lnTo>
                    <a:lnTo>
                      <a:pt x="10862" y="2273"/>
                    </a:lnTo>
                    <a:lnTo>
                      <a:pt x="8115" y="2273"/>
                    </a:lnTo>
                    <a:lnTo>
                      <a:pt x="5493" y="2842"/>
                    </a:lnTo>
                    <a:lnTo>
                      <a:pt x="2621" y="3410"/>
                    </a:lnTo>
                    <a:lnTo>
                      <a:pt x="0" y="3978"/>
                    </a:lnTo>
                    <a:lnTo>
                      <a:pt x="374" y="6252"/>
                    </a:lnTo>
                    <a:lnTo>
                      <a:pt x="499" y="7389"/>
                    </a:lnTo>
                    <a:lnTo>
                      <a:pt x="873" y="9663"/>
                    </a:lnTo>
                    <a:lnTo>
                      <a:pt x="998" y="10800"/>
                    </a:lnTo>
                    <a:lnTo>
                      <a:pt x="2247" y="13642"/>
                    </a:lnTo>
                    <a:lnTo>
                      <a:pt x="2996" y="14778"/>
                    </a:lnTo>
                    <a:lnTo>
                      <a:pt x="3620" y="15915"/>
                    </a:lnTo>
                    <a:lnTo>
                      <a:pt x="4369" y="17621"/>
                    </a:lnTo>
                    <a:lnTo>
                      <a:pt x="4869" y="18189"/>
                    </a:lnTo>
                    <a:lnTo>
                      <a:pt x="5493" y="18757"/>
                    </a:lnTo>
                    <a:lnTo>
                      <a:pt x="6242" y="19326"/>
                    </a:lnTo>
                    <a:lnTo>
                      <a:pt x="7241" y="19894"/>
                    </a:lnTo>
                    <a:lnTo>
                      <a:pt x="12235" y="19894"/>
                    </a:lnTo>
                    <a:lnTo>
                      <a:pt x="13109" y="20463"/>
                    </a:lnTo>
                    <a:lnTo>
                      <a:pt x="13734" y="20463"/>
                    </a:lnTo>
                    <a:lnTo>
                      <a:pt x="14233" y="21600"/>
                    </a:lnTo>
                    <a:lnTo>
                      <a:pt x="14982"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6" name="AutoShape 34"/>
              <p:cNvSpPr>
                <a:spLocks/>
              </p:cNvSpPr>
              <p:nvPr/>
            </p:nvSpPr>
            <p:spPr bwMode="auto">
              <a:xfrm>
                <a:off x="3762551" y="2234891"/>
                <a:ext cx="590578" cy="65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69" y="21599"/>
                    </a:moveTo>
                    <a:lnTo>
                      <a:pt x="21046" y="20093"/>
                    </a:lnTo>
                    <a:lnTo>
                      <a:pt x="21600" y="19590"/>
                    </a:lnTo>
                    <a:lnTo>
                      <a:pt x="21415" y="16074"/>
                    </a:lnTo>
                    <a:lnTo>
                      <a:pt x="21353" y="11553"/>
                    </a:lnTo>
                    <a:lnTo>
                      <a:pt x="21169" y="8037"/>
                    </a:lnTo>
                    <a:lnTo>
                      <a:pt x="21046" y="4520"/>
                    </a:lnTo>
                    <a:lnTo>
                      <a:pt x="20615" y="3516"/>
                    </a:lnTo>
                    <a:lnTo>
                      <a:pt x="20123" y="2511"/>
                    </a:lnTo>
                    <a:lnTo>
                      <a:pt x="19692" y="1506"/>
                    </a:lnTo>
                    <a:lnTo>
                      <a:pt x="19261" y="0"/>
                    </a:lnTo>
                    <a:lnTo>
                      <a:pt x="16307" y="502"/>
                    </a:lnTo>
                    <a:lnTo>
                      <a:pt x="13723" y="2009"/>
                    </a:lnTo>
                    <a:lnTo>
                      <a:pt x="11507" y="2511"/>
                    </a:lnTo>
                    <a:lnTo>
                      <a:pt x="9599" y="3013"/>
                    </a:lnTo>
                    <a:lnTo>
                      <a:pt x="7938" y="3516"/>
                    </a:lnTo>
                    <a:lnTo>
                      <a:pt x="6584" y="3516"/>
                    </a:lnTo>
                    <a:lnTo>
                      <a:pt x="5353" y="4018"/>
                    </a:lnTo>
                    <a:lnTo>
                      <a:pt x="4492" y="4018"/>
                    </a:lnTo>
                    <a:lnTo>
                      <a:pt x="3692" y="4520"/>
                    </a:lnTo>
                    <a:lnTo>
                      <a:pt x="3015" y="5525"/>
                    </a:lnTo>
                    <a:lnTo>
                      <a:pt x="2461" y="5525"/>
                    </a:lnTo>
                    <a:lnTo>
                      <a:pt x="2030" y="6027"/>
                    </a:lnTo>
                    <a:lnTo>
                      <a:pt x="1661" y="6027"/>
                    </a:lnTo>
                    <a:lnTo>
                      <a:pt x="1292" y="6530"/>
                    </a:lnTo>
                    <a:lnTo>
                      <a:pt x="984" y="6530"/>
                    </a:lnTo>
                    <a:lnTo>
                      <a:pt x="676" y="7032"/>
                    </a:lnTo>
                    <a:lnTo>
                      <a:pt x="430" y="9041"/>
                    </a:lnTo>
                    <a:lnTo>
                      <a:pt x="246" y="10046"/>
                    </a:lnTo>
                    <a:lnTo>
                      <a:pt x="123" y="11553"/>
                    </a:lnTo>
                    <a:lnTo>
                      <a:pt x="0" y="14567"/>
                    </a:lnTo>
                    <a:lnTo>
                      <a:pt x="246" y="15069"/>
                    </a:lnTo>
                    <a:lnTo>
                      <a:pt x="430" y="16074"/>
                    </a:lnTo>
                    <a:lnTo>
                      <a:pt x="676" y="16576"/>
                    </a:lnTo>
                    <a:lnTo>
                      <a:pt x="984" y="17079"/>
                    </a:lnTo>
                    <a:lnTo>
                      <a:pt x="1415" y="17581"/>
                    </a:lnTo>
                    <a:lnTo>
                      <a:pt x="1907" y="18586"/>
                    </a:lnTo>
                    <a:lnTo>
                      <a:pt x="2707" y="20093"/>
                    </a:lnTo>
                    <a:lnTo>
                      <a:pt x="3692" y="21097"/>
                    </a:lnTo>
                    <a:lnTo>
                      <a:pt x="5907" y="21599"/>
                    </a:lnTo>
                    <a:lnTo>
                      <a:pt x="11261" y="21599"/>
                    </a:lnTo>
                    <a:lnTo>
                      <a:pt x="12430" y="21097"/>
                    </a:lnTo>
                    <a:lnTo>
                      <a:pt x="13661" y="20595"/>
                    </a:lnTo>
                    <a:lnTo>
                      <a:pt x="15261" y="20093"/>
                    </a:lnTo>
                    <a:lnTo>
                      <a:pt x="15507" y="19590"/>
                    </a:lnTo>
                    <a:lnTo>
                      <a:pt x="15753" y="18586"/>
                    </a:lnTo>
                    <a:lnTo>
                      <a:pt x="16000" y="18586"/>
                    </a:lnTo>
                    <a:lnTo>
                      <a:pt x="16246" y="18083"/>
                    </a:lnTo>
                    <a:lnTo>
                      <a:pt x="18276" y="18083"/>
                    </a:lnTo>
                    <a:lnTo>
                      <a:pt x="18769" y="20093"/>
                    </a:lnTo>
                    <a:lnTo>
                      <a:pt x="19076" y="21097"/>
                    </a:lnTo>
                    <a:lnTo>
                      <a:pt x="19261" y="21599"/>
                    </a:lnTo>
                    <a:lnTo>
                      <a:pt x="19569"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7" name="AutoShape 35"/>
              <p:cNvSpPr>
                <a:spLocks/>
              </p:cNvSpPr>
              <p:nvPr/>
            </p:nvSpPr>
            <p:spPr bwMode="auto">
              <a:xfrm>
                <a:off x="3751437" y="206455"/>
                <a:ext cx="517549" cy="2025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27" y="21600"/>
                    </a:moveTo>
                    <a:lnTo>
                      <a:pt x="15338" y="21567"/>
                    </a:lnTo>
                    <a:lnTo>
                      <a:pt x="16393" y="21534"/>
                    </a:lnTo>
                    <a:lnTo>
                      <a:pt x="17378" y="21518"/>
                    </a:lnTo>
                    <a:lnTo>
                      <a:pt x="18433" y="21502"/>
                    </a:lnTo>
                    <a:lnTo>
                      <a:pt x="19559" y="21502"/>
                    </a:lnTo>
                    <a:lnTo>
                      <a:pt x="20544" y="21485"/>
                    </a:lnTo>
                    <a:lnTo>
                      <a:pt x="21600" y="21469"/>
                    </a:lnTo>
                    <a:lnTo>
                      <a:pt x="21600" y="19836"/>
                    </a:lnTo>
                    <a:lnTo>
                      <a:pt x="20474" y="15738"/>
                    </a:lnTo>
                    <a:lnTo>
                      <a:pt x="19629" y="12571"/>
                    </a:lnTo>
                    <a:lnTo>
                      <a:pt x="18856" y="10122"/>
                    </a:lnTo>
                    <a:lnTo>
                      <a:pt x="18363" y="8114"/>
                    </a:lnTo>
                    <a:lnTo>
                      <a:pt x="17871" y="6367"/>
                    </a:lnTo>
                    <a:lnTo>
                      <a:pt x="17308" y="4636"/>
                    </a:lnTo>
                    <a:lnTo>
                      <a:pt x="16674" y="2677"/>
                    </a:lnTo>
                    <a:lnTo>
                      <a:pt x="15900" y="293"/>
                    </a:lnTo>
                    <a:lnTo>
                      <a:pt x="15619" y="179"/>
                    </a:lnTo>
                    <a:lnTo>
                      <a:pt x="15478" y="97"/>
                    </a:lnTo>
                    <a:lnTo>
                      <a:pt x="15267" y="65"/>
                    </a:lnTo>
                    <a:lnTo>
                      <a:pt x="14915" y="16"/>
                    </a:lnTo>
                    <a:lnTo>
                      <a:pt x="13719" y="0"/>
                    </a:lnTo>
                    <a:lnTo>
                      <a:pt x="10624" y="0"/>
                    </a:lnTo>
                    <a:lnTo>
                      <a:pt x="9428" y="16"/>
                    </a:lnTo>
                    <a:lnTo>
                      <a:pt x="7880" y="32"/>
                    </a:lnTo>
                    <a:lnTo>
                      <a:pt x="5839" y="65"/>
                    </a:lnTo>
                    <a:lnTo>
                      <a:pt x="3095" y="97"/>
                    </a:lnTo>
                    <a:lnTo>
                      <a:pt x="2743" y="114"/>
                    </a:lnTo>
                    <a:lnTo>
                      <a:pt x="2392" y="114"/>
                    </a:lnTo>
                    <a:lnTo>
                      <a:pt x="2040" y="130"/>
                    </a:lnTo>
                    <a:lnTo>
                      <a:pt x="1547" y="146"/>
                    </a:lnTo>
                    <a:lnTo>
                      <a:pt x="1196" y="146"/>
                    </a:lnTo>
                    <a:lnTo>
                      <a:pt x="844" y="179"/>
                    </a:lnTo>
                    <a:lnTo>
                      <a:pt x="351" y="195"/>
                    </a:lnTo>
                    <a:lnTo>
                      <a:pt x="0" y="212"/>
                    </a:lnTo>
                    <a:lnTo>
                      <a:pt x="914" y="3477"/>
                    </a:lnTo>
                    <a:lnTo>
                      <a:pt x="1618" y="6138"/>
                    </a:lnTo>
                    <a:lnTo>
                      <a:pt x="2321" y="8424"/>
                    </a:lnTo>
                    <a:lnTo>
                      <a:pt x="2884" y="10481"/>
                    </a:lnTo>
                    <a:lnTo>
                      <a:pt x="3517" y="12555"/>
                    </a:lnTo>
                    <a:lnTo>
                      <a:pt x="4151" y="14775"/>
                    </a:lnTo>
                    <a:lnTo>
                      <a:pt x="4925" y="17404"/>
                    </a:lnTo>
                    <a:lnTo>
                      <a:pt x="5839" y="20571"/>
                    </a:lnTo>
                    <a:lnTo>
                      <a:pt x="5980" y="20734"/>
                    </a:lnTo>
                    <a:lnTo>
                      <a:pt x="6191" y="20897"/>
                    </a:lnTo>
                    <a:lnTo>
                      <a:pt x="6261" y="21061"/>
                    </a:lnTo>
                    <a:lnTo>
                      <a:pt x="6472" y="21224"/>
                    </a:lnTo>
                    <a:lnTo>
                      <a:pt x="7035" y="21273"/>
                    </a:lnTo>
                    <a:lnTo>
                      <a:pt x="7598" y="21306"/>
                    </a:lnTo>
                    <a:lnTo>
                      <a:pt x="8161" y="21371"/>
                    </a:lnTo>
                    <a:lnTo>
                      <a:pt x="8724" y="21404"/>
                    </a:lnTo>
                    <a:lnTo>
                      <a:pt x="9216" y="21453"/>
                    </a:lnTo>
                    <a:lnTo>
                      <a:pt x="9779" y="21502"/>
                    </a:lnTo>
                    <a:lnTo>
                      <a:pt x="10342" y="21534"/>
                    </a:lnTo>
                    <a:lnTo>
                      <a:pt x="10905" y="21600"/>
                    </a:lnTo>
                    <a:lnTo>
                      <a:pt x="13227" y="21600"/>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8" name="AutoShape 36"/>
              <p:cNvSpPr>
                <a:spLocks/>
              </p:cNvSpPr>
              <p:nvPr/>
            </p:nvSpPr>
            <p:spPr bwMode="auto">
              <a:xfrm>
                <a:off x="3768901" y="993704"/>
                <a:ext cx="106367" cy="1169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16799" y="15472"/>
                    </a:lnTo>
                    <a:lnTo>
                      <a:pt x="13028" y="10814"/>
                    </a:lnTo>
                    <a:lnTo>
                      <a:pt x="10628" y="7341"/>
                    </a:lnTo>
                    <a:lnTo>
                      <a:pt x="8228" y="4856"/>
                    </a:lnTo>
                    <a:lnTo>
                      <a:pt x="6857" y="3134"/>
                    </a:lnTo>
                    <a:lnTo>
                      <a:pt x="5828" y="1891"/>
                    </a:lnTo>
                    <a:lnTo>
                      <a:pt x="5485" y="903"/>
                    </a:lnTo>
                    <a:lnTo>
                      <a:pt x="5142" y="0"/>
                    </a:lnTo>
                    <a:lnTo>
                      <a:pt x="1028" y="0"/>
                    </a:lnTo>
                    <a:lnTo>
                      <a:pt x="0" y="2484"/>
                    </a:lnTo>
                    <a:lnTo>
                      <a:pt x="0" y="4207"/>
                    </a:lnTo>
                    <a:lnTo>
                      <a:pt x="685" y="5985"/>
                    </a:lnTo>
                    <a:lnTo>
                      <a:pt x="1371" y="8527"/>
                    </a:lnTo>
                    <a:lnTo>
                      <a:pt x="5142" y="12621"/>
                    </a:lnTo>
                    <a:lnTo>
                      <a:pt x="6857" y="15049"/>
                    </a:lnTo>
                    <a:lnTo>
                      <a:pt x="8228" y="16828"/>
                    </a:lnTo>
                    <a:lnTo>
                      <a:pt x="9600" y="18945"/>
                    </a:lnTo>
                    <a:lnTo>
                      <a:pt x="11657" y="20018"/>
                    </a:lnTo>
                    <a:lnTo>
                      <a:pt x="12685" y="20527"/>
                    </a:lnTo>
                    <a:lnTo>
                      <a:pt x="14057" y="21063"/>
                    </a:lnTo>
                    <a:lnTo>
                      <a:pt x="16799" y="21317"/>
                    </a:lnTo>
                    <a:lnTo>
                      <a:pt x="18514" y="21458"/>
                    </a:lnTo>
                    <a:lnTo>
                      <a:pt x="19885" y="21543"/>
                    </a:lnTo>
                    <a:lnTo>
                      <a:pt x="21599"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9" name="AutoShape 37"/>
              <p:cNvSpPr>
                <a:spLocks/>
              </p:cNvSpPr>
              <p:nvPr/>
            </p:nvSpPr>
            <p:spPr bwMode="auto">
              <a:xfrm>
                <a:off x="3710160" y="235025"/>
                <a:ext cx="66678" cy="58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14039" y="9916"/>
                    </a:lnTo>
                    <a:lnTo>
                      <a:pt x="9720" y="3761"/>
                    </a:lnTo>
                    <a:lnTo>
                      <a:pt x="7020" y="1196"/>
                    </a:lnTo>
                    <a:lnTo>
                      <a:pt x="4320" y="113"/>
                    </a:lnTo>
                    <a:lnTo>
                      <a:pt x="3240" y="56"/>
                    </a:lnTo>
                    <a:lnTo>
                      <a:pt x="1080" y="56"/>
                    </a:lnTo>
                    <a:lnTo>
                      <a:pt x="0" y="0"/>
                    </a:lnTo>
                    <a:lnTo>
                      <a:pt x="1080" y="2564"/>
                    </a:lnTo>
                    <a:lnTo>
                      <a:pt x="2160" y="5186"/>
                    </a:lnTo>
                    <a:lnTo>
                      <a:pt x="4320" y="10315"/>
                    </a:lnTo>
                    <a:lnTo>
                      <a:pt x="9720" y="15729"/>
                    </a:lnTo>
                    <a:lnTo>
                      <a:pt x="13499" y="18636"/>
                    </a:lnTo>
                    <a:lnTo>
                      <a:pt x="15659" y="20232"/>
                    </a:lnTo>
                    <a:lnTo>
                      <a:pt x="18359" y="21486"/>
                    </a:lnTo>
                    <a:lnTo>
                      <a:pt x="20519" y="21486"/>
                    </a:lnTo>
                    <a:lnTo>
                      <a:pt x="21599"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0" name="AutoShape 38"/>
              <p:cNvSpPr>
                <a:spLocks/>
              </p:cNvSpPr>
              <p:nvPr/>
            </p:nvSpPr>
            <p:spPr bwMode="auto">
              <a:xfrm>
                <a:off x="3648245" y="142968"/>
                <a:ext cx="533425" cy="6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5" y="21599"/>
                    </a:moveTo>
                    <a:lnTo>
                      <a:pt x="20509" y="19979"/>
                    </a:lnTo>
                    <a:lnTo>
                      <a:pt x="20782" y="18899"/>
                    </a:lnTo>
                    <a:lnTo>
                      <a:pt x="21054" y="18359"/>
                    </a:lnTo>
                    <a:lnTo>
                      <a:pt x="21463" y="17279"/>
                    </a:lnTo>
                    <a:lnTo>
                      <a:pt x="21463" y="14039"/>
                    </a:lnTo>
                    <a:lnTo>
                      <a:pt x="21531" y="10800"/>
                    </a:lnTo>
                    <a:lnTo>
                      <a:pt x="21531" y="7560"/>
                    </a:lnTo>
                    <a:lnTo>
                      <a:pt x="21599" y="4320"/>
                    </a:lnTo>
                    <a:lnTo>
                      <a:pt x="21463" y="3780"/>
                    </a:lnTo>
                    <a:lnTo>
                      <a:pt x="21054" y="2700"/>
                    </a:lnTo>
                    <a:lnTo>
                      <a:pt x="20782" y="2160"/>
                    </a:lnTo>
                    <a:lnTo>
                      <a:pt x="20509" y="1080"/>
                    </a:lnTo>
                    <a:lnTo>
                      <a:pt x="20100" y="1080"/>
                    </a:lnTo>
                    <a:lnTo>
                      <a:pt x="19487" y="540"/>
                    </a:lnTo>
                    <a:lnTo>
                      <a:pt x="18670" y="0"/>
                    </a:lnTo>
                    <a:lnTo>
                      <a:pt x="15399" y="540"/>
                    </a:lnTo>
                    <a:lnTo>
                      <a:pt x="12537" y="2160"/>
                    </a:lnTo>
                    <a:lnTo>
                      <a:pt x="10152" y="2700"/>
                    </a:lnTo>
                    <a:lnTo>
                      <a:pt x="7972" y="3240"/>
                    </a:lnTo>
                    <a:lnTo>
                      <a:pt x="6268" y="3240"/>
                    </a:lnTo>
                    <a:lnTo>
                      <a:pt x="4769" y="3780"/>
                    </a:lnTo>
                    <a:lnTo>
                      <a:pt x="3475" y="4320"/>
                    </a:lnTo>
                    <a:lnTo>
                      <a:pt x="2521" y="4320"/>
                    </a:lnTo>
                    <a:lnTo>
                      <a:pt x="1771" y="4860"/>
                    </a:lnTo>
                    <a:lnTo>
                      <a:pt x="1158" y="4860"/>
                    </a:lnTo>
                    <a:lnTo>
                      <a:pt x="681" y="5940"/>
                    </a:lnTo>
                    <a:lnTo>
                      <a:pt x="408" y="5940"/>
                    </a:lnTo>
                    <a:lnTo>
                      <a:pt x="272" y="6480"/>
                    </a:lnTo>
                    <a:lnTo>
                      <a:pt x="68" y="6480"/>
                    </a:lnTo>
                    <a:lnTo>
                      <a:pt x="0" y="7020"/>
                    </a:lnTo>
                    <a:lnTo>
                      <a:pt x="272" y="8100"/>
                    </a:lnTo>
                    <a:lnTo>
                      <a:pt x="545" y="9720"/>
                    </a:lnTo>
                    <a:lnTo>
                      <a:pt x="817" y="10260"/>
                    </a:lnTo>
                    <a:lnTo>
                      <a:pt x="1158" y="10800"/>
                    </a:lnTo>
                    <a:lnTo>
                      <a:pt x="1703" y="11879"/>
                    </a:lnTo>
                    <a:lnTo>
                      <a:pt x="2316" y="13499"/>
                    </a:lnTo>
                    <a:lnTo>
                      <a:pt x="3202" y="14579"/>
                    </a:lnTo>
                    <a:lnTo>
                      <a:pt x="4497" y="16199"/>
                    </a:lnTo>
                    <a:lnTo>
                      <a:pt x="7086" y="17279"/>
                    </a:lnTo>
                    <a:lnTo>
                      <a:pt x="9335" y="17819"/>
                    </a:lnTo>
                    <a:lnTo>
                      <a:pt x="11311" y="17819"/>
                    </a:lnTo>
                    <a:lnTo>
                      <a:pt x="13014" y="18359"/>
                    </a:lnTo>
                    <a:lnTo>
                      <a:pt x="14445" y="18359"/>
                    </a:lnTo>
                    <a:lnTo>
                      <a:pt x="15671" y="18899"/>
                    </a:lnTo>
                    <a:lnTo>
                      <a:pt x="16694" y="18899"/>
                    </a:lnTo>
                    <a:lnTo>
                      <a:pt x="17511" y="19439"/>
                    </a:lnTo>
                    <a:lnTo>
                      <a:pt x="18670" y="19439"/>
                    </a:lnTo>
                    <a:lnTo>
                      <a:pt x="19078" y="19979"/>
                    </a:lnTo>
                    <a:lnTo>
                      <a:pt x="19487" y="19979"/>
                    </a:lnTo>
                    <a:lnTo>
                      <a:pt x="19623" y="21059"/>
                    </a:lnTo>
                    <a:lnTo>
                      <a:pt x="20100" y="21059"/>
                    </a:lnTo>
                    <a:lnTo>
                      <a:pt x="20305"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1" name="AutoShape 39"/>
              <p:cNvSpPr>
                <a:spLocks/>
              </p:cNvSpPr>
              <p:nvPr/>
            </p:nvSpPr>
            <p:spPr bwMode="auto">
              <a:xfrm>
                <a:off x="3803828" y="90591"/>
                <a:ext cx="296876" cy="380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16415"/>
                    </a:lnTo>
                    <a:lnTo>
                      <a:pt x="21354" y="10368"/>
                    </a:lnTo>
                    <a:lnTo>
                      <a:pt x="21109" y="0"/>
                    </a:lnTo>
                    <a:lnTo>
                      <a:pt x="0" y="0"/>
                    </a:lnTo>
                    <a:lnTo>
                      <a:pt x="0" y="2592"/>
                    </a:lnTo>
                    <a:lnTo>
                      <a:pt x="245" y="4320"/>
                    </a:lnTo>
                    <a:lnTo>
                      <a:pt x="368" y="6048"/>
                    </a:lnTo>
                    <a:lnTo>
                      <a:pt x="490" y="9504"/>
                    </a:lnTo>
                    <a:lnTo>
                      <a:pt x="1595" y="11231"/>
                    </a:lnTo>
                    <a:lnTo>
                      <a:pt x="2945" y="12095"/>
                    </a:lnTo>
                    <a:lnTo>
                      <a:pt x="4295" y="14687"/>
                    </a:lnTo>
                    <a:lnTo>
                      <a:pt x="5645" y="15551"/>
                    </a:lnTo>
                    <a:lnTo>
                      <a:pt x="6995" y="17279"/>
                    </a:lnTo>
                    <a:lnTo>
                      <a:pt x="8099" y="18143"/>
                    </a:lnTo>
                    <a:lnTo>
                      <a:pt x="9081" y="20735"/>
                    </a:lnTo>
                    <a:lnTo>
                      <a:pt x="9572" y="21599"/>
                    </a:lnTo>
                    <a:lnTo>
                      <a:pt x="21600"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2" name="AutoShape 40"/>
              <p:cNvSpPr>
                <a:spLocks/>
              </p:cNvSpPr>
              <p:nvPr/>
            </p:nvSpPr>
            <p:spPr bwMode="auto">
              <a:xfrm>
                <a:off x="3878443" y="15992"/>
                <a:ext cx="112718" cy="50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08" y="20964"/>
                    </a:moveTo>
                    <a:lnTo>
                      <a:pt x="20632" y="17788"/>
                    </a:lnTo>
                    <a:lnTo>
                      <a:pt x="21599" y="17152"/>
                    </a:lnTo>
                    <a:lnTo>
                      <a:pt x="21277" y="10800"/>
                    </a:lnTo>
                    <a:lnTo>
                      <a:pt x="20632" y="6988"/>
                    </a:lnTo>
                    <a:lnTo>
                      <a:pt x="19988" y="3811"/>
                    </a:lnTo>
                    <a:lnTo>
                      <a:pt x="18053" y="1270"/>
                    </a:lnTo>
                    <a:lnTo>
                      <a:pt x="15152" y="1270"/>
                    </a:lnTo>
                    <a:lnTo>
                      <a:pt x="12573" y="0"/>
                    </a:lnTo>
                    <a:lnTo>
                      <a:pt x="6770" y="0"/>
                    </a:lnTo>
                    <a:lnTo>
                      <a:pt x="5158" y="2541"/>
                    </a:lnTo>
                    <a:lnTo>
                      <a:pt x="3223" y="4447"/>
                    </a:lnTo>
                    <a:lnTo>
                      <a:pt x="1611" y="6988"/>
                    </a:lnTo>
                    <a:lnTo>
                      <a:pt x="0" y="8894"/>
                    </a:lnTo>
                    <a:lnTo>
                      <a:pt x="0" y="16517"/>
                    </a:lnTo>
                    <a:lnTo>
                      <a:pt x="322" y="19058"/>
                    </a:lnTo>
                    <a:lnTo>
                      <a:pt x="1289" y="19694"/>
                    </a:lnTo>
                    <a:lnTo>
                      <a:pt x="1934" y="20329"/>
                    </a:lnTo>
                    <a:lnTo>
                      <a:pt x="2901" y="20964"/>
                    </a:lnTo>
                    <a:lnTo>
                      <a:pt x="4513" y="20964"/>
                    </a:lnTo>
                    <a:lnTo>
                      <a:pt x="6447" y="21600"/>
                    </a:lnTo>
                    <a:lnTo>
                      <a:pt x="8704" y="21600"/>
                    </a:lnTo>
                    <a:lnTo>
                      <a:pt x="12573" y="20964"/>
                    </a:lnTo>
                    <a:lnTo>
                      <a:pt x="17408" y="2096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nvGrpSpPr>
            <p:cNvPr id="408582" name="Group 41"/>
            <p:cNvGrpSpPr>
              <a:grpSpLocks/>
            </p:cNvGrpSpPr>
            <p:nvPr/>
          </p:nvGrpSpPr>
          <p:grpSpPr bwMode="auto">
            <a:xfrm>
              <a:off x="2824142" y="0"/>
              <a:ext cx="1970332" cy="1902598"/>
              <a:chOff x="-1" y="0"/>
              <a:chExt cx="1970333" cy="1902598"/>
            </a:xfrm>
          </p:grpSpPr>
          <p:sp>
            <p:nvSpPr>
              <p:cNvPr id="13354" name="AutoShape 42"/>
              <p:cNvSpPr>
                <a:spLocks/>
              </p:cNvSpPr>
              <p:nvPr/>
            </p:nvSpPr>
            <p:spPr bwMode="auto">
              <a:xfrm>
                <a:off x="19202" y="396799"/>
                <a:ext cx="1935254" cy="11205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13426"/>
                    </a:moveTo>
                    <a:lnTo>
                      <a:pt x="82" y="12797"/>
                    </a:lnTo>
                    <a:lnTo>
                      <a:pt x="0" y="11817"/>
                    </a:lnTo>
                    <a:lnTo>
                      <a:pt x="497" y="8932"/>
                    </a:lnTo>
                    <a:lnTo>
                      <a:pt x="1480" y="5030"/>
                    </a:lnTo>
                    <a:lnTo>
                      <a:pt x="2238" y="3920"/>
                    </a:lnTo>
                    <a:lnTo>
                      <a:pt x="3635" y="2792"/>
                    </a:lnTo>
                    <a:lnTo>
                      <a:pt x="6134" y="1386"/>
                    </a:lnTo>
                    <a:lnTo>
                      <a:pt x="6667" y="1183"/>
                    </a:lnTo>
                    <a:lnTo>
                      <a:pt x="6773" y="850"/>
                    </a:lnTo>
                    <a:lnTo>
                      <a:pt x="8455" y="684"/>
                    </a:lnTo>
                    <a:lnTo>
                      <a:pt x="8028" y="1682"/>
                    </a:lnTo>
                    <a:lnTo>
                      <a:pt x="8869" y="850"/>
                    </a:lnTo>
                    <a:lnTo>
                      <a:pt x="9177" y="406"/>
                    </a:lnTo>
                    <a:lnTo>
                      <a:pt x="11190" y="0"/>
                    </a:lnTo>
                    <a:lnTo>
                      <a:pt x="12706" y="758"/>
                    </a:lnTo>
                    <a:lnTo>
                      <a:pt x="18071" y="7193"/>
                    </a:lnTo>
                    <a:lnTo>
                      <a:pt x="21599" y="9154"/>
                    </a:lnTo>
                    <a:lnTo>
                      <a:pt x="21256" y="12168"/>
                    </a:lnTo>
                    <a:lnTo>
                      <a:pt x="20936" y="13555"/>
                    </a:lnTo>
                    <a:lnTo>
                      <a:pt x="20439" y="14813"/>
                    </a:lnTo>
                    <a:lnTo>
                      <a:pt x="19681" y="16144"/>
                    </a:lnTo>
                    <a:lnTo>
                      <a:pt x="17715" y="17605"/>
                    </a:lnTo>
                    <a:lnTo>
                      <a:pt x="14849" y="17882"/>
                    </a:lnTo>
                    <a:lnTo>
                      <a:pt x="11190" y="16218"/>
                    </a:lnTo>
                    <a:lnTo>
                      <a:pt x="9663" y="16273"/>
                    </a:lnTo>
                    <a:lnTo>
                      <a:pt x="8550" y="17402"/>
                    </a:lnTo>
                    <a:lnTo>
                      <a:pt x="8857" y="19214"/>
                    </a:lnTo>
                    <a:lnTo>
                      <a:pt x="8775" y="20693"/>
                    </a:lnTo>
                    <a:lnTo>
                      <a:pt x="8147" y="21100"/>
                    </a:lnTo>
                    <a:lnTo>
                      <a:pt x="7472" y="20619"/>
                    </a:lnTo>
                    <a:lnTo>
                      <a:pt x="6406" y="17827"/>
                    </a:lnTo>
                    <a:lnTo>
                      <a:pt x="5376" y="17531"/>
                    </a:lnTo>
                    <a:lnTo>
                      <a:pt x="5909" y="19491"/>
                    </a:lnTo>
                    <a:lnTo>
                      <a:pt x="5731" y="20749"/>
                    </a:lnTo>
                    <a:lnTo>
                      <a:pt x="5459" y="21599"/>
                    </a:lnTo>
                    <a:lnTo>
                      <a:pt x="4973" y="21599"/>
                    </a:lnTo>
                    <a:lnTo>
                      <a:pt x="4298" y="20823"/>
                    </a:lnTo>
                    <a:lnTo>
                      <a:pt x="3540" y="18789"/>
                    </a:lnTo>
                    <a:lnTo>
                      <a:pt x="3102" y="16921"/>
                    </a:lnTo>
                    <a:lnTo>
                      <a:pt x="2581" y="14295"/>
                    </a:lnTo>
                    <a:lnTo>
                      <a:pt x="2889" y="11502"/>
                    </a:lnTo>
                    <a:lnTo>
                      <a:pt x="2107" y="11743"/>
                    </a:lnTo>
                    <a:lnTo>
                      <a:pt x="1610" y="12797"/>
                    </a:lnTo>
                    <a:lnTo>
                      <a:pt x="1125" y="13333"/>
                    </a:lnTo>
                    <a:lnTo>
                      <a:pt x="497" y="13426"/>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5" name="AutoShape 43"/>
              <p:cNvSpPr>
                <a:spLocks/>
              </p:cNvSpPr>
              <p:nvPr/>
            </p:nvSpPr>
            <p:spPr bwMode="auto">
              <a:xfrm>
                <a:off x="1739" y="480920"/>
                <a:ext cx="568352" cy="6682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9540" y="449"/>
                    </a:lnTo>
                    <a:lnTo>
                      <a:pt x="18511" y="712"/>
                    </a:lnTo>
                    <a:lnTo>
                      <a:pt x="17340" y="1021"/>
                    </a:lnTo>
                    <a:lnTo>
                      <a:pt x="16088" y="1347"/>
                    </a:lnTo>
                    <a:lnTo>
                      <a:pt x="14716" y="1765"/>
                    </a:lnTo>
                    <a:lnTo>
                      <a:pt x="13363" y="2198"/>
                    </a:lnTo>
                    <a:lnTo>
                      <a:pt x="11950" y="2678"/>
                    </a:lnTo>
                    <a:lnTo>
                      <a:pt x="9952" y="3514"/>
                    </a:lnTo>
                    <a:lnTo>
                      <a:pt x="8700" y="4103"/>
                    </a:lnTo>
                    <a:lnTo>
                      <a:pt x="8135" y="4412"/>
                    </a:lnTo>
                    <a:lnTo>
                      <a:pt x="7590" y="4722"/>
                    </a:lnTo>
                    <a:lnTo>
                      <a:pt x="7045" y="5078"/>
                    </a:lnTo>
                    <a:lnTo>
                      <a:pt x="6580" y="5403"/>
                    </a:lnTo>
                    <a:lnTo>
                      <a:pt x="6136" y="5744"/>
                    </a:lnTo>
                    <a:lnTo>
                      <a:pt x="5753" y="6100"/>
                    </a:lnTo>
                    <a:lnTo>
                      <a:pt x="5410" y="6472"/>
                    </a:lnTo>
                    <a:lnTo>
                      <a:pt x="4279" y="8098"/>
                    </a:lnTo>
                    <a:lnTo>
                      <a:pt x="3714" y="9011"/>
                    </a:lnTo>
                    <a:lnTo>
                      <a:pt x="2745" y="10931"/>
                    </a:lnTo>
                    <a:lnTo>
                      <a:pt x="2281" y="11922"/>
                    </a:lnTo>
                    <a:lnTo>
                      <a:pt x="1877" y="12913"/>
                    </a:lnTo>
                    <a:lnTo>
                      <a:pt x="1514" y="13842"/>
                    </a:lnTo>
                    <a:lnTo>
                      <a:pt x="888" y="15576"/>
                    </a:lnTo>
                    <a:lnTo>
                      <a:pt x="403" y="17001"/>
                    </a:lnTo>
                    <a:lnTo>
                      <a:pt x="0" y="18286"/>
                    </a:lnTo>
                    <a:lnTo>
                      <a:pt x="161" y="19029"/>
                    </a:lnTo>
                    <a:lnTo>
                      <a:pt x="403" y="19757"/>
                    </a:lnTo>
                    <a:lnTo>
                      <a:pt x="827" y="20531"/>
                    </a:lnTo>
                    <a:lnTo>
                      <a:pt x="1130" y="20872"/>
                    </a:lnTo>
                    <a:lnTo>
                      <a:pt x="1473" y="21166"/>
                    </a:lnTo>
                    <a:lnTo>
                      <a:pt x="1937" y="21429"/>
                    </a:lnTo>
                    <a:lnTo>
                      <a:pt x="2422" y="21569"/>
                    </a:lnTo>
                    <a:lnTo>
                      <a:pt x="3674" y="21600"/>
                    </a:lnTo>
                    <a:lnTo>
                      <a:pt x="5309" y="21073"/>
                    </a:lnTo>
                    <a:lnTo>
                      <a:pt x="6157" y="20640"/>
                    </a:lnTo>
                    <a:lnTo>
                      <a:pt x="6984" y="20129"/>
                    </a:lnTo>
                    <a:lnTo>
                      <a:pt x="7731" y="19587"/>
                    </a:lnTo>
                    <a:lnTo>
                      <a:pt x="8074" y="19323"/>
                    </a:lnTo>
                    <a:lnTo>
                      <a:pt x="8417" y="19029"/>
                    </a:lnTo>
                    <a:lnTo>
                      <a:pt x="9588" y="17837"/>
                    </a:lnTo>
                    <a:lnTo>
                      <a:pt x="10537" y="16567"/>
                    </a:lnTo>
                    <a:lnTo>
                      <a:pt x="11244" y="15360"/>
                    </a:lnTo>
                    <a:lnTo>
                      <a:pt x="11789" y="14214"/>
                    </a:lnTo>
                    <a:lnTo>
                      <a:pt x="12233" y="12464"/>
                    </a:lnTo>
                    <a:lnTo>
                      <a:pt x="12152" y="11194"/>
                    </a:lnTo>
                    <a:lnTo>
                      <a:pt x="11728" y="10033"/>
                    </a:lnTo>
                    <a:lnTo>
                      <a:pt x="11324" y="9228"/>
                    </a:lnTo>
                    <a:lnTo>
                      <a:pt x="11122" y="8903"/>
                    </a:lnTo>
                    <a:lnTo>
                      <a:pt x="9023" y="10265"/>
                    </a:lnTo>
                    <a:lnTo>
                      <a:pt x="9225" y="15003"/>
                    </a:lnTo>
                    <a:lnTo>
                      <a:pt x="8700" y="15840"/>
                    </a:lnTo>
                    <a:lnTo>
                      <a:pt x="8155" y="16722"/>
                    </a:lnTo>
                    <a:lnTo>
                      <a:pt x="7590" y="17527"/>
                    </a:lnTo>
                    <a:lnTo>
                      <a:pt x="6903" y="18255"/>
                    </a:lnTo>
                    <a:lnTo>
                      <a:pt x="6560" y="18627"/>
                    </a:lnTo>
                    <a:lnTo>
                      <a:pt x="6197" y="18921"/>
                    </a:lnTo>
                    <a:lnTo>
                      <a:pt x="5389" y="19416"/>
                    </a:lnTo>
                    <a:lnTo>
                      <a:pt x="4481" y="19741"/>
                    </a:lnTo>
                    <a:lnTo>
                      <a:pt x="3472" y="19850"/>
                    </a:lnTo>
                    <a:lnTo>
                      <a:pt x="2644" y="19695"/>
                    </a:lnTo>
                    <a:lnTo>
                      <a:pt x="2200" y="19230"/>
                    </a:lnTo>
                    <a:lnTo>
                      <a:pt x="2281" y="17589"/>
                    </a:lnTo>
                    <a:lnTo>
                      <a:pt x="2644" y="16474"/>
                    </a:lnTo>
                    <a:lnTo>
                      <a:pt x="3229" y="15298"/>
                    </a:lnTo>
                    <a:lnTo>
                      <a:pt x="3815" y="13997"/>
                    </a:lnTo>
                    <a:lnTo>
                      <a:pt x="4481" y="12727"/>
                    </a:lnTo>
                    <a:lnTo>
                      <a:pt x="5046" y="11550"/>
                    </a:lnTo>
                    <a:lnTo>
                      <a:pt x="5531" y="10559"/>
                    </a:lnTo>
                    <a:lnTo>
                      <a:pt x="5995" y="9739"/>
                    </a:lnTo>
                    <a:lnTo>
                      <a:pt x="6439" y="8996"/>
                    </a:lnTo>
                    <a:lnTo>
                      <a:pt x="6984" y="8283"/>
                    </a:lnTo>
                    <a:lnTo>
                      <a:pt x="7610" y="7679"/>
                    </a:lnTo>
                    <a:lnTo>
                      <a:pt x="7953" y="7354"/>
                    </a:lnTo>
                    <a:lnTo>
                      <a:pt x="8357" y="7014"/>
                    </a:lnTo>
                    <a:lnTo>
                      <a:pt x="8821" y="6673"/>
                    </a:lnTo>
                    <a:lnTo>
                      <a:pt x="9326" y="6317"/>
                    </a:lnTo>
                    <a:lnTo>
                      <a:pt x="9952" y="5945"/>
                    </a:lnTo>
                    <a:lnTo>
                      <a:pt x="10678" y="5589"/>
                    </a:lnTo>
                    <a:lnTo>
                      <a:pt x="11466" y="5249"/>
                    </a:lnTo>
                    <a:lnTo>
                      <a:pt x="12334" y="4892"/>
                    </a:lnTo>
                    <a:lnTo>
                      <a:pt x="13242" y="4567"/>
                    </a:lnTo>
                    <a:lnTo>
                      <a:pt x="14211" y="4258"/>
                    </a:lnTo>
                    <a:lnTo>
                      <a:pt x="15160" y="3979"/>
                    </a:lnTo>
                    <a:lnTo>
                      <a:pt x="16088" y="3716"/>
                    </a:lnTo>
                    <a:lnTo>
                      <a:pt x="17804" y="3236"/>
                    </a:lnTo>
                    <a:lnTo>
                      <a:pt x="19258" y="2910"/>
                    </a:lnTo>
                    <a:lnTo>
                      <a:pt x="20631" y="2570"/>
                    </a:lnTo>
                    <a:lnTo>
                      <a:pt x="2160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6" name="AutoShape 44"/>
              <p:cNvSpPr>
                <a:spLocks/>
              </p:cNvSpPr>
              <p:nvPr/>
            </p:nvSpPr>
            <p:spPr bwMode="auto">
              <a:xfrm>
                <a:off x="360531" y="893591"/>
                <a:ext cx="819189" cy="4079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57" y="685"/>
                    </a:lnTo>
                    <a:lnTo>
                      <a:pt x="16734" y="1599"/>
                    </a:lnTo>
                    <a:lnTo>
                      <a:pt x="15644" y="2157"/>
                    </a:lnTo>
                    <a:lnTo>
                      <a:pt x="14679" y="2842"/>
                    </a:lnTo>
                    <a:lnTo>
                      <a:pt x="13812" y="3604"/>
                    </a:lnTo>
                    <a:lnTo>
                      <a:pt x="13001" y="4467"/>
                    </a:lnTo>
                    <a:lnTo>
                      <a:pt x="12274" y="5254"/>
                    </a:lnTo>
                    <a:lnTo>
                      <a:pt x="11631" y="6066"/>
                    </a:lnTo>
                    <a:lnTo>
                      <a:pt x="11100" y="6802"/>
                    </a:lnTo>
                    <a:lnTo>
                      <a:pt x="10709" y="7335"/>
                    </a:lnTo>
                    <a:lnTo>
                      <a:pt x="10359" y="7868"/>
                    </a:lnTo>
                    <a:lnTo>
                      <a:pt x="9464" y="7716"/>
                    </a:lnTo>
                    <a:lnTo>
                      <a:pt x="7283" y="7639"/>
                    </a:lnTo>
                    <a:lnTo>
                      <a:pt x="4599" y="8299"/>
                    </a:lnTo>
                    <a:lnTo>
                      <a:pt x="3341" y="9112"/>
                    </a:lnTo>
                    <a:lnTo>
                      <a:pt x="2768" y="9619"/>
                    </a:lnTo>
                    <a:lnTo>
                      <a:pt x="2222" y="10305"/>
                    </a:lnTo>
                    <a:lnTo>
                      <a:pt x="1775" y="11015"/>
                    </a:lnTo>
                    <a:lnTo>
                      <a:pt x="1356" y="11777"/>
                    </a:lnTo>
                    <a:lnTo>
                      <a:pt x="1020" y="12564"/>
                    </a:lnTo>
                    <a:lnTo>
                      <a:pt x="713" y="13401"/>
                    </a:lnTo>
                    <a:lnTo>
                      <a:pt x="0" y="16447"/>
                    </a:lnTo>
                    <a:lnTo>
                      <a:pt x="97" y="19163"/>
                    </a:lnTo>
                    <a:lnTo>
                      <a:pt x="405" y="20203"/>
                    </a:lnTo>
                    <a:lnTo>
                      <a:pt x="950" y="21041"/>
                    </a:lnTo>
                    <a:lnTo>
                      <a:pt x="1691" y="21473"/>
                    </a:lnTo>
                    <a:lnTo>
                      <a:pt x="2586" y="21600"/>
                    </a:lnTo>
                    <a:lnTo>
                      <a:pt x="4557" y="21244"/>
                    </a:lnTo>
                    <a:lnTo>
                      <a:pt x="6263" y="20533"/>
                    </a:lnTo>
                    <a:lnTo>
                      <a:pt x="6976" y="20127"/>
                    </a:lnTo>
                    <a:lnTo>
                      <a:pt x="7353" y="14290"/>
                    </a:lnTo>
                    <a:lnTo>
                      <a:pt x="5829" y="13960"/>
                    </a:lnTo>
                    <a:lnTo>
                      <a:pt x="3495" y="14391"/>
                    </a:lnTo>
                    <a:lnTo>
                      <a:pt x="2879" y="15254"/>
                    </a:lnTo>
                    <a:lnTo>
                      <a:pt x="2586" y="15965"/>
                    </a:lnTo>
                    <a:lnTo>
                      <a:pt x="2488" y="16777"/>
                    </a:lnTo>
                    <a:lnTo>
                      <a:pt x="6263" y="16117"/>
                    </a:lnTo>
                    <a:lnTo>
                      <a:pt x="6123" y="18452"/>
                    </a:lnTo>
                    <a:lnTo>
                      <a:pt x="5606" y="18731"/>
                    </a:lnTo>
                    <a:lnTo>
                      <a:pt x="4417" y="19264"/>
                    </a:lnTo>
                    <a:lnTo>
                      <a:pt x="3061" y="19645"/>
                    </a:lnTo>
                    <a:lnTo>
                      <a:pt x="2013" y="19341"/>
                    </a:lnTo>
                    <a:lnTo>
                      <a:pt x="1495" y="18198"/>
                    </a:lnTo>
                    <a:lnTo>
                      <a:pt x="1356" y="16701"/>
                    </a:lnTo>
                    <a:lnTo>
                      <a:pt x="1537" y="15076"/>
                    </a:lnTo>
                    <a:lnTo>
                      <a:pt x="2013" y="13706"/>
                    </a:lnTo>
                    <a:lnTo>
                      <a:pt x="2348" y="13173"/>
                    </a:lnTo>
                    <a:lnTo>
                      <a:pt x="2824" y="12614"/>
                    </a:lnTo>
                    <a:lnTo>
                      <a:pt x="3341" y="12056"/>
                    </a:lnTo>
                    <a:lnTo>
                      <a:pt x="3928" y="11523"/>
                    </a:lnTo>
                    <a:lnTo>
                      <a:pt x="4557" y="11091"/>
                    </a:lnTo>
                    <a:lnTo>
                      <a:pt x="5256" y="10711"/>
                    </a:lnTo>
                    <a:lnTo>
                      <a:pt x="6738" y="10305"/>
                    </a:lnTo>
                    <a:lnTo>
                      <a:pt x="9408" y="10305"/>
                    </a:lnTo>
                    <a:lnTo>
                      <a:pt x="10611" y="10482"/>
                    </a:lnTo>
                    <a:lnTo>
                      <a:pt x="11142" y="9873"/>
                    </a:lnTo>
                    <a:lnTo>
                      <a:pt x="11715" y="9162"/>
                    </a:lnTo>
                    <a:lnTo>
                      <a:pt x="12093" y="8731"/>
                    </a:lnTo>
                    <a:lnTo>
                      <a:pt x="12512" y="8299"/>
                    </a:lnTo>
                    <a:lnTo>
                      <a:pt x="12918" y="7843"/>
                    </a:lnTo>
                    <a:lnTo>
                      <a:pt x="13393" y="7360"/>
                    </a:lnTo>
                    <a:lnTo>
                      <a:pt x="13896" y="6853"/>
                    </a:lnTo>
                    <a:lnTo>
                      <a:pt x="14400" y="6396"/>
                    </a:lnTo>
                    <a:lnTo>
                      <a:pt x="14945" y="5964"/>
                    </a:lnTo>
                    <a:lnTo>
                      <a:pt x="15490" y="5507"/>
                    </a:lnTo>
                    <a:lnTo>
                      <a:pt x="16049" y="5101"/>
                    </a:lnTo>
                    <a:lnTo>
                      <a:pt x="16594" y="4746"/>
                    </a:lnTo>
                    <a:lnTo>
                      <a:pt x="17671" y="4162"/>
                    </a:lnTo>
                    <a:lnTo>
                      <a:pt x="18650" y="3731"/>
                    </a:lnTo>
                    <a:lnTo>
                      <a:pt x="20215" y="3198"/>
                    </a:lnTo>
                    <a:lnTo>
                      <a:pt x="21600" y="3020"/>
                    </a:lnTo>
                    <a:lnTo>
                      <a:pt x="2146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7" name="AutoShape 45"/>
              <p:cNvSpPr>
                <a:spLocks/>
              </p:cNvSpPr>
              <p:nvPr/>
            </p:nvSpPr>
            <p:spPr bwMode="auto">
              <a:xfrm>
                <a:off x="838391" y="403147"/>
                <a:ext cx="1131941" cy="520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60" y="1112"/>
                    </a:moveTo>
                    <a:lnTo>
                      <a:pt x="1214" y="834"/>
                    </a:lnTo>
                    <a:lnTo>
                      <a:pt x="1649" y="616"/>
                    </a:lnTo>
                    <a:lnTo>
                      <a:pt x="2176" y="298"/>
                    </a:lnTo>
                    <a:lnTo>
                      <a:pt x="3431" y="0"/>
                    </a:lnTo>
                    <a:lnTo>
                      <a:pt x="4767" y="298"/>
                    </a:lnTo>
                    <a:lnTo>
                      <a:pt x="5627" y="1013"/>
                    </a:lnTo>
                    <a:lnTo>
                      <a:pt x="6154" y="1629"/>
                    </a:lnTo>
                    <a:lnTo>
                      <a:pt x="6457" y="1967"/>
                    </a:lnTo>
                    <a:lnTo>
                      <a:pt x="6781" y="2324"/>
                    </a:lnTo>
                    <a:lnTo>
                      <a:pt x="7469" y="3159"/>
                    </a:lnTo>
                    <a:lnTo>
                      <a:pt x="7834" y="3616"/>
                    </a:lnTo>
                    <a:lnTo>
                      <a:pt x="8188" y="4093"/>
                    </a:lnTo>
                    <a:lnTo>
                      <a:pt x="8573" y="4590"/>
                    </a:lnTo>
                    <a:lnTo>
                      <a:pt x="8947" y="5106"/>
                    </a:lnTo>
                    <a:lnTo>
                      <a:pt x="9332" y="5643"/>
                    </a:lnTo>
                    <a:lnTo>
                      <a:pt x="9737" y="6140"/>
                    </a:lnTo>
                    <a:lnTo>
                      <a:pt x="10121" y="6696"/>
                    </a:lnTo>
                    <a:lnTo>
                      <a:pt x="10516" y="7272"/>
                    </a:lnTo>
                    <a:lnTo>
                      <a:pt x="10921" y="7829"/>
                    </a:lnTo>
                    <a:lnTo>
                      <a:pt x="11326" y="8365"/>
                    </a:lnTo>
                    <a:lnTo>
                      <a:pt x="11721" y="8961"/>
                    </a:lnTo>
                    <a:lnTo>
                      <a:pt x="12125" y="9518"/>
                    </a:lnTo>
                    <a:lnTo>
                      <a:pt x="12490" y="10074"/>
                    </a:lnTo>
                    <a:lnTo>
                      <a:pt x="12864" y="10611"/>
                    </a:lnTo>
                    <a:lnTo>
                      <a:pt x="13239" y="11167"/>
                    </a:lnTo>
                    <a:lnTo>
                      <a:pt x="13593" y="11704"/>
                    </a:lnTo>
                    <a:lnTo>
                      <a:pt x="13937" y="12240"/>
                    </a:lnTo>
                    <a:lnTo>
                      <a:pt x="14281" y="12717"/>
                    </a:lnTo>
                    <a:lnTo>
                      <a:pt x="14595" y="13194"/>
                    </a:lnTo>
                    <a:lnTo>
                      <a:pt x="14889" y="13671"/>
                    </a:lnTo>
                    <a:lnTo>
                      <a:pt x="15182" y="14128"/>
                    </a:lnTo>
                    <a:lnTo>
                      <a:pt x="15445" y="14545"/>
                    </a:lnTo>
                    <a:lnTo>
                      <a:pt x="15698" y="14943"/>
                    </a:lnTo>
                    <a:lnTo>
                      <a:pt x="15972" y="15320"/>
                    </a:lnTo>
                    <a:lnTo>
                      <a:pt x="16245" y="15658"/>
                    </a:lnTo>
                    <a:lnTo>
                      <a:pt x="16488" y="15976"/>
                    </a:lnTo>
                    <a:lnTo>
                      <a:pt x="17035" y="16532"/>
                    </a:lnTo>
                    <a:lnTo>
                      <a:pt x="17561" y="17049"/>
                    </a:lnTo>
                    <a:lnTo>
                      <a:pt x="18077" y="17466"/>
                    </a:lnTo>
                    <a:lnTo>
                      <a:pt x="18593" y="17764"/>
                    </a:lnTo>
                    <a:lnTo>
                      <a:pt x="19535" y="18301"/>
                    </a:lnTo>
                    <a:lnTo>
                      <a:pt x="21023" y="18698"/>
                    </a:lnTo>
                    <a:lnTo>
                      <a:pt x="21599" y="18758"/>
                    </a:lnTo>
                    <a:lnTo>
                      <a:pt x="21508" y="21599"/>
                    </a:lnTo>
                    <a:lnTo>
                      <a:pt x="15375" y="18082"/>
                    </a:lnTo>
                    <a:lnTo>
                      <a:pt x="15152" y="17725"/>
                    </a:lnTo>
                    <a:lnTo>
                      <a:pt x="14929" y="17287"/>
                    </a:lnTo>
                    <a:lnTo>
                      <a:pt x="14686" y="16850"/>
                    </a:lnTo>
                    <a:lnTo>
                      <a:pt x="14403" y="16393"/>
                    </a:lnTo>
                    <a:lnTo>
                      <a:pt x="14099" y="15896"/>
                    </a:lnTo>
                    <a:lnTo>
                      <a:pt x="13765" y="15360"/>
                    </a:lnTo>
                    <a:lnTo>
                      <a:pt x="13421" y="14823"/>
                    </a:lnTo>
                    <a:lnTo>
                      <a:pt x="13067" y="14227"/>
                    </a:lnTo>
                    <a:lnTo>
                      <a:pt x="12682" y="13651"/>
                    </a:lnTo>
                    <a:lnTo>
                      <a:pt x="12277" y="13075"/>
                    </a:lnTo>
                    <a:lnTo>
                      <a:pt x="11893" y="12459"/>
                    </a:lnTo>
                    <a:lnTo>
                      <a:pt x="11478" y="11843"/>
                    </a:lnTo>
                    <a:lnTo>
                      <a:pt x="11053" y="11247"/>
                    </a:lnTo>
                    <a:lnTo>
                      <a:pt x="10638" y="10611"/>
                    </a:lnTo>
                    <a:lnTo>
                      <a:pt x="10202" y="9995"/>
                    </a:lnTo>
                    <a:lnTo>
                      <a:pt x="9757" y="9379"/>
                    </a:lnTo>
                    <a:lnTo>
                      <a:pt x="9342" y="8822"/>
                    </a:lnTo>
                    <a:lnTo>
                      <a:pt x="8927" y="8186"/>
                    </a:lnTo>
                    <a:lnTo>
                      <a:pt x="8502" y="7610"/>
                    </a:lnTo>
                    <a:lnTo>
                      <a:pt x="8087" y="7034"/>
                    </a:lnTo>
                    <a:lnTo>
                      <a:pt x="7672" y="6537"/>
                    </a:lnTo>
                    <a:lnTo>
                      <a:pt x="7297" y="6040"/>
                    </a:lnTo>
                    <a:lnTo>
                      <a:pt x="6913" y="5563"/>
                    </a:lnTo>
                    <a:lnTo>
                      <a:pt x="6558" y="5106"/>
                    </a:lnTo>
                    <a:lnTo>
                      <a:pt x="6214" y="4649"/>
                    </a:lnTo>
                    <a:lnTo>
                      <a:pt x="5870" y="4292"/>
                    </a:lnTo>
                    <a:lnTo>
                      <a:pt x="5567" y="3954"/>
                    </a:lnTo>
                    <a:lnTo>
                      <a:pt x="5283" y="3676"/>
                    </a:lnTo>
                    <a:lnTo>
                      <a:pt x="4797" y="3219"/>
                    </a:lnTo>
                    <a:lnTo>
                      <a:pt x="4453" y="2940"/>
                    </a:lnTo>
                    <a:lnTo>
                      <a:pt x="3066" y="2881"/>
                    </a:lnTo>
                    <a:lnTo>
                      <a:pt x="1609" y="3397"/>
                    </a:lnTo>
                    <a:lnTo>
                      <a:pt x="455" y="4013"/>
                    </a:lnTo>
                    <a:lnTo>
                      <a:pt x="0" y="4312"/>
                    </a:lnTo>
                    <a:lnTo>
                      <a:pt x="860" y="1112"/>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8" name="AutoShape 46"/>
              <p:cNvSpPr>
                <a:spLocks/>
              </p:cNvSpPr>
              <p:nvPr/>
            </p:nvSpPr>
            <p:spPr bwMode="auto">
              <a:xfrm>
                <a:off x="836803" y="619006"/>
                <a:ext cx="220672" cy="3444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15" y="210"/>
                    </a:lnTo>
                    <a:lnTo>
                      <a:pt x="5179" y="903"/>
                    </a:lnTo>
                    <a:lnTo>
                      <a:pt x="2486" y="3313"/>
                    </a:lnTo>
                    <a:lnTo>
                      <a:pt x="155" y="6507"/>
                    </a:lnTo>
                    <a:lnTo>
                      <a:pt x="0" y="9911"/>
                    </a:lnTo>
                    <a:lnTo>
                      <a:pt x="1398" y="11628"/>
                    </a:lnTo>
                    <a:lnTo>
                      <a:pt x="2641" y="12562"/>
                    </a:lnTo>
                    <a:lnTo>
                      <a:pt x="3211" y="13074"/>
                    </a:lnTo>
                    <a:lnTo>
                      <a:pt x="3936" y="13526"/>
                    </a:lnTo>
                    <a:lnTo>
                      <a:pt x="4610" y="14038"/>
                    </a:lnTo>
                    <a:lnTo>
                      <a:pt x="8702" y="16418"/>
                    </a:lnTo>
                    <a:lnTo>
                      <a:pt x="10411" y="17322"/>
                    </a:lnTo>
                    <a:lnTo>
                      <a:pt x="12069" y="18225"/>
                    </a:lnTo>
                    <a:lnTo>
                      <a:pt x="13778" y="19039"/>
                    </a:lnTo>
                    <a:lnTo>
                      <a:pt x="15228" y="19762"/>
                    </a:lnTo>
                    <a:lnTo>
                      <a:pt x="16523" y="20364"/>
                    </a:lnTo>
                    <a:lnTo>
                      <a:pt x="18543" y="21298"/>
                    </a:lnTo>
                    <a:lnTo>
                      <a:pt x="19269" y="21600"/>
                    </a:lnTo>
                    <a:lnTo>
                      <a:pt x="21600" y="20184"/>
                    </a:lnTo>
                    <a:lnTo>
                      <a:pt x="20926" y="19852"/>
                    </a:lnTo>
                    <a:lnTo>
                      <a:pt x="19320" y="18979"/>
                    </a:lnTo>
                    <a:lnTo>
                      <a:pt x="18233" y="18406"/>
                    </a:lnTo>
                    <a:lnTo>
                      <a:pt x="16989" y="17713"/>
                    </a:lnTo>
                    <a:lnTo>
                      <a:pt x="15643" y="16900"/>
                    </a:lnTo>
                    <a:lnTo>
                      <a:pt x="14296" y="16147"/>
                    </a:lnTo>
                    <a:lnTo>
                      <a:pt x="12949" y="15243"/>
                    </a:lnTo>
                    <a:lnTo>
                      <a:pt x="11551" y="14400"/>
                    </a:lnTo>
                    <a:lnTo>
                      <a:pt x="10411" y="13466"/>
                    </a:lnTo>
                    <a:lnTo>
                      <a:pt x="9271" y="12562"/>
                    </a:lnTo>
                    <a:lnTo>
                      <a:pt x="7044" y="9369"/>
                    </a:lnTo>
                    <a:lnTo>
                      <a:pt x="7562" y="6928"/>
                    </a:lnTo>
                    <a:lnTo>
                      <a:pt x="8805" y="4970"/>
                    </a:lnTo>
                    <a:lnTo>
                      <a:pt x="10463" y="3283"/>
                    </a:lnTo>
                    <a:lnTo>
                      <a:pt x="6526"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9" name="AutoShape 47"/>
              <p:cNvSpPr>
                <a:spLocks/>
              </p:cNvSpPr>
              <p:nvPr/>
            </p:nvSpPr>
            <p:spPr bwMode="auto">
              <a:xfrm>
                <a:off x="700272" y="950730"/>
                <a:ext cx="1077963" cy="439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801"/>
                    </a:moveTo>
                    <a:lnTo>
                      <a:pt x="0" y="17251"/>
                    </a:lnTo>
                    <a:lnTo>
                      <a:pt x="1094" y="17251"/>
                    </a:lnTo>
                    <a:lnTo>
                      <a:pt x="1317" y="11610"/>
                    </a:lnTo>
                    <a:lnTo>
                      <a:pt x="2496" y="11610"/>
                    </a:lnTo>
                    <a:lnTo>
                      <a:pt x="2496" y="17110"/>
                    </a:lnTo>
                    <a:lnTo>
                      <a:pt x="3591" y="17557"/>
                    </a:lnTo>
                    <a:lnTo>
                      <a:pt x="3963" y="17322"/>
                    </a:lnTo>
                    <a:lnTo>
                      <a:pt x="4887" y="16852"/>
                    </a:lnTo>
                    <a:lnTo>
                      <a:pt x="6130" y="16711"/>
                    </a:lnTo>
                    <a:lnTo>
                      <a:pt x="7511" y="17345"/>
                    </a:lnTo>
                    <a:lnTo>
                      <a:pt x="8234" y="18003"/>
                    </a:lnTo>
                    <a:lnTo>
                      <a:pt x="8627" y="18379"/>
                    </a:lnTo>
                    <a:lnTo>
                      <a:pt x="9062" y="18756"/>
                    </a:lnTo>
                    <a:lnTo>
                      <a:pt x="9509" y="19155"/>
                    </a:lnTo>
                    <a:lnTo>
                      <a:pt x="9976" y="19578"/>
                    </a:lnTo>
                    <a:lnTo>
                      <a:pt x="10454" y="19931"/>
                    </a:lnTo>
                    <a:lnTo>
                      <a:pt x="10932" y="20307"/>
                    </a:lnTo>
                    <a:lnTo>
                      <a:pt x="11974" y="20965"/>
                    </a:lnTo>
                    <a:lnTo>
                      <a:pt x="13004" y="21411"/>
                    </a:lnTo>
                    <a:lnTo>
                      <a:pt x="14088" y="21600"/>
                    </a:lnTo>
                    <a:lnTo>
                      <a:pt x="15129" y="21505"/>
                    </a:lnTo>
                    <a:lnTo>
                      <a:pt x="17158" y="20683"/>
                    </a:lnTo>
                    <a:lnTo>
                      <a:pt x="18104" y="20048"/>
                    </a:lnTo>
                    <a:lnTo>
                      <a:pt x="18954" y="19179"/>
                    </a:lnTo>
                    <a:lnTo>
                      <a:pt x="19379" y="18638"/>
                    </a:lnTo>
                    <a:lnTo>
                      <a:pt x="19751" y="18074"/>
                    </a:lnTo>
                    <a:lnTo>
                      <a:pt x="20101" y="17416"/>
                    </a:lnTo>
                    <a:lnTo>
                      <a:pt x="20431" y="16687"/>
                    </a:lnTo>
                    <a:lnTo>
                      <a:pt x="21387" y="12974"/>
                    </a:lnTo>
                    <a:lnTo>
                      <a:pt x="21600" y="10811"/>
                    </a:lnTo>
                    <a:lnTo>
                      <a:pt x="21600" y="8907"/>
                    </a:lnTo>
                    <a:lnTo>
                      <a:pt x="21408" y="7215"/>
                    </a:lnTo>
                    <a:lnTo>
                      <a:pt x="21058" y="5711"/>
                    </a:lnTo>
                    <a:lnTo>
                      <a:pt x="20611" y="4395"/>
                    </a:lnTo>
                    <a:lnTo>
                      <a:pt x="20367" y="3784"/>
                    </a:lnTo>
                    <a:lnTo>
                      <a:pt x="20080" y="3220"/>
                    </a:lnTo>
                    <a:lnTo>
                      <a:pt x="19815" y="2773"/>
                    </a:lnTo>
                    <a:lnTo>
                      <a:pt x="19538" y="2256"/>
                    </a:lnTo>
                    <a:lnTo>
                      <a:pt x="19241" y="1856"/>
                    </a:lnTo>
                    <a:lnTo>
                      <a:pt x="18975" y="1457"/>
                    </a:lnTo>
                    <a:lnTo>
                      <a:pt x="18412" y="799"/>
                    </a:lnTo>
                    <a:lnTo>
                      <a:pt x="17849" y="399"/>
                    </a:lnTo>
                    <a:lnTo>
                      <a:pt x="16733" y="0"/>
                    </a:lnTo>
                    <a:lnTo>
                      <a:pt x="15575" y="70"/>
                    </a:lnTo>
                    <a:lnTo>
                      <a:pt x="15575" y="1292"/>
                    </a:lnTo>
                    <a:lnTo>
                      <a:pt x="17721" y="2491"/>
                    </a:lnTo>
                    <a:lnTo>
                      <a:pt x="18540" y="3337"/>
                    </a:lnTo>
                    <a:lnTo>
                      <a:pt x="18911" y="3831"/>
                    </a:lnTo>
                    <a:lnTo>
                      <a:pt x="19241" y="4418"/>
                    </a:lnTo>
                    <a:lnTo>
                      <a:pt x="19538" y="5123"/>
                    </a:lnTo>
                    <a:lnTo>
                      <a:pt x="19783" y="5922"/>
                    </a:lnTo>
                    <a:lnTo>
                      <a:pt x="20038" y="7803"/>
                    </a:lnTo>
                    <a:lnTo>
                      <a:pt x="20038" y="9848"/>
                    </a:lnTo>
                    <a:lnTo>
                      <a:pt x="19783" y="11704"/>
                    </a:lnTo>
                    <a:lnTo>
                      <a:pt x="19336" y="13420"/>
                    </a:lnTo>
                    <a:lnTo>
                      <a:pt x="19188" y="13820"/>
                    </a:lnTo>
                    <a:lnTo>
                      <a:pt x="19050" y="14219"/>
                    </a:lnTo>
                    <a:lnTo>
                      <a:pt x="18901" y="14548"/>
                    </a:lnTo>
                    <a:lnTo>
                      <a:pt x="18720" y="14924"/>
                    </a:lnTo>
                    <a:lnTo>
                      <a:pt x="18370" y="15583"/>
                    </a:lnTo>
                    <a:lnTo>
                      <a:pt x="17976" y="16194"/>
                    </a:lnTo>
                    <a:lnTo>
                      <a:pt x="17573" y="16758"/>
                    </a:lnTo>
                    <a:lnTo>
                      <a:pt x="17137" y="17228"/>
                    </a:lnTo>
                    <a:lnTo>
                      <a:pt x="16702" y="17627"/>
                    </a:lnTo>
                    <a:lnTo>
                      <a:pt x="16234" y="17956"/>
                    </a:lnTo>
                    <a:lnTo>
                      <a:pt x="15310" y="18309"/>
                    </a:lnTo>
                    <a:lnTo>
                      <a:pt x="13503" y="18379"/>
                    </a:lnTo>
                    <a:lnTo>
                      <a:pt x="11835" y="17815"/>
                    </a:lnTo>
                    <a:lnTo>
                      <a:pt x="11028" y="17322"/>
                    </a:lnTo>
                    <a:lnTo>
                      <a:pt x="10210" y="16758"/>
                    </a:lnTo>
                    <a:lnTo>
                      <a:pt x="9424" y="16053"/>
                    </a:lnTo>
                    <a:lnTo>
                      <a:pt x="8627" y="15347"/>
                    </a:lnTo>
                    <a:lnTo>
                      <a:pt x="7798" y="14783"/>
                    </a:lnTo>
                    <a:lnTo>
                      <a:pt x="6927" y="14525"/>
                    </a:lnTo>
                    <a:lnTo>
                      <a:pt x="5291" y="14595"/>
                    </a:lnTo>
                    <a:lnTo>
                      <a:pt x="4037" y="15089"/>
                    </a:lnTo>
                    <a:lnTo>
                      <a:pt x="3559" y="15347"/>
                    </a:lnTo>
                    <a:lnTo>
                      <a:pt x="3559" y="9801"/>
                    </a:lnTo>
                    <a:lnTo>
                      <a:pt x="212" y="9801"/>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0" name="AutoShape 48"/>
              <p:cNvSpPr>
                <a:spLocks/>
              </p:cNvSpPr>
              <p:nvPr/>
            </p:nvSpPr>
            <p:spPr bwMode="auto">
              <a:xfrm>
                <a:off x="579616" y="1318959"/>
                <a:ext cx="274650"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1084" y="5951"/>
                    </a:lnTo>
                    <a:lnTo>
                      <a:pt x="2460" y="8948"/>
                    </a:lnTo>
                    <a:lnTo>
                      <a:pt x="4211" y="12342"/>
                    </a:lnTo>
                    <a:lnTo>
                      <a:pt x="6296" y="15737"/>
                    </a:lnTo>
                    <a:lnTo>
                      <a:pt x="6838" y="16486"/>
                    </a:lnTo>
                    <a:lnTo>
                      <a:pt x="7464" y="17324"/>
                    </a:lnTo>
                    <a:lnTo>
                      <a:pt x="8006" y="18073"/>
                    </a:lnTo>
                    <a:lnTo>
                      <a:pt x="8589" y="18690"/>
                    </a:lnTo>
                    <a:lnTo>
                      <a:pt x="9840" y="19880"/>
                    </a:lnTo>
                    <a:lnTo>
                      <a:pt x="11050" y="20718"/>
                    </a:lnTo>
                    <a:lnTo>
                      <a:pt x="12301" y="21379"/>
                    </a:lnTo>
                    <a:lnTo>
                      <a:pt x="13593" y="21600"/>
                    </a:lnTo>
                    <a:lnTo>
                      <a:pt x="17805" y="20497"/>
                    </a:lnTo>
                    <a:lnTo>
                      <a:pt x="19264" y="19263"/>
                    </a:lnTo>
                    <a:lnTo>
                      <a:pt x="20307" y="17676"/>
                    </a:lnTo>
                    <a:lnTo>
                      <a:pt x="21516" y="14062"/>
                    </a:lnTo>
                    <a:lnTo>
                      <a:pt x="21599" y="12210"/>
                    </a:lnTo>
                    <a:lnTo>
                      <a:pt x="21516" y="10447"/>
                    </a:lnTo>
                    <a:lnTo>
                      <a:pt x="20432" y="6920"/>
                    </a:lnTo>
                    <a:lnTo>
                      <a:pt x="18972" y="3614"/>
                    </a:lnTo>
                    <a:lnTo>
                      <a:pt x="17471" y="969"/>
                    </a:lnTo>
                    <a:lnTo>
                      <a:pt x="16846" y="0"/>
                    </a:lnTo>
                    <a:lnTo>
                      <a:pt x="11967" y="1410"/>
                    </a:lnTo>
                    <a:lnTo>
                      <a:pt x="12301" y="1851"/>
                    </a:lnTo>
                    <a:lnTo>
                      <a:pt x="13176" y="3085"/>
                    </a:lnTo>
                    <a:lnTo>
                      <a:pt x="15553" y="7008"/>
                    </a:lnTo>
                    <a:lnTo>
                      <a:pt x="16554" y="11328"/>
                    </a:lnTo>
                    <a:lnTo>
                      <a:pt x="16012" y="13092"/>
                    </a:lnTo>
                    <a:lnTo>
                      <a:pt x="15261" y="13753"/>
                    </a:lnTo>
                    <a:lnTo>
                      <a:pt x="14261" y="14238"/>
                    </a:lnTo>
                    <a:lnTo>
                      <a:pt x="12009" y="14326"/>
                    </a:lnTo>
                    <a:lnTo>
                      <a:pt x="10049" y="13268"/>
                    </a:lnTo>
                    <a:lnTo>
                      <a:pt x="8423" y="11328"/>
                    </a:lnTo>
                    <a:lnTo>
                      <a:pt x="7005" y="9036"/>
                    </a:lnTo>
                    <a:lnTo>
                      <a:pt x="5212" y="4408"/>
                    </a:lnTo>
                    <a:lnTo>
                      <a:pt x="4586" y="2248"/>
                    </a:lnTo>
                    <a:lnTo>
                      <a:pt x="0" y="3085"/>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1" name="AutoShape 49"/>
              <p:cNvSpPr>
                <a:spLocks/>
              </p:cNvSpPr>
              <p:nvPr/>
            </p:nvSpPr>
            <p:spPr bwMode="auto">
              <a:xfrm>
                <a:off x="151" y="447589"/>
                <a:ext cx="558826" cy="669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554" y="433"/>
                    </a:lnTo>
                    <a:lnTo>
                      <a:pt x="18511" y="696"/>
                    </a:lnTo>
                    <a:lnTo>
                      <a:pt x="17324" y="1006"/>
                    </a:lnTo>
                    <a:lnTo>
                      <a:pt x="16056" y="1347"/>
                    </a:lnTo>
                    <a:lnTo>
                      <a:pt x="13274" y="2183"/>
                    </a:lnTo>
                    <a:lnTo>
                      <a:pt x="11863" y="2694"/>
                    </a:lnTo>
                    <a:lnTo>
                      <a:pt x="10493" y="3220"/>
                    </a:lnTo>
                    <a:lnTo>
                      <a:pt x="9838" y="3499"/>
                    </a:lnTo>
                    <a:lnTo>
                      <a:pt x="9163" y="3809"/>
                    </a:lnTo>
                    <a:lnTo>
                      <a:pt x="8570" y="4087"/>
                    </a:lnTo>
                    <a:lnTo>
                      <a:pt x="7977" y="4412"/>
                    </a:lnTo>
                    <a:lnTo>
                      <a:pt x="7404" y="4722"/>
                    </a:lnTo>
                    <a:lnTo>
                      <a:pt x="6893" y="5047"/>
                    </a:lnTo>
                    <a:lnTo>
                      <a:pt x="5952" y="5759"/>
                    </a:lnTo>
                    <a:lnTo>
                      <a:pt x="5584" y="6100"/>
                    </a:lnTo>
                    <a:lnTo>
                      <a:pt x="5236" y="6472"/>
                    </a:lnTo>
                    <a:lnTo>
                      <a:pt x="4070" y="8098"/>
                    </a:lnTo>
                    <a:lnTo>
                      <a:pt x="3497" y="8996"/>
                    </a:lnTo>
                    <a:lnTo>
                      <a:pt x="3006" y="9956"/>
                    </a:lnTo>
                    <a:lnTo>
                      <a:pt x="2515" y="10947"/>
                    </a:lnTo>
                    <a:lnTo>
                      <a:pt x="2045" y="11922"/>
                    </a:lnTo>
                    <a:lnTo>
                      <a:pt x="1656" y="12913"/>
                    </a:lnTo>
                    <a:lnTo>
                      <a:pt x="1268" y="13858"/>
                    </a:lnTo>
                    <a:lnTo>
                      <a:pt x="634" y="15561"/>
                    </a:lnTo>
                    <a:lnTo>
                      <a:pt x="143" y="16985"/>
                    </a:lnTo>
                    <a:lnTo>
                      <a:pt x="0" y="18270"/>
                    </a:lnTo>
                    <a:lnTo>
                      <a:pt x="0" y="19045"/>
                    </a:lnTo>
                    <a:lnTo>
                      <a:pt x="143" y="19741"/>
                    </a:lnTo>
                    <a:lnTo>
                      <a:pt x="572" y="20531"/>
                    </a:lnTo>
                    <a:lnTo>
                      <a:pt x="900" y="20856"/>
                    </a:lnTo>
                    <a:lnTo>
                      <a:pt x="1247" y="21166"/>
                    </a:lnTo>
                    <a:lnTo>
                      <a:pt x="1697" y="21429"/>
                    </a:lnTo>
                    <a:lnTo>
                      <a:pt x="2188" y="21553"/>
                    </a:lnTo>
                    <a:lnTo>
                      <a:pt x="3477" y="21600"/>
                    </a:lnTo>
                    <a:lnTo>
                      <a:pt x="5113" y="21073"/>
                    </a:lnTo>
                    <a:lnTo>
                      <a:pt x="5993" y="20640"/>
                    </a:lnTo>
                    <a:lnTo>
                      <a:pt x="6831" y="20113"/>
                    </a:lnTo>
                    <a:lnTo>
                      <a:pt x="7568" y="19587"/>
                    </a:lnTo>
                    <a:lnTo>
                      <a:pt x="7915" y="19308"/>
                    </a:lnTo>
                    <a:lnTo>
                      <a:pt x="8263" y="19014"/>
                    </a:lnTo>
                    <a:lnTo>
                      <a:pt x="9450" y="17806"/>
                    </a:lnTo>
                    <a:lnTo>
                      <a:pt x="10411" y="16567"/>
                    </a:lnTo>
                    <a:lnTo>
                      <a:pt x="11127" y="15360"/>
                    </a:lnTo>
                    <a:lnTo>
                      <a:pt x="11679" y="14229"/>
                    </a:lnTo>
                    <a:lnTo>
                      <a:pt x="12149" y="12480"/>
                    </a:lnTo>
                    <a:lnTo>
                      <a:pt x="12068" y="11210"/>
                    </a:lnTo>
                    <a:lnTo>
                      <a:pt x="11618" y="10049"/>
                    </a:lnTo>
                    <a:lnTo>
                      <a:pt x="11229" y="9212"/>
                    </a:lnTo>
                    <a:lnTo>
                      <a:pt x="11024" y="8903"/>
                    </a:lnTo>
                    <a:lnTo>
                      <a:pt x="8877" y="10234"/>
                    </a:lnTo>
                    <a:lnTo>
                      <a:pt x="9081" y="15019"/>
                    </a:lnTo>
                    <a:lnTo>
                      <a:pt x="8570" y="15840"/>
                    </a:lnTo>
                    <a:lnTo>
                      <a:pt x="8018" y="16722"/>
                    </a:lnTo>
                    <a:lnTo>
                      <a:pt x="7404" y="17512"/>
                    </a:lnTo>
                    <a:lnTo>
                      <a:pt x="6729" y="18255"/>
                    </a:lnTo>
                    <a:lnTo>
                      <a:pt x="6381" y="18596"/>
                    </a:lnTo>
                    <a:lnTo>
                      <a:pt x="6013" y="18890"/>
                    </a:lnTo>
                    <a:lnTo>
                      <a:pt x="5175" y="19416"/>
                    </a:lnTo>
                    <a:lnTo>
                      <a:pt x="4275" y="19741"/>
                    </a:lnTo>
                    <a:lnTo>
                      <a:pt x="3272" y="19850"/>
                    </a:lnTo>
                    <a:lnTo>
                      <a:pt x="2434" y="19680"/>
                    </a:lnTo>
                    <a:lnTo>
                      <a:pt x="1963" y="19215"/>
                    </a:lnTo>
                    <a:lnTo>
                      <a:pt x="2045" y="17543"/>
                    </a:lnTo>
                    <a:lnTo>
                      <a:pt x="2454" y="16474"/>
                    </a:lnTo>
                    <a:lnTo>
                      <a:pt x="3006" y="15267"/>
                    </a:lnTo>
                    <a:lnTo>
                      <a:pt x="3620" y="13981"/>
                    </a:lnTo>
                    <a:lnTo>
                      <a:pt x="4275" y="12712"/>
                    </a:lnTo>
                    <a:lnTo>
                      <a:pt x="4868" y="11550"/>
                    </a:lnTo>
                    <a:lnTo>
                      <a:pt x="5359" y="10575"/>
                    </a:lnTo>
                    <a:lnTo>
                      <a:pt x="5809" y="9708"/>
                    </a:lnTo>
                    <a:lnTo>
                      <a:pt x="6279" y="8965"/>
                    </a:lnTo>
                    <a:lnTo>
                      <a:pt x="6831" y="8299"/>
                    </a:lnTo>
                    <a:lnTo>
                      <a:pt x="7465" y="7664"/>
                    </a:lnTo>
                    <a:lnTo>
                      <a:pt x="7813" y="7323"/>
                    </a:lnTo>
                    <a:lnTo>
                      <a:pt x="8222" y="6998"/>
                    </a:lnTo>
                    <a:lnTo>
                      <a:pt x="8672" y="6673"/>
                    </a:lnTo>
                    <a:lnTo>
                      <a:pt x="9204" y="6301"/>
                    </a:lnTo>
                    <a:lnTo>
                      <a:pt x="9838" y="5945"/>
                    </a:lnTo>
                    <a:lnTo>
                      <a:pt x="10554" y="5574"/>
                    </a:lnTo>
                    <a:lnTo>
                      <a:pt x="11372" y="5233"/>
                    </a:lnTo>
                    <a:lnTo>
                      <a:pt x="12231" y="4892"/>
                    </a:lnTo>
                    <a:lnTo>
                      <a:pt x="13152" y="4552"/>
                    </a:lnTo>
                    <a:lnTo>
                      <a:pt x="14134" y="4242"/>
                    </a:lnTo>
                    <a:lnTo>
                      <a:pt x="16056" y="3716"/>
                    </a:lnTo>
                    <a:lnTo>
                      <a:pt x="17795" y="3220"/>
                    </a:lnTo>
                    <a:lnTo>
                      <a:pt x="19268" y="2864"/>
                    </a:lnTo>
                    <a:lnTo>
                      <a:pt x="20659" y="2554"/>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2" name="AutoShape 50"/>
              <p:cNvSpPr>
                <a:spLocks/>
              </p:cNvSpPr>
              <p:nvPr/>
            </p:nvSpPr>
            <p:spPr bwMode="auto">
              <a:xfrm>
                <a:off x="351006" y="863434"/>
                <a:ext cx="820776" cy="406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41" y="686"/>
                    </a:lnTo>
                    <a:lnTo>
                      <a:pt x="16731" y="1550"/>
                    </a:lnTo>
                    <a:lnTo>
                      <a:pt x="15640" y="2134"/>
                    </a:lnTo>
                    <a:lnTo>
                      <a:pt x="14675" y="2820"/>
                    </a:lnTo>
                    <a:lnTo>
                      <a:pt x="13793" y="3608"/>
                    </a:lnTo>
                    <a:lnTo>
                      <a:pt x="12982" y="4421"/>
                    </a:lnTo>
                    <a:lnTo>
                      <a:pt x="12254" y="5260"/>
                    </a:lnTo>
                    <a:lnTo>
                      <a:pt x="11625" y="6073"/>
                    </a:lnTo>
                    <a:lnTo>
                      <a:pt x="11093" y="6759"/>
                    </a:lnTo>
                    <a:lnTo>
                      <a:pt x="10688" y="7293"/>
                    </a:lnTo>
                    <a:lnTo>
                      <a:pt x="10338" y="7877"/>
                    </a:lnTo>
                    <a:lnTo>
                      <a:pt x="9443" y="7699"/>
                    </a:lnTo>
                    <a:lnTo>
                      <a:pt x="7246" y="7674"/>
                    </a:lnTo>
                    <a:lnTo>
                      <a:pt x="4588" y="8284"/>
                    </a:lnTo>
                    <a:lnTo>
                      <a:pt x="3301" y="9072"/>
                    </a:lnTo>
                    <a:lnTo>
                      <a:pt x="2741" y="9631"/>
                    </a:lnTo>
                    <a:lnTo>
                      <a:pt x="2210" y="10317"/>
                    </a:lnTo>
                    <a:lnTo>
                      <a:pt x="1748" y="11028"/>
                    </a:lnTo>
                    <a:lnTo>
                      <a:pt x="1343" y="11791"/>
                    </a:lnTo>
                    <a:lnTo>
                      <a:pt x="979" y="12553"/>
                    </a:lnTo>
                    <a:lnTo>
                      <a:pt x="699" y="13366"/>
                    </a:lnTo>
                    <a:lnTo>
                      <a:pt x="0" y="16466"/>
                    </a:lnTo>
                    <a:lnTo>
                      <a:pt x="69" y="19160"/>
                    </a:lnTo>
                    <a:lnTo>
                      <a:pt x="391" y="20227"/>
                    </a:lnTo>
                    <a:lnTo>
                      <a:pt x="923" y="21015"/>
                    </a:lnTo>
                    <a:lnTo>
                      <a:pt x="1678" y="21498"/>
                    </a:lnTo>
                    <a:lnTo>
                      <a:pt x="2560" y="21599"/>
                    </a:lnTo>
                    <a:lnTo>
                      <a:pt x="4560" y="21269"/>
                    </a:lnTo>
                    <a:lnTo>
                      <a:pt x="6239" y="20558"/>
                    </a:lnTo>
                    <a:lnTo>
                      <a:pt x="6938" y="20176"/>
                    </a:lnTo>
                    <a:lnTo>
                      <a:pt x="7330" y="14306"/>
                    </a:lnTo>
                    <a:lnTo>
                      <a:pt x="5805" y="13951"/>
                    </a:lnTo>
                    <a:lnTo>
                      <a:pt x="3469" y="14408"/>
                    </a:lnTo>
                    <a:lnTo>
                      <a:pt x="2867" y="15247"/>
                    </a:lnTo>
                    <a:lnTo>
                      <a:pt x="2560" y="16009"/>
                    </a:lnTo>
                    <a:lnTo>
                      <a:pt x="2462" y="16746"/>
                    </a:lnTo>
                    <a:lnTo>
                      <a:pt x="6239" y="16111"/>
                    </a:lnTo>
                    <a:lnTo>
                      <a:pt x="6099" y="18474"/>
                    </a:lnTo>
                    <a:lnTo>
                      <a:pt x="5595" y="18753"/>
                    </a:lnTo>
                    <a:lnTo>
                      <a:pt x="4406" y="19312"/>
                    </a:lnTo>
                    <a:lnTo>
                      <a:pt x="3035" y="19617"/>
                    </a:lnTo>
                    <a:lnTo>
                      <a:pt x="1986" y="19338"/>
                    </a:lnTo>
                    <a:lnTo>
                      <a:pt x="1454" y="18194"/>
                    </a:lnTo>
                    <a:lnTo>
                      <a:pt x="1343" y="16670"/>
                    </a:lnTo>
                    <a:lnTo>
                      <a:pt x="1510" y="15069"/>
                    </a:lnTo>
                    <a:lnTo>
                      <a:pt x="1986" y="13747"/>
                    </a:lnTo>
                    <a:lnTo>
                      <a:pt x="2322" y="13163"/>
                    </a:lnTo>
                    <a:lnTo>
                      <a:pt x="2797" y="12578"/>
                    </a:lnTo>
                    <a:lnTo>
                      <a:pt x="3301" y="12045"/>
                    </a:lnTo>
                    <a:lnTo>
                      <a:pt x="3903" y="11536"/>
                    </a:lnTo>
                    <a:lnTo>
                      <a:pt x="4560" y="11079"/>
                    </a:lnTo>
                    <a:lnTo>
                      <a:pt x="5232" y="10672"/>
                    </a:lnTo>
                    <a:lnTo>
                      <a:pt x="6715" y="10317"/>
                    </a:lnTo>
                    <a:lnTo>
                      <a:pt x="9387" y="10317"/>
                    </a:lnTo>
                    <a:lnTo>
                      <a:pt x="10590" y="10495"/>
                    </a:lnTo>
                    <a:lnTo>
                      <a:pt x="11107" y="9859"/>
                    </a:lnTo>
                    <a:lnTo>
                      <a:pt x="11709" y="9173"/>
                    </a:lnTo>
                    <a:lnTo>
                      <a:pt x="12059" y="8741"/>
                    </a:lnTo>
                    <a:lnTo>
                      <a:pt x="12478" y="8284"/>
                    </a:lnTo>
                    <a:lnTo>
                      <a:pt x="12912" y="7801"/>
                    </a:lnTo>
                    <a:lnTo>
                      <a:pt x="13388" y="7369"/>
                    </a:lnTo>
                    <a:lnTo>
                      <a:pt x="13877" y="6861"/>
                    </a:lnTo>
                    <a:lnTo>
                      <a:pt x="14395" y="6403"/>
                    </a:lnTo>
                    <a:lnTo>
                      <a:pt x="14926" y="5946"/>
                    </a:lnTo>
                    <a:lnTo>
                      <a:pt x="15486" y="5514"/>
                    </a:lnTo>
                    <a:lnTo>
                      <a:pt x="16032" y="5107"/>
                    </a:lnTo>
                    <a:lnTo>
                      <a:pt x="16591" y="4752"/>
                    </a:lnTo>
                    <a:lnTo>
                      <a:pt x="17682" y="4167"/>
                    </a:lnTo>
                    <a:lnTo>
                      <a:pt x="18648" y="3710"/>
                    </a:lnTo>
                    <a:lnTo>
                      <a:pt x="20215" y="3201"/>
                    </a:lnTo>
                    <a:lnTo>
                      <a:pt x="21600" y="3024"/>
                    </a:lnTo>
                    <a:lnTo>
                      <a:pt x="2146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3" name="AutoShape 51"/>
              <p:cNvSpPr>
                <a:spLocks/>
              </p:cNvSpPr>
              <p:nvPr/>
            </p:nvSpPr>
            <p:spPr bwMode="auto">
              <a:xfrm>
                <a:off x="830453" y="368229"/>
                <a:ext cx="1131940" cy="522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50" y="1132"/>
                    </a:moveTo>
                    <a:lnTo>
                      <a:pt x="1215" y="874"/>
                    </a:lnTo>
                    <a:lnTo>
                      <a:pt x="1640" y="616"/>
                    </a:lnTo>
                    <a:lnTo>
                      <a:pt x="2156" y="337"/>
                    </a:lnTo>
                    <a:lnTo>
                      <a:pt x="3432" y="0"/>
                    </a:lnTo>
                    <a:lnTo>
                      <a:pt x="4759" y="317"/>
                    </a:lnTo>
                    <a:lnTo>
                      <a:pt x="5620" y="1013"/>
                    </a:lnTo>
                    <a:lnTo>
                      <a:pt x="6156" y="1609"/>
                    </a:lnTo>
                    <a:lnTo>
                      <a:pt x="6450" y="2006"/>
                    </a:lnTo>
                    <a:lnTo>
                      <a:pt x="6784" y="2364"/>
                    </a:lnTo>
                    <a:lnTo>
                      <a:pt x="7129" y="2762"/>
                    </a:lnTo>
                    <a:lnTo>
                      <a:pt x="7453" y="3179"/>
                    </a:lnTo>
                    <a:lnTo>
                      <a:pt x="7827" y="3636"/>
                    </a:lnTo>
                    <a:lnTo>
                      <a:pt x="8182" y="4113"/>
                    </a:lnTo>
                    <a:lnTo>
                      <a:pt x="8556" y="4649"/>
                    </a:lnTo>
                    <a:lnTo>
                      <a:pt x="8941" y="5126"/>
                    </a:lnTo>
                    <a:lnTo>
                      <a:pt x="9326" y="5643"/>
                    </a:lnTo>
                    <a:lnTo>
                      <a:pt x="9721" y="6179"/>
                    </a:lnTo>
                    <a:lnTo>
                      <a:pt x="10116" y="6756"/>
                    </a:lnTo>
                    <a:lnTo>
                      <a:pt x="10521" y="7272"/>
                    </a:lnTo>
                    <a:lnTo>
                      <a:pt x="10916" y="7849"/>
                    </a:lnTo>
                    <a:lnTo>
                      <a:pt x="11321" y="8405"/>
                    </a:lnTo>
                    <a:lnTo>
                      <a:pt x="11726" y="9001"/>
                    </a:lnTo>
                    <a:lnTo>
                      <a:pt x="12111" y="9538"/>
                    </a:lnTo>
                    <a:lnTo>
                      <a:pt x="12496" y="10094"/>
                    </a:lnTo>
                    <a:lnTo>
                      <a:pt x="12870" y="10631"/>
                    </a:lnTo>
                    <a:lnTo>
                      <a:pt x="13235" y="11187"/>
                    </a:lnTo>
                    <a:lnTo>
                      <a:pt x="13599" y="11724"/>
                    </a:lnTo>
                    <a:lnTo>
                      <a:pt x="13944" y="12260"/>
                    </a:lnTo>
                    <a:lnTo>
                      <a:pt x="14288" y="12757"/>
                    </a:lnTo>
                    <a:lnTo>
                      <a:pt x="14602" y="13234"/>
                    </a:lnTo>
                    <a:lnTo>
                      <a:pt x="14886" y="13711"/>
                    </a:lnTo>
                    <a:lnTo>
                      <a:pt x="15189" y="14168"/>
                    </a:lnTo>
                    <a:lnTo>
                      <a:pt x="15443" y="14585"/>
                    </a:lnTo>
                    <a:lnTo>
                      <a:pt x="15706" y="14943"/>
                    </a:lnTo>
                    <a:lnTo>
                      <a:pt x="15979" y="15340"/>
                    </a:lnTo>
                    <a:lnTo>
                      <a:pt x="16232" y="15678"/>
                    </a:lnTo>
                    <a:lnTo>
                      <a:pt x="16486" y="15996"/>
                    </a:lnTo>
                    <a:lnTo>
                      <a:pt x="17032" y="16572"/>
                    </a:lnTo>
                    <a:lnTo>
                      <a:pt x="17559" y="17049"/>
                    </a:lnTo>
                    <a:lnTo>
                      <a:pt x="18075" y="17486"/>
                    </a:lnTo>
                    <a:lnTo>
                      <a:pt x="18592" y="17824"/>
                    </a:lnTo>
                    <a:lnTo>
                      <a:pt x="19544" y="18321"/>
                    </a:lnTo>
                    <a:lnTo>
                      <a:pt x="21032" y="18718"/>
                    </a:lnTo>
                    <a:lnTo>
                      <a:pt x="21599" y="18778"/>
                    </a:lnTo>
                    <a:lnTo>
                      <a:pt x="21518" y="21600"/>
                    </a:lnTo>
                    <a:lnTo>
                      <a:pt x="15362" y="18102"/>
                    </a:lnTo>
                    <a:lnTo>
                      <a:pt x="15159" y="17764"/>
                    </a:lnTo>
                    <a:lnTo>
                      <a:pt x="14926" y="17347"/>
                    </a:lnTo>
                    <a:lnTo>
                      <a:pt x="14683" y="16890"/>
                    </a:lnTo>
                    <a:lnTo>
                      <a:pt x="14399" y="16433"/>
                    </a:lnTo>
                    <a:lnTo>
                      <a:pt x="14086" y="15936"/>
                    </a:lnTo>
                    <a:lnTo>
                      <a:pt x="13772" y="15400"/>
                    </a:lnTo>
                    <a:lnTo>
                      <a:pt x="13427" y="14843"/>
                    </a:lnTo>
                    <a:lnTo>
                      <a:pt x="13063" y="14267"/>
                    </a:lnTo>
                    <a:lnTo>
                      <a:pt x="12678" y="13691"/>
                    </a:lnTo>
                    <a:lnTo>
                      <a:pt x="12283" y="13095"/>
                    </a:lnTo>
                    <a:lnTo>
                      <a:pt x="11878" y="12479"/>
                    </a:lnTo>
                    <a:lnTo>
                      <a:pt x="11463" y="11863"/>
                    </a:lnTo>
                    <a:lnTo>
                      <a:pt x="11048" y="11266"/>
                    </a:lnTo>
                    <a:lnTo>
                      <a:pt x="10622" y="10631"/>
                    </a:lnTo>
                    <a:lnTo>
                      <a:pt x="10207" y="10034"/>
                    </a:lnTo>
                    <a:lnTo>
                      <a:pt x="9762" y="9418"/>
                    </a:lnTo>
                    <a:lnTo>
                      <a:pt x="9346" y="8822"/>
                    </a:lnTo>
                    <a:lnTo>
                      <a:pt x="8931" y="8206"/>
                    </a:lnTo>
                    <a:lnTo>
                      <a:pt x="8496" y="7650"/>
                    </a:lnTo>
                    <a:lnTo>
                      <a:pt x="8081" y="7094"/>
                    </a:lnTo>
                    <a:lnTo>
                      <a:pt x="7665" y="6577"/>
                    </a:lnTo>
                    <a:lnTo>
                      <a:pt x="7301" y="6040"/>
                    </a:lnTo>
                    <a:lnTo>
                      <a:pt x="6916" y="5563"/>
                    </a:lnTo>
                    <a:lnTo>
                      <a:pt x="6551" y="5126"/>
                    </a:lnTo>
                    <a:lnTo>
                      <a:pt x="6207" y="4689"/>
                    </a:lnTo>
                    <a:lnTo>
                      <a:pt x="5863" y="4331"/>
                    </a:lnTo>
                    <a:lnTo>
                      <a:pt x="5569" y="3994"/>
                    </a:lnTo>
                    <a:lnTo>
                      <a:pt x="5275" y="3715"/>
                    </a:lnTo>
                    <a:lnTo>
                      <a:pt x="4810" y="3239"/>
                    </a:lnTo>
                    <a:lnTo>
                      <a:pt x="4435" y="2980"/>
                    </a:lnTo>
                    <a:lnTo>
                      <a:pt x="3058" y="2921"/>
                    </a:lnTo>
                    <a:lnTo>
                      <a:pt x="1610" y="3397"/>
                    </a:lnTo>
                    <a:lnTo>
                      <a:pt x="455" y="4053"/>
                    </a:lnTo>
                    <a:lnTo>
                      <a:pt x="0" y="4331"/>
                    </a:lnTo>
                    <a:lnTo>
                      <a:pt x="850" y="113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4" name="AutoShape 52"/>
              <p:cNvSpPr>
                <a:spLocks/>
              </p:cNvSpPr>
              <p:nvPr/>
            </p:nvSpPr>
            <p:spPr bwMode="auto">
              <a:xfrm>
                <a:off x="827278" y="587262"/>
                <a:ext cx="222260" cy="34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67" y="241"/>
                    </a:lnTo>
                    <a:lnTo>
                      <a:pt x="5231" y="935"/>
                    </a:lnTo>
                    <a:lnTo>
                      <a:pt x="2486" y="3318"/>
                    </a:lnTo>
                    <a:lnTo>
                      <a:pt x="155" y="6516"/>
                    </a:lnTo>
                    <a:lnTo>
                      <a:pt x="0" y="9925"/>
                    </a:lnTo>
                    <a:lnTo>
                      <a:pt x="1398" y="11674"/>
                    </a:lnTo>
                    <a:lnTo>
                      <a:pt x="2641" y="12610"/>
                    </a:lnTo>
                    <a:lnTo>
                      <a:pt x="3263" y="13092"/>
                    </a:lnTo>
                    <a:lnTo>
                      <a:pt x="3988" y="13545"/>
                    </a:lnTo>
                    <a:lnTo>
                      <a:pt x="4610" y="14058"/>
                    </a:lnTo>
                    <a:lnTo>
                      <a:pt x="5438" y="14540"/>
                    </a:lnTo>
                    <a:lnTo>
                      <a:pt x="6267" y="15053"/>
                    </a:lnTo>
                    <a:lnTo>
                      <a:pt x="7044" y="15506"/>
                    </a:lnTo>
                    <a:lnTo>
                      <a:pt x="8753" y="16441"/>
                    </a:lnTo>
                    <a:lnTo>
                      <a:pt x="10411" y="17376"/>
                    </a:lnTo>
                    <a:lnTo>
                      <a:pt x="12120" y="18281"/>
                    </a:lnTo>
                    <a:lnTo>
                      <a:pt x="13778" y="19035"/>
                    </a:lnTo>
                    <a:lnTo>
                      <a:pt x="15176" y="19820"/>
                    </a:lnTo>
                    <a:lnTo>
                      <a:pt x="16575" y="20363"/>
                    </a:lnTo>
                    <a:lnTo>
                      <a:pt x="18492" y="21298"/>
                    </a:lnTo>
                    <a:lnTo>
                      <a:pt x="19269" y="21600"/>
                    </a:lnTo>
                    <a:lnTo>
                      <a:pt x="21600" y="20242"/>
                    </a:lnTo>
                    <a:lnTo>
                      <a:pt x="20978" y="19910"/>
                    </a:lnTo>
                    <a:lnTo>
                      <a:pt x="19372" y="19005"/>
                    </a:lnTo>
                    <a:lnTo>
                      <a:pt x="18233" y="18462"/>
                    </a:lnTo>
                    <a:lnTo>
                      <a:pt x="16938" y="17768"/>
                    </a:lnTo>
                    <a:lnTo>
                      <a:pt x="15694" y="16954"/>
                    </a:lnTo>
                    <a:lnTo>
                      <a:pt x="14296" y="16139"/>
                    </a:lnTo>
                    <a:lnTo>
                      <a:pt x="13001" y="15294"/>
                    </a:lnTo>
                    <a:lnTo>
                      <a:pt x="11602" y="14389"/>
                    </a:lnTo>
                    <a:lnTo>
                      <a:pt x="10411" y="13454"/>
                    </a:lnTo>
                    <a:lnTo>
                      <a:pt x="9323" y="12610"/>
                    </a:lnTo>
                    <a:lnTo>
                      <a:pt x="7044" y="9412"/>
                    </a:lnTo>
                    <a:lnTo>
                      <a:pt x="7562" y="6968"/>
                    </a:lnTo>
                    <a:lnTo>
                      <a:pt x="8805" y="4977"/>
                    </a:lnTo>
                    <a:lnTo>
                      <a:pt x="10515" y="3258"/>
                    </a:lnTo>
                    <a:lnTo>
                      <a:pt x="652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5" name="AutoShape 53"/>
              <p:cNvSpPr>
                <a:spLocks/>
              </p:cNvSpPr>
              <p:nvPr/>
            </p:nvSpPr>
            <p:spPr bwMode="auto">
              <a:xfrm>
                <a:off x="692334" y="915812"/>
                <a:ext cx="1077964" cy="441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790"/>
                    </a:moveTo>
                    <a:lnTo>
                      <a:pt x="0" y="17233"/>
                    </a:lnTo>
                    <a:lnTo>
                      <a:pt x="1104" y="17233"/>
                    </a:lnTo>
                    <a:lnTo>
                      <a:pt x="1327" y="11574"/>
                    </a:lnTo>
                    <a:lnTo>
                      <a:pt x="2495" y="11574"/>
                    </a:lnTo>
                    <a:lnTo>
                      <a:pt x="2495" y="17115"/>
                    </a:lnTo>
                    <a:lnTo>
                      <a:pt x="3589" y="17561"/>
                    </a:lnTo>
                    <a:lnTo>
                      <a:pt x="3950" y="17303"/>
                    </a:lnTo>
                    <a:lnTo>
                      <a:pt x="4884" y="16857"/>
                    </a:lnTo>
                    <a:lnTo>
                      <a:pt x="6127" y="16693"/>
                    </a:lnTo>
                    <a:lnTo>
                      <a:pt x="7507" y="17326"/>
                    </a:lnTo>
                    <a:lnTo>
                      <a:pt x="8230" y="17960"/>
                    </a:lnTo>
                    <a:lnTo>
                      <a:pt x="8623" y="18359"/>
                    </a:lnTo>
                    <a:lnTo>
                      <a:pt x="9058" y="18759"/>
                    </a:lnTo>
                    <a:lnTo>
                      <a:pt x="9504" y="19158"/>
                    </a:lnTo>
                    <a:lnTo>
                      <a:pt x="10438" y="19956"/>
                    </a:lnTo>
                    <a:lnTo>
                      <a:pt x="10938" y="20308"/>
                    </a:lnTo>
                    <a:lnTo>
                      <a:pt x="11968" y="20966"/>
                    </a:lnTo>
                    <a:lnTo>
                      <a:pt x="13008" y="21412"/>
                    </a:lnTo>
                    <a:lnTo>
                      <a:pt x="14092" y="21599"/>
                    </a:lnTo>
                    <a:lnTo>
                      <a:pt x="15122" y="21482"/>
                    </a:lnTo>
                    <a:lnTo>
                      <a:pt x="17150" y="20637"/>
                    </a:lnTo>
                    <a:lnTo>
                      <a:pt x="18084" y="19979"/>
                    </a:lnTo>
                    <a:lnTo>
                      <a:pt x="18955" y="19158"/>
                    </a:lnTo>
                    <a:lnTo>
                      <a:pt x="19359" y="18618"/>
                    </a:lnTo>
                    <a:lnTo>
                      <a:pt x="19752" y="18054"/>
                    </a:lnTo>
                    <a:lnTo>
                      <a:pt x="20092" y="17420"/>
                    </a:lnTo>
                    <a:lnTo>
                      <a:pt x="20421" y="16693"/>
                    </a:lnTo>
                    <a:lnTo>
                      <a:pt x="21387" y="12936"/>
                    </a:lnTo>
                    <a:lnTo>
                      <a:pt x="21600" y="10823"/>
                    </a:lnTo>
                    <a:lnTo>
                      <a:pt x="21600" y="8898"/>
                    </a:lnTo>
                    <a:lnTo>
                      <a:pt x="21398" y="7231"/>
                    </a:lnTo>
                    <a:lnTo>
                      <a:pt x="21058" y="5752"/>
                    </a:lnTo>
                    <a:lnTo>
                      <a:pt x="20835" y="5047"/>
                    </a:lnTo>
                    <a:lnTo>
                      <a:pt x="20601" y="4413"/>
                    </a:lnTo>
                    <a:lnTo>
                      <a:pt x="20346" y="3780"/>
                    </a:lnTo>
                    <a:lnTo>
                      <a:pt x="20081" y="3263"/>
                    </a:lnTo>
                    <a:lnTo>
                      <a:pt x="19794" y="2746"/>
                    </a:lnTo>
                    <a:lnTo>
                      <a:pt x="19539" y="2300"/>
                    </a:lnTo>
                    <a:lnTo>
                      <a:pt x="19242" y="1854"/>
                    </a:lnTo>
                    <a:lnTo>
                      <a:pt x="18966" y="1455"/>
                    </a:lnTo>
                    <a:lnTo>
                      <a:pt x="18414" y="821"/>
                    </a:lnTo>
                    <a:lnTo>
                      <a:pt x="17840" y="399"/>
                    </a:lnTo>
                    <a:lnTo>
                      <a:pt x="16736" y="0"/>
                    </a:lnTo>
                    <a:lnTo>
                      <a:pt x="15578" y="93"/>
                    </a:lnTo>
                    <a:lnTo>
                      <a:pt x="15578" y="1291"/>
                    </a:lnTo>
                    <a:lnTo>
                      <a:pt x="17723" y="2488"/>
                    </a:lnTo>
                    <a:lnTo>
                      <a:pt x="18520" y="3310"/>
                    </a:lnTo>
                    <a:lnTo>
                      <a:pt x="18913" y="3850"/>
                    </a:lnTo>
                    <a:lnTo>
                      <a:pt x="19242" y="4437"/>
                    </a:lnTo>
                    <a:lnTo>
                      <a:pt x="19539" y="5141"/>
                    </a:lnTo>
                    <a:lnTo>
                      <a:pt x="19784" y="5940"/>
                    </a:lnTo>
                    <a:lnTo>
                      <a:pt x="20038" y="7794"/>
                    </a:lnTo>
                    <a:lnTo>
                      <a:pt x="20038" y="9813"/>
                    </a:lnTo>
                    <a:lnTo>
                      <a:pt x="19784" y="11715"/>
                    </a:lnTo>
                    <a:lnTo>
                      <a:pt x="19327" y="13406"/>
                    </a:lnTo>
                    <a:lnTo>
                      <a:pt x="19178" y="13828"/>
                    </a:lnTo>
                    <a:lnTo>
                      <a:pt x="19040" y="14204"/>
                    </a:lnTo>
                    <a:lnTo>
                      <a:pt x="18881" y="14579"/>
                    </a:lnTo>
                    <a:lnTo>
                      <a:pt x="18711" y="14932"/>
                    </a:lnTo>
                    <a:lnTo>
                      <a:pt x="18371" y="15589"/>
                    </a:lnTo>
                    <a:lnTo>
                      <a:pt x="17957" y="16199"/>
                    </a:lnTo>
                    <a:lnTo>
                      <a:pt x="17575" y="16716"/>
                    </a:lnTo>
                    <a:lnTo>
                      <a:pt x="17139" y="17233"/>
                    </a:lnTo>
                    <a:lnTo>
                      <a:pt x="16704" y="17585"/>
                    </a:lnTo>
                    <a:lnTo>
                      <a:pt x="16237" y="17913"/>
                    </a:lnTo>
                    <a:lnTo>
                      <a:pt x="15302" y="18313"/>
                    </a:lnTo>
                    <a:lnTo>
                      <a:pt x="13507" y="18359"/>
                    </a:lnTo>
                    <a:lnTo>
                      <a:pt x="11840" y="17796"/>
                    </a:lnTo>
                    <a:lnTo>
                      <a:pt x="11023" y="17303"/>
                    </a:lnTo>
                    <a:lnTo>
                      <a:pt x="10215" y="16716"/>
                    </a:lnTo>
                    <a:lnTo>
                      <a:pt x="9419" y="16035"/>
                    </a:lnTo>
                    <a:lnTo>
                      <a:pt x="8623" y="15331"/>
                    </a:lnTo>
                    <a:lnTo>
                      <a:pt x="7784" y="14767"/>
                    </a:lnTo>
                    <a:lnTo>
                      <a:pt x="6923" y="14509"/>
                    </a:lnTo>
                    <a:lnTo>
                      <a:pt x="5277" y="14579"/>
                    </a:lnTo>
                    <a:lnTo>
                      <a:pt x="4046" y="15073"/>
                    </a:lnTo>
                    <a:lnTo>
                      <a:pt x="3568" y="15331"/>
                    </a:lnTo>
                    <a:lnTo>
                      <a:pt x="3568" y="9790"/>
                    </a:lnTo>
                    <a:lnTo>
                      <a:pt x="212" y="979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6" name="AutoShape 54"/>
              <p:cNvSpPr>
                <a:spLocks/>
              </p:cNvSpPr>
              <p:nvPr/>
            </p:nvSpPr>
            <p:spPr bwMode="auto">
              <a:xfrm>
                <a:off x="570091" y="1285628"/>
                <a:ext cx="276238"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73"/>
                    </a:moveTo>
                    <a:lnTo>
                      <a:pt x="1123" y="5970"/>
                    </a:lnTo>
                    <a:lnTo>
                      <a:pt x="2455" y="8956"/>
                    </a:lnTo>
                    <a:lnTo>
                      <a:pt x="4245" y="12292"/>
                    </a:lnTo>
                    <a:lnTo>
                      <a:pt x="6284" y="15717"/>
                    </a:lnTo>
                    <a:lnTo>
                      <a:pt x="6825" y="16507"/>
                    </a:lnTo>
                    <a:lnTo>
                      <a:pt x="7491" y="17253"/>
                    </a:lnTo>
                    <a:lnTo>
                      <a:pt x="7990" y="18000"/>
                    </a:lnTo>
                    <a:lnTo>
                      <a:pt x="8573" y="18658"/>
                    </a:lnTo>
                    <a:lnTo>
                      <a:pt x="9821" y="19887"/>
                    </a:lnTo>
                    <a:lnTo>
                      <a:pt x="11070" y="20678"/>
                    </a:lnTo>
                    <a:lnTo>
                      <a:pt x="12277" y="21380"/>
                    </a:lnTo>
                    <a:lnTo>
                      <a:pt x="13609" y="21600"/>
                    </a:lnTo>
                    <a:lnTo>
                      <a:pt x="17771" y="20458"/>
                    </a:lnTo>
                    <a:lnTo>
                      <a:pt x="19227" y="19185"/>
                    </a:lnTo>
                    <a:lnTo>
                      <a:pt x="20309" y="17648"/>
                    </a:lnTo>
                    <a:lnTo>
                      <a:pt x="21433" y="14048"/>
                    </a:lnTo>
                    <a:lnTo>
                      <a:pt x="21600" y="12248"/>
                    </a:lnTo>
                    <a:lnTo>
                      <a:pt x="21433" y="10448"/>
                    </a:lnTo>
                    <a:lnTo>
                      <a:pt x="20434" y="6980"/>
                    </a:lnTo>
                    <a:lnTo>
                      <a:pt x="18936" y="3556"/>
                    </a:lnTo>
                    <a:lnTo>
                      <a:pt x="17479" y="1009"/>
                    </a:lnTo>
                    <a:lnTo>
                      <a:pt x="16813" y="0"/>
                    </a:lnTo>
                    <a:lnTo>
                      <a:pt x="11944" y="1492"/>
                    </a:lnTo>
                    <a:lnTo>
                      <a:pt x="12277" y="1931"/>
                    </a:lnTo>
                    <a:lnTo>
                      <a:pt x="13193" y="3204"/>
                    </a:lnTo>
                    <a:lnTo>
                      <a:pt x="15523" y="7024"/>
                    </a:lnTo>
                    <a:lnTo>
                      <a:pt x="16522" y="11326"/>
                    </a:lnTo>
                    <a:lnTo>
                      <a:pt x="15939" y="13039"/>
                    </a:lnTo>
                    <a:lnTo>
                      <a:pt x="15232" y="13741"/>
                    </a:lnTo>
                    <a:lnTo>
                      <a:pt x="14233" y="14224"/>
                    </a:lnTo>
                    <a:lnTo>
                      <a:pt x="11986" y="14356"/>
                    </a:lnTo>
                    <a:lnTo>
                      <a:pt x="10071" y="13258"/>
                    </a:lnTo>
                    <a:lnTo>
                      <a:pt x="8406" y="11370"/>
                    </a:lnTo>
                    <a:lnTo>
                      <a:pt x="6991" y="9087"/>
                    </a:lnTo>
                    <a:lnTo>
                      <a:pt x="5243" y="4434"/>
                    </a:lnTo>
                    <a:lnTo>
                      <a:pt x="4578" y="2239"/>
                    </a:lnTo>
                    <a:lnTo>
                      <a:pt x="0" y="307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7" name="AutoShape 55"/>
              <p:cNvSpPr>
                <a:spLocks/>
              </p:cNvSpPr>
              <p:nvPr/>
            </p:nvSpPr>
            <p:spPr bwMode="auto">
              <a:xfrm>
                <a:off x="301790" y="1274518"/>
                <a:ext cx="255600" cy="276172"/>
              </a:xfrm>
              <a:custGeom>
                <a:avLst/>
                <a:gdLst>
                  <a:gd name="T0" fmla="*/ 10694 w 21388"/>
                  <a:gd name="T1" fmla="*/ 10500 h 21000"/>
                  <a:gd name="T2" fmla="*/ 10694 w 21388"/>
                  <a:gd name="T3" fmla="*/ 10500 h 21000"/>
                  <a:gd name="T4" fmla="*/ 10694 w 21388"/>
                  <a:gd name="T5" fmla="*/ 10500 h 21000"/>
                  <a:gd name="T6" fmla="*/ 10694 w 21388"/>
                  <a:gd name="T7" fmla="*/ 10500 h 21000"/>
                </a:gdLst>
                <a:ahLst/>
                <a:cxnLst>
                  <a:cxn ang="0">
                    <a:pos x="T0" y="T1"/>
                  </a:cxn>
                  <a:cxn ang="0">
                    <a:pos x="T2" y="T3"/>
                  </a:cxn>
                  <a:cxn ang="0">
                    <a:pos x="T4" y="T5"/>
                  </a:cxn>
                  <a:cxn ang="0">
                    <a:pos x="T6" y="T7"/>
                  </a:cxn>
                </a:cxnLst>
                <a:rect l="0" t="0" r="r" b="b"/>
                <a:pathLst>
                  <a:path w="21388" h="21000">
                    <a:moveTo>
                      <a:pt x="0" y="0"/>
                    </a:moveTo>
                    <a:cubicBezTo>
                      <a:pt x="459" y="2191"/>
                      <a:pt x="919" y="9495"/>
                      <a:pt x="2987" y="12939"/>
                    </a:cubicBezTo>
                    <a:cubicBezTo>
                      <a:pt x="5055" y="16382"/>
                      <a:pt x="9536" y="19513"/>
                      <a:pt x="12408" y="20556"/>
                    </a:cubicBezTo>
                    <a:cubicBezTo>
                      <a:pt x="15280" y="21600"/>
                      <a:pt x="18727" y="20660"/>
                      <a:pt x="20221" y="19200"/>
                    </a:cubicBezTo>
                    <a:cubicBezTo>
                      <a:pt x="21600" y="17739"/>
                      <a:pt x="21600" y="14191"/>
                      <a:pt x="21025" y="11686"/>
                    </a:cubicBezTo>
                    <a:cubicBezTo>
                      <a:pt x="20336" y="9286"/>
                      <a:pt x="17463" y="6469"/>
                      <a:pt x="16659" y="4695"/>
                    </a:cubicBezTo>
                  </a:path>
                </a:pathLst>
              </a:custGeom>
              <a:noFill/>
              <a:ln w="76200"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597" name="Group 56"/>
              <p:cNvGrpSpPr>
                <a:grpSpLocks/>
              </p:cNvGrpSpPr>
              <p:nvPr/>
            </p:nvGrpSpPr>
            <p:grpSpPr bwMode="auto">
              <a:xfrm>
                <a:off x="25876" y="0"/>
                <a:ext cx="1382882" cy="1902598"/>
                <a:chOff x="0" y="0"/>
                <a:chExt cx="1382882" cy="1902598"/>
              </a:xfrm>
            </p:grpSpPr>
            <p:sp>
              <p:nvSpPr>
                <p:cNvPr id="13369" name="AutoShape 57"/>
                <p:cNvSpPr>
                  <a:spLocks/>
                </p:cNvSpPr>
                <p:nvPr/>
              </p:nvSpPr>
              <p:spPr bwMode="auto">
                <a:xfrm rot="712304">
                  <a:off x="166372" y="90471"/>
                  <a:ext cx="1049386" cy="1722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 y="16470"/>
                      </a:moveTo>
                      <a:lnTo>
                        <a:pt x="2097" y="15766"/>
                      </a:lnTo>
                      <a:lnTo>
                        <a:pt x="2293" y="13990"/>
                      </a:lnTo>
                      <a:lnTo>
                        <a:pt x="1724" y="10045"/>
                      </a:lnTo>
                      <a:lnTo>
                        <a:pt x="1587" y="8112"/>
                      </a:lnTo>
                      <a:lnTo>
                        <a:pt x="2156" y="8481"/>
                      </a:lnTo>
                      <a:lnTo>
                        <a:pt x="1940" y="6928"/>
                      </a:lnTo>
                      <a:lnTo>
                        <a:pt x="4076" y="4357"/>
                      </a:lnTo>
                      <a:lnTo>
                        <a:pt x="4253" y="4659"/>
                      </a:lnTo>
                      <a:lnTo>
                        <a:pt x="4664" y="3855"/>
                      </a:lnTo>
                      <a:lnTo>
                        <a:pt x="8095" y="1765"/>
                      </a:lnTo>
                      <a:lnTo>
                        <a:pt x="10172" y="916"/>
                      </a:lnTo>
                      <a:lnTo>
                        <a:pt x="9996" y="1441"/>
                      </a:lnTo>
                      <a:lnTo>
                        <a:pt x="11407" y="838"/>
                      </a:lnTo>
                      <a:lnTo>
                        <a:pt x="16915" y="0"/>
                      </a:lnTo>
                      <a:lnTo>
                        <a:pt x="16621" y="257"/>
                      </a:lnTo>
                      <a:lnTo>
                        <a:pt x="18130" y="0"/>
                      </a:lnTo>
                      <a:lnTo>
                        <a:pt x="21599" y="189"/>
                      </a:lnTo>
                      <a:lnTo>
                        <a:pt x="18640" y="1419"/>
                      </a:lnTo>
                      <a:lnTo>
                        <a:pt x="19326" y="1497"/>
                      </a:lnTo>
                      <a:lnTo>
                        <a:pt x="15170" y="3877"/>
                      </a:lnTo>
                      <a:lnTo>
                        <a:pt x="14426" y="4190"/>
                      </a:lnTo>
                      <a:lnTo>
                        <a:pt x="15484" y="4078"/>
                      </a:lnTo>
                      <a:lnTo>
                        <a:pt x="11192" y="6224"/>
                      </a:lnTo>
                      <a:lnTo>
                        <a:pt x="9016" y="8481"/>
                      </a:lnTo>
                      <a:lnTo>
                        <a:pt x="7997" y="8905"/>
                      </a:lnTo>
                      <a:lnTo>
                        <a:pt x="8643" y="8883"/>
                      </a:lnTo>
                      <a:lnTo>
                        <a:pt x="7350" y="9699"/>
                      </a:lnTo>
                      <a:lnTo>
                        <a:pt x="3684" y="13912"/>
                      </a:lnTo>
                      <a:lnTo>
                        <a:pt x="2783" y="16526"/>
                      </a:lnTo>
                      <a:lnTo>
                        <a:pt x="1136" y="20951"/>
                      </a:lnTo>
                      <a:lnTo>
                        <a:pt x="744" y="21320"/>
                      </a:lnTo>
                      <a:lnTo>
                        <a:pt x="470" y="21599"/>
                      </a:lnTo>
                      <a:lnTo>
                        <a:pt x="117" y="21320"/>
                      </a:lnTo>
                      <a:lnTo>
                        <a:pt x="0" y="20851"/>
                      </a:lnTo>
                      <a:lnTo>
                        <a:pt x="1724" y="164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0" name="AutoShape 58"/>
                <p:cNvSpPr>
                  <a:spLocks/>
                </p:cNvSpPr>
                <p:nvPr/>
              </p:nvSpPr>
              <p:spPr bwMode="auto">
                <a:xfrm rot="712304">
                  <a:off x="179072" y="99994"/>
                  <a:ext cx="989058" cy="1685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6" y="16660"/>
                      </a:moveTo>
                      <a:lnTo>
                        <a:pt x="2207" y="15756"/>
                      </a:lnTo>
                      <a:lnTo>
                        <a:pt x="2395" y="14144"/>
                      </a:lnTo>
                      <a:lnTo>
                        <a:pt x="2207" y="12269"/>
                      </a:lnTo>
                      <a:lnTo>
                        <a:pt x="1791" y="9490"/>
                      </a:lnTo>
                      <a:lnTo>
                        <a:pt x="1749" y="8667"/>
                      </a:lnTo>
                      <a:lnTo>
                        <a:pt x="2312" y="8919"/>
                      </a:lnTo>
                      <a:lnTo>
                        <a:pt x="2166" y="6975"/>
                      </a:lnTo>
                      <a:lnTo>
                        <a:pt x="3999" y="4756"/>
                      </a:lnTo>
                      <a:lnTo>
                        <a:pt x="4394" y="5111"/>
                      </a:lnTo>
                      <a:lnTo>
                        <a:pt x="4999" y="3933"/>
                      </a:lnTo>
                      <a:lnTo>
                        <a:pt x="8519" y="1715"/>
                      </a:lnTo>
                      <a:lnTo>
                        <a:pt x="9977" y="1177"/>
                      </a:lnTo>
                      <a:lnTo>
                        <a:pt x="9977" y="1749"/>
                      </a:lnTo>
                      <a:lnTo>
                        <a:pt x="12039" y="811"/>
                      </a:lnTo>
                      <a:lnTo>
                        <a:pt x="17017" y="68"/>
                      </a:lnTo>
                      <a:lnTo>
                        <a:pt x="16913" y="320"/>
                      </a:lnTo>
                      <a:lnTo>
                        <a:pt x="19037" y="0"/>
                      </a:lnTo>
                      <a:lnTo>
                        <a:pt x="21600" y="102"/>
                      </a:lnTo>
                      <a:lnTo>
                        <a:pt x="18642" y="1372"/>
                      </a:lnTo>
                      <a:lnTo>
                        <a:pt x="19267" y="1532"/>
                      </a:lnTo>
                      <a:lnTo>
                        <a:pt x="14059" y="4230"/>
                      </a:lnTo>
                      <a:lnTo>
                        <a:pt x="14705" y="4368"/>
                      </a:lnTo>
                      <a:lnTo>
                        <a:pt x="11060" y="6140"/>
                      </a:lnTo>
                      <a:lnTo>
                        <a:pt x="8852" y="8404"/>
                      </a:lnTo>
                      <a:lnTo>
                        <a:pt x="7290" y="9182"/>
                      </a:lnTo>
                      <a:lnTo>
                        <a:pt x="7831" y="9239"/>
                      </a:lnTo>
                      <a:lnTo>
                        <a:pt x="6977" y="9833"/>
                      </a:lnTo>
                      <a:lnTo>
                        <a:pt x="3353" y="13915"/>
                      </a:lnTo>
                      <a:lnTo>
                        <a:pt x="2312" y="16786"/>
                      </a:lnTo>
                      <a:lnTo>
                        <a:pt x="666" y="21062"/>
                      </a:lnTo>
                      <a:lnTo>
                        <a:pt x="187" y="21600"/>
                      </a:lnTo>
                      <a:lnTo>
                        <a:pt x="0" y="21142"/>
                      </a:lnTo>
                      <a:lnTo>
                        <a:pt x="1916" y="16660"/>
                      </a:lnTo>
                      <a:close/>
                    </a:path>
                  </a:pathLst>
                </a:custGeom>
                <a:solidFill>
                  <a:srgbClr val="7F7F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1" name="AutoShape 59"/>
                <p:cNvSpPr>
                  <a:spLocks/>
                </p:cNvSpPr>
                <p:nvPr/>
              </p:nvSpPr>
              <p:spPr bwMode="auto">
                <a:xfrm rot="712304">
                  <a:off x="290203" y="1128496"/>
                  <a:ext cx="80966" cy="111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90" y="0"/>
                      </a:moveTo>
                      <a:lnTo>
                        <a:pt x="0" y="19668"/>
                      </a:lnTo>
                      <a:lnTo>
                        <a:pt x="21599" y="21600"/>
                      </a:lnTo>
                      <a:lnTo>
                        <a:pt x="6861" y="17912"/>
                      </a:lnTo>
                      <a:lnTo>
                        <a:pt x="559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601" name="Group 60"/>
                <p:cNvGrpSpPr>
                  <a:grpSpLocks/>
                </p:cNvGrpSpPr>
                <p:nvPr/>
              </p:nvGrpSpPr>
              <p:grpSpPr bwMode="auto">
                <a:xfrm>
                  <a:off x="170461" y="78237"/>
                  <a:ext cx="1200300" cy="1101979"/>
                  <a:chOff x="0" y="-1"/>
                  <a:chExt cx="1200300" cy="1101979"/>
                </a:xfrm>
              </p:grpSpPr>
              <p:sp>
                <p:nvSpPr>
                  <p:cNvPr id="13373" name="AutoShape 61"/>
                  <p:cNvSpPr>
                    <a:spLocks/>
                  </p:cNvSpPr>
                  <p:nvPr/>
                </p:nvSpPr>
                <p:spPr bwMode="auto">
                  <a:xfrm rot="712304">
                    <a:off x="205471" y="142383"/>
                    <a:ext cx="625504" cy="90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490" y="13648"/>
                        </a:lnTo>
                        <a:lnTo>
                          <a:pt x="10404" y="5357"/>
                        </a:lnTo>
                        <a:lnTo>
                          <a:pt x="15870" y="2019"/>
                        </a:lnTo>
                        <a:lnTo>
                          <a:pt x="21600" y="0"/>
                        </a:lnTo>
                        <a:lnTo>
                          <a:pt x="20250" y="1551"/>
                        </a:lnTo>
                        <a:lnTo>
                          <a:pt x="19262" y="1403"/>
                        </a:lnTo>
                        <a:lnTo>
                          <a:pt x="18768" y="2508"/>
                        </a:lnTo>
                        <a:lnTo>
                          <a:pt x="17780" y="2253"/>
                        </a:lnTo>
                        <a:lnTo>
                          <a:pt x="17714" y="3401"/>
                        </a:lnTo>
                        <a:lnTo>
                          <a:pt x="15870" y="3125"/>
                        </a:lnTo>
                        <a:lnTo>
                          <a:pt x="16167" y="4124"/>
                        </a:lnTo>
                        <a:lnTo>
                          <a:pt x="14290" y="3890"/>
                        </a:lnTo>
                        <a:lnTo>
                          <a:pt x="14520" y="5229"/>
                        </a:lnTo>
                        <a:lnTo>
                          <a:pt x="12413" y="5166"/>
                        </a:lnTo>
                        <a:lnTo>
                          <a:pt x="13137" y="6569"/>
                        </a:lnTo>
                        <a:lnTo>
                          <a:pt x="11359" y="6654"/>
                        </a:lnTo>
                        <a:lnTo>
                          <a:pt x="12182" y="7568"/>
                        </a:lnTo>
                        <a:lnTo>
                          <a:pt x="9647" y="7866"/>
                        </a:lnTo>
                        <a:lnTo>
                          <a:pt x="10306" y="8567"/>
                        </a:lnTo>
                        <a:lnTo>
                          <a:pt x="8758" y="8971"/>
                        </a:lnTo>
                        <a:lnTo>
                          <a:pt x="9713" y="9864"/>
                        </a:lnTo>
                        <a:lnTo>
                          <a:pt x="7935" y="10268"/>
                        </a:lnTo>
                        <a:lnTo>
                          <a:pt x="8758" y="11161"/>
                        </a:lnTo>
                        <a:lnTo>
                          <a:pt x="6749" y="11692"/>
                        </a:lnTo>
                        <a:lnTo>
                          <a:pt x="7639" y="12266"/>
                        </a:lnTo>
                        <a:lnTo>
                          <a:pt x="5795" y="12840"/>
                        </a:lnTo>
                        <a:lnTo>
                          <a:pt x="6618" y="13266"/>
                        </a:lnTo>
                        <a:lnTo>
                          <a:pt x="5334" y="13733"/>
                        </a:lnTo>
                        <a:lnTo>
                          <a:pt x="5498" y="14137"/>
                        </a:lnTo>
                        <a:lnTo>
                          <a:pt x="4017" y="14477"/>
                        </a:lnTo>
                        <a:lnTo>
                          <a:pt x="4576" y="15094"/>
                        </a:lnTo>
                        <a:lnTo>
                          <a:pt x="3720" y="15434"/>
                        </a:lnTo>
                        <a:lnTo>
                          <a:pt x="4445" y="15987"/>
                        </a:lnTo>
                        <a:lnTo>
                          <a:pt x="3490" y="16178"/>
                        </a:lnTo>
                        <a:lnTo>
                          <a:pt x="4017" y="16710"/>
                        </a:lnTo>
                        <a:lnTo>
                          <a:pt x="2897" y="17050"/>
                        </a:lnTo>
                        <a:lnTo>
                          <a:pt x="3259" y="17475"/>
                        </a:lnTo>
                        <a:lnTo>
                          <a:pt x="2239" y="18007"/>
                        </a:lnTo>
                        <a:lnTo>
                          <a:pt x="2798" y="18283"/>
                        </a:lnTo>
                        <a:lnTo>
                          <a:pt x="2008" y="18687"/>
                        </a:lnTo>
                        <a:lnTo>
                          <a:pt x="0"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4" name="AutoShape 62"/>
                  <p:cNvSpPr>
                    <a:spLocks/>
                  </p:cNvSpPr>
                  <p:nvPr/>
                </p:nvSpPr>
                <p:spPr bwMode="auto">
                  <a:xfrm rot="712304">
                    <a:off x="191182" y="93179"/>
                    <a:ext cx="554064" cy="853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 y="21599"/>
                        </a:moveTo>
                        <a:lnTo>
                          <a:pt x="0" y="18116"/>
                        </a:lnTo>
                        <a:lnTo>
                          <a:pt x="779" y="17868"/>
                        </a:lnTo>
                        <a:lnTo>
                          <a:pt x="593" y="15877"/>
                        </a:lnTo>
                        <a:lnTo>
                          <a:pt x="1632" y="15470"/>
                        </a:lnTo>
                        <a:lnTo>
                          <a:pt x="1447" y="13480"/>
                        </a:lnTo>
                        <a:lnTo>
                          <a:pt x="2523" y="13480"/>
                        </a:lnTo>
                        <a:lnTo>
                          <a:pt x="2597" y="11105"/>
                        </a:lnTo>
                        <a:lnTo>
                          <a:pt x="4379" y="11399"/>
                        </a:lnTo>
                        <a:lnTo>
                          <a:pt x="3822" y="9114"/>
                        </a:lnTo>
                        <a:lnTo>
                          <a:pt x="6049" y="9703"/>
                        </a:lnTo>
                        <a:lnTo>
                          <a:pt x="5567" y="7124"/>
                        </a:lnTo>
                        <a:lnTo>
                          <a:pt x="7496" y="7576"/>
                        </a:lnTo>
                        <a:lnTo>
                          <a:pt x="7051" y="5224"/>
                        </a:lnTo>
                        <a:lnTo>
                          <a:pt x="9315" y="5903"/>
                        </a:lnTo>
                        <a:lnTo>
                          <a:pt x="9315" y="3460"/>
                        </a:lnTo>
                        <a:lnTo>
                          <a:pt x="11245" y="4478"/>
                        </a:lnTo>
                        <a:lnTo>
                          <a:pt x="11727" y="3370"/>
                        </a:lnTo>
                        <a:lnTo>
                          <a:pt x="13472" y="3505"/>
                        </a:lnTo>
                        <a:lnTo>
                          <a:pt x="13731" y="2352"/>
                        </a:lnTo>
                        <a:lnTo>
                          <a:pt x="15327" y="2646"/>
                        </a:lnTo>
                        <a:lnTo>
                          <a:pt x="15402" y="1063"/>
                        </a:lnTo>
                        <a:lnTo>
                          <a:pt x="17331" y="1718"/>
                        </a:lnTo>
                        <a:lnTo>
                          <a:pt x="18111" y="316"/>
                        </a:lnTo>
                        <a:lnTo>
                          <a:pt x="19261" y="972"/>
                        </a:lnTo>
                        <a:lnTo>
                          <a:pt x="19744" y="0"/>
                        </a:lnTo>
                        <a:lnTo>
                          <a:pt x="21599" y="746"/>
                        </a:lnTo>
                        <a:lnTo>
                          <a:pt x="16515" y="2510"/>
                        </a:lnTo>
                        <a:lnTo>
                          <a:pt x="10725" y="6016"/>
                        </a:lnTo>
                        <a:lnTo>
                          <a:pt x="2338" y="15628"/>
                        </a:lnTo>
                        <a:lnTo>
                          <a:pt x="74"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5" name="AutoShape 63"/>
                  <p:cNvSpPr>
                    <a:spLocks/>
                  </p:cNvSpPr>
                  <p:nvPr/>
                </p:nvSpPr>
                <p:spPr bwMode="auto">
                  <a:xfrm rot="712304">
                    <a:off x="162606" y="480455"/>
                    <a:ext cx="173046" cy="4713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7040" y="9262"/>
                        </a:lnTo>
                        <a:lnTo>
                          <a:pt x="21600" y="0"/>
                        </a:lnTo>
                        <a:lnTo>
                          <a:pt x="8950" y="10041"/>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6" name="AutoShape 64"/>
                  <p:cNvSpPr>
                    <a:spLocks/>
                  </p:cNvSpPr>
                  <p:nvPr/>
                </p:nvSpPr>
                <p:spPr bwMode="auto">
                  <a:xfrm rot="712304">
                    <a:off x="526161" y="128097"/>
                    <a:ext cx="414356" cy="2920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8422" y="8839"/>
                        </a:lnTo>
                        <a:lnTo>
                          <a:pt x="21600" y="0"/>
                        </a:lnTo>
                        <a:lnTo>
                          <a:pt x="9462" y="9570"/>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7" name="AutoShape 65"/>
                  <p:cNvSpPr>
                    <a:spLocks/>
                  </p:cNvSpPr>
                  <p:nvPr/>
                </p:nvSpPr>
                <p:spPr bwMode="auto">
                  <a:xfrm rot="712304">
                    <a:off x="211821" y="113813"/>
                    <a:ext cx="246073" cy="320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6755" y="11403"/>
                        </a:lnTo>
                        <a:lnTo>
                          <a:pt x="0" y="21599"/>
                        </a:lnTo>
                        <a:lnTo>
                          <a:pt x="6171" y="8265"/>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8" name="AutoShape 66"/>
                  <p:cNvSpPr>
                    <a:spLocks/>
                  </p:cNvSpPr>
                  <p:nvPr/>
                </p:nvSpPr>
                <p:spPr bwMode="auto">
                  <a:xfrm rot="712304">
                    <a:off x="773822" y="40802"/>
                    <a:ext cx="409594" cy="857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1754" y="6680"/>
                        </a:lnTo>
                        <a:lnTo>
                          <a:pt x="21599" y="13138"/>
                        </a:lnTo>
                        <a:lnTo>
                          <a:pt x="11503" y="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9" name="AutoShape 67"/>
                  <p:cNvSpPr>
                    <a:spLocks/>
                  </p:cNvSpPr>
                  <p:nvPr/>
                </p:nvSpPr>
                <p:spPr bwMode="auto">
                  <a:xfrm rot="712304">
                    <a:off x="349939" y="532832"/>
                    <a:ext cx="223848" cy="328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2646" y="10916"/>
                        </a:lnTo>
                        <a:lnTo>
                          <a:pt x="0" y="21600"/>
                        </a:lnTo>
                        <a:lnTo>
                          <a:pt x="15138" y="13193"/>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80" name="AutoShape 68"/>
                  <p:cNvSpPr>
                    <a:spLocks/>
                  </p:cNvSpPr>
                  <p:nvPr/>
                </p:nvSpPr>
                <p:spPr bwMode="auto">
                  <a:xfrm rot="712304">
                    <a:off x="19724" y="758214"/>
                    <a:ext cx="38102" cy="315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969" y="0"/>
                        </a:moveTo>
                        <a:lnTo>
                          <a:pt x="21600" y="21600"/>
                        </a:lnTo>
                        <a:lnTo>
                          <a:pt x="0" y="10006"/>
                        </a:lnTo>
                        <a:lnTo>
                          <a:pt x="996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grpSp>
      <p:sp>
        <p:nvSpPr>
          <p:cNvPr id="13381" name="Rectangle 69"/>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ＭＳ Ｐゴシック" charset="0"/>
                <a:cs typeface="ＭＳ Ｐゴシック" charset="0"/>
                <a:sym typeface="ＭＳ Ｐゴシック" charset="0"/>
              </a:rPr>
              <a:t>作者</a:t>
            </a:r>
            <a:endParaRPr lang="en-US"/>
          </a:p>
        </p:txBody>
      </p:sp>
      <p:sp>
        <p:nvSpPr>
          <p:cNvPr id="13382" name="AutoShape 70"/>
          <p:cNvSpPr>
            <a:spLocks/>
          </p:cNvSpPr>
          <p:nvPr/>
        </p:nvSpPr>
        <p:spPr bwMode="auto">
          <a:xfrm>
            <a:off x="8228013" y="22860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1"/>
          <p:cNvSpPr>
            <a:spLocks/>
          </p:cNvSpPr>
          <p:nvPr/>
        </p:nvSpPr>
        <p:spPr bwMode="auto">
          <a:xfrm>
            <a:off x="7956550" y="228600"/>
            <a:ext cx="82232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dirty="0">
                <a:latin typeface="Times New Roman" charset="0"/>
                <a:cs typeface="Times New Roman" charset="0"/>
                <a:sym typeface="Times New Roman" charset="0"/>
              </a:rPr>
              <a:t>238</a:t>
            </a:r>
            <a:endParaRPr lang="en-US" dirty="0">
              <a:cs typeface="Times New Roman Bold" charset="0"/>
            </a:endParaRPr>
          </a:p>
        </p:txBody>
      </p:sp>
      <p:sp>
        <p:nvSpPr>
          <p:cNvPr id="15362" name="AutoShape 2"/>
          <p:cNvSpPr>
            <a:spLocks/>
          </p:cNvSpPr>
          <p:nvPr/>
        </p:nvSpPr>
        <p:spPr bwMode="auto">
          <a:xfrm>
            <a:off x="4067175" y="188913"/>
            <a:ext cx="1270000" cy="471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作者</a:t>
            </a:r>
            <a:endParaRPr lang="en-US" sz="4000" dirty="0">
              <a:cs typeface="Times New Roman Bold" charset="0"/>
            </a:endParaRPr>
          </a:p>
        </p:txBody>
      </p:sp>
      <p:grpSp>
        <p:nvGrpSpPr>
          <p:cNvPr id="410627" name="Group 3"/>
          <p:cNvGrpSpPr>
            <a:grpSpLocks/>
          </p:cNvGrpSpPr>
          <p:nvPr/>
        </p:nvGrpSpPr>
        <p:grpSpPr bwMode="auto">
          <a:xfrm>
            <a:off x="152400" y="1600200"/>
            <a:ext cx="4419600" cy="4191000"/>
            <a:chOff x="0" y="0"/>
            <a:chExt cx="4419600" cy="4191000"/>
          </a:xfrm>
        </p:grpSpPr>
        <p:sp>
          <p:nvSpPr>
            <p:cNvPr id="15364" name="AutoShape 4"/>
            <p:cNvSpPr>
              <a:spLocks/>
            </p:cNvSpPr>
            <p:nvPr/>
          </p:nvSpPr>
          <p:spPr bwMode="auto">
            <a:xfrm>
              <a:off x="0" y="0"/>
              <a:ext cx="4419600"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4400">
                <a:latin typeface="Times New Roman" charset="0"/>
                <a:cs typeface="Times New Roman" charset="0"/>
                <a:sym typeface="Times New Roman" charset="0"/>
              </a:endParaRPr>
            </a:p>
          </p:txBody>
        </p:sp>
        <p:sp>
          <p:nvSpPr>
            <p:cNvPr id="15365" name="AutoShape 5"/>
            <p:cNvSpPr>
              <a:spLocks/>
            </p:cNvSpPr>
            <p:nvPr/>
          </p:nvSpPr>
          <p:spPr bwMode="auto">
            <a:xfrm>
              <a:off x="0" y="0"/>
              <a:ext cx="4419600" cy="1749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外在的证据</a:t>
              </a:r>
              <a:endParaRPr lang="en-US" sz="4000" u="sng"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证明保罗是作者和其他保罗书信是一样的，除了罗马书和哥林多前书</a:t>
              </a:r>
              <a:endParaRPr lang="en-US" sz="4000" dirty="0">
                <a:cs typeface="Times New Roman Bold" charset="0"/>
              </a:endParaRPr>
            </a:p>
          </p:txBody>
        </p:sp>
      </p:grpSp>
      <p:grpSp>
        <p:nvGrpSpPr>
          <p:cNvPr id="15366" name="Group 6"/>
          <p:cNvGrpSpPr>
            <a:grpSpLocks/>
          </p:cNvGrpSpPr>
          <p:nvPr/>
        </p:nvGrpSpPr>
        <p:grpSpPr bwMode="auto">
          <a:xfrm>
            <a:off x="4802188" y="1600200"/>
            <a:ext cx="4113212" cy="4191000"/>
            <a:chOff x="0" y="0"/>
            <a:chExt cx="4113213" cy="4191000"/>
          </a:xfrm>
        </p:grpSpPr>
        <p:sp>
          <p:nvSpPr>
            <p:cNvPr id="15367" name="AutoShape 7"/>
            <p:cNvSpPr>
              <a:spLocks/>
            </p:cNvSpPr>
            <p:nvPr/>
          </p:nvSpPr>
          <p:spPr bwMode="auto">
            <a:xfrm>
              <a:off x="0" y="0"/>
              <a:ext cx="4113213"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charset="0"/>
                <a:cs typeface="Times New Roman" charset="0"/>
                <a:sym typeface="Times New Roman" charset="0"/>
              </a:endParaRPr>
            </a:p>
          </p:txBody>
        </p:sp>
        <p:sp>
          <p:nvSpPr>
            <p:cNvPr id="15368" name="AutoShape 8"/>
            <p:cNvSpPr>
              <a:spLocks/>
            </p:cNvSpPr>
            <p:nvPr/>
          </p:nvSpPr>
          <p:spPr bwMode="auto">
            <a:xfrm>
              <a:off x="0" y="0"/>
              <a:ext cx="4113213" cy="1077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内在的证据</a:t>
              </a:r>
              <a:endParaRPr lang="en-US" sz="4000"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书信宣称保罗是作者（提后</a:t>
              </a:r>
              <a:r>
                <a:rPr lang="en-US" sz="4000" dirty="0">
                  <a:latin typeface="Times New Roman" charset="0"/>
                  <a:cs typeface="Times New Roman" charset="0"/>
                  <a:sym typeface="Times New Roman" charset="0"/>
                </a:rPr>
                <a:t> 1:1) </a:t>
              </a:r>
              <a:r>
                <a:rPr lang="ja-JP" altLang="en-US" sz="4000" dirty="0">
                  <a:latin typeface="宋体" charset="0"/>
                  <a:ea typeface="宋体" charset="0"/>
                  <a:cs typeface="宋体" charset="0"/>
                  <a:sym typeface="宋体" charset="0"/>
                </a:rPr>
                <a:t>和有保罗一贯的写信特征</a:t>
              </a:r>
              <a:r>
                <a:rPr lang="en-US" sz="4000" dirty="0">
                  <a:latin typeface="宋体" charset="0"/>
                  <a:ea typeface="宋体" charset="0"/>
                  <a:cs typeface="宋体" charset="0"/>
                  <a:sym typeface="宋体" charset="0"/>
                </a:rPr>
                <a:t> </a:t>
              </a:r>
              <a:endParaRPr lang="en-US" sz="4000" dirty="0">
                <a:cs typeface="Times New Roman Bold" charset="0"/>
              </a:endParaRPr>
            </a:p>
          </p:txBody>
        </p:sp>
      </p:grpSp>
      <p:sp>
        <p:nvSpPr>
          <p:cNvPr id="1536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pic>
        <p:nvPicPr>
          <p:cNvPr id="15370" name="Picture 10" descr="j02506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1+#ppt_w/2"/>
                                          </p:val>
                                        </p:tav>
                                        <p:tav tm="100000">
                                          <p:val>
                                            <p:strVal val="#ppt_x"/>
                                          </p:val>
                                        </p:tav>
                                      </p:tavLst>
                                    </p:anim>
                                    <p:anim calcmode="lin" valueType="num">
                                      <p:cBhvr additive="base">
                                        <p:cTn id="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411650" name="Picture 2" descr="Roman Empire"/>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AutoShape 2"/>
          <p:cNvSpPr>
            <a:spLocks/>
          </p:cNvSpPr>
          <p:nvPr/>
        </p:nvSpPr>
        <p:spPr bwMode="auto">
          <a:xfrm>
            <a:off x="685800" y="914400"/>
            <a:ext cx="8062913" cy="2224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保罗写提摩太后书给他的同工，提摩太。这书信是写了提摩太前书五年之后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Times New Roman" charset="0"/>
                <a:cs typeface="Times New Roman" charset="0"/>
                <a:sym typeface="Times New Roman" charset="0"/>
              </a:rPr>
              <a:t>1:2)</a:t>
            </a:r>
            <a:r>
              <a:rPr lang="ja-JP" altLang="en-US" sz="3200" dirty="0">
                <a:solidFill>
                  <a:srgbClr val="FFFFFF"/>
                </a:solidFill>
                <a:latin typeface="宋体" charset="0"/>
                <a:ea typeface="宋体" charset="0"/>
                <a:cs typeface="宋体" charset="0"/>
                <a:sym typeface="宋体" charset="0"/>
              </a:rPr>
              <a:t>。</a:t>
            </a:r>
            <a:endParaRPr lang="en-US" sz="3200" dirty="0">
              <a:solidFill>
                <a:srgbClr val="FFFFFF"/>
              </a:solidFill>
              <a:latin typeface="Times New Roman" charset="0"/>
              <a:cs typeface="Times New Roman" charset="0"/>
              <a:sym typeface="Times New Roman" charset="0"/>
            </a:endParaRPr>
          </a:p>
          <a:p>
            <a:pPr algn="l" defTabSz="457200">
              <a:defRPr/>
            </a:pPr>
            <a:endParaRPr lang="en-US" sz="3200" dirty="0">
              <a:solidFill>
                <a:srgbClr val="FFFFFF"/>
              </a:solidFill>
              <a:latin typeface="Times New Roman" charset="0"/>
              <a:cs typeface="Times New Roman" charset="0"/>
              <a:sym typeface="Times New Roman" charset="0"/>
            </a:endParaRPr>
          </a:p>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假定提摩太还在以弗所</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提前</a:t>
            </a:r>
            <a:r>
              <a:rPr lang="en-US" sz="3200" dirty="0">
                <a:solidFill>
                  <a:srgbClr val="FFFFFF"/>
                </a:solidFill>
                <a:latin typeface="Times New Roman" charset="0"/>
                <a:cs typeface="Times New Roman" charset="0"/>
                <a:sym typeface="Times New Roman" charset="0"/>
              </a:rPr>
              <a:t>1:3b), </a:t>
            </a:r>
            <a:r>
              <a:rPr lang="ja-JP" altLang="en-US" sz="3200" dirty="0">
                <a:solidFill>
                  <a:srgbClr val="FFFFFF"/>
                </a:solidFill>
                <a:latin typeface="宋体" charset="0"/>
                <a:ea typeface="宋体" charset="0"/>
                <a:cs typeface="宋体" charset="0"/>
                <a:sym typeface="宋体" charset="0"/>
              </a:rPr>
              <a:t>提摩太后书也是写去同样地点</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1:16-18; 4:19)</a:t>
            </a:r>
            <a:r>
              <a:rPr lang="ja-JP" altLang="en-US" sz="3200" dirty="0">
                <a:solidFill>
                  <a:srgbClr val="FFFFFF"/>
                </a:solidFill>
                <a:latin typeface="宋体" charset="0"/>
                <a:ea typeface="宋体" charset="0"/>
                <a:cs typeface="宋体" charset="0"/>
                <a:sym typeface="宋体" charset="0"/>
              </a:rPr>
              <a:t>。</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Times New Roman" charset="0"/>
              <a:cs typeface="Times New Roman" charset="0"/>
              <a:sym typeface="Times New Roman" charset="0"/>
            </a:endParaRPr>
          </a:p>
        </p:txBody>
      </p:sp>
      <p:grpSp>
        <p:nvGrpSpPr>
          <p:cNvPr id="16387" name="Group 3"/>
          <p:cNvGrpSpPr>
            <a:grpSpLocks/>
          </p:cNvGrpSpPr>
          <p:nvPr/>
        </p:nvGrpSpPr>
        <p:grpSpPr bwMode="auto">
          <a:xfrm>
            <a:off x="3935413" y="3759200"/>
            <a:ext cx="2741612" cy="1079500"/>
            <a:chOff x="-1" y="0"/>
            <a:chExt cx="2740506" cy="1079632"/>
          </a:xfrm>
        </p:grpSpPr>
        <p:sp>
          <p:nvSpPr>
            <p:cNvPr id="16388" name="AutoShape 4"/>
            <p:cNvSpPr>
              <a:spLocks/>
            </p:cNvSpPr>
            <p:nvPr/>
          </p:nvSpPr>
          <p:spPr bwMode="auto">
            <a:xfrm rot="718568">
              <a:off x="25389" y="273083"/>
              <a:ext cx="2689726"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3453" y="21600"/>
                    <a:pt x="7714" y="21600"/>
                  </a:cubicBezTo>
                  <a:lnTo>
                    <a:pt x="12122" y="21600"/>
                  </a:lnTo>
                  <a:cubicBezTo>
                    <a:pt x="15391" y="21600"/>
                    <a:pt x="18305" y="15830"/>
                    <a:pt x="19395" y="7199"/>
                  </a:cubicBezTo>
                  <a:lnTo>
                    <a:pt x="21599" y="7199"/>
                  </a:lnTo>
                  <a:lnTo>
                    <a:pt x="17632" y="0"/>
                  </a:lnTo>
                  <a:lnTo>
                    <a:pt x="12783" y="7199"/>
                  </a:lnTo>
                  <a:lnTo>
                    <a:pt x="14987" y="7199"/>
                  </a:lnTo>
                  <a:cubicBezTo>
                    <a:pt x="14165" y="13709"/>
                    <a:pt x="12281" y="18726"/>
                    <a:pt x="9918" y="20699"/>
                  </a:cubicBezTo>
                  <a:cubicBezTo>
                    <a:pt x="6649" y="17970"/>
                    <a:pt x="4408" y="9552"/>
                    <a:pt x="4408" y="0"/>
                  </a:cubicBezTo>
                  <a:close/>
                </a:path>
              </a:pathLst>
            </a:custGeom>
            <a:solidFill>
              <a:srgbClr val="A1BD69"/>
            </a:solidFill>
            <a:ln w="12700" cap="sq"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89" name="AutoShape 5"/>
            <p:cNvSpPr>
              <a:spLocks/>
            </p:cNvSpPr>
            <p:nvPr/>
          </p:nvSpPr>
          <p:spPr bwMode="auto">
            <a:xfrm rot="718568">
              <a:off x="39670" y="150831"/>
              <a:ext cx="1507517"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6154" y="21600"/>
                    <a:pt x="13745" y="21600"/>
                  </a:cubicBezTo>
                  <a:lnTo>
                    <a:pt x="21600" y="21600"/>
                  </a:lnTo>
                  <a:cubicBezTo>
                    <a:pt x="14008" y="21600"/>
                    <a:pt x="7854" y="11929"/>
                    <a:pt x="7854" y="0"/>
                  </a:cubicBezTo>
                  <a:close/>
                </a:path>
              </a:pathLst>
            </a:custGeom>
            <a:solidFill>
              <a:srgbClr val="81975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90" name="AutoShape 6"/>
            <p:cNvSpPr>
              <a:spLocks/>
            </p:cNvSpPr>
            <p:nvPr/>
          </p:nvSpPr>
          <p:spPr bwMode="auto">
            <a:xfrm rot="718568">
              <a:off x="1207599" y="784321"/>
              <a:ext cx="272940" cy="22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285" y="21599"/>
                    <a:pt x="7009" y="14324"/>
                    <a:pt x="0" y="0"/>
                  </a:cubicBezTo>
                </a:path>
              </a:pathLst>
            </a:custGeom>
            <a:noFill/>
            <a:ln w="12700" cap="sq"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grpSp>
      <p:sp>
        <p:nvSpPr>
          <p:cNvPr id="16391" name="AutoShape 7"/>
          <p:cNvSpPr>
            <a:spLocks/>
          </p:cNvSpPr>
          <p:nvPr/>
        </p:nvSpPr>
        <p:spPr bwMode="auto">
          <a:xfrm>
            <a:off x="6629400" y="4017963"/>
            <a:ext cx="10175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以弗所</a:t>
            </a:r>
            <a:endParaRPr lang="en-US">
              <a:cs typeface="Times New Roman Bold" charset="0"/>
            </a:endParaRPr>
          </a:p>
        </p:txBody>
      </p:sp>
      <p:sp>
        <p:nvSpPr>
          <p:cNvPr id="16392" name="Rectangle 8"/>
          <p:cNvSpPr>
            <a:spLocks noGrp="1"/>
          </p:cNvSpPr>
          <p:nvPr>
            <p:ph type="title"/>
          </p:nvPr>
        </p:nvSpPr>
        <p:spPr>
          <a:xfrm>
            <a:off x="533400" y="-81915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Origins / Recipients</a:t>
            </a:r>
            <a:endParaRPr lang="en-US"/>
          </a:p>
        </p:txBody>
      </p:sp>
      <p:sp>
        <p:nvSpPr>
          <p:cNvPr id="16393" name="AutoShape 9"/>
          <p:cNvSpPr>
            <a:spLocks/>
          </p:cNvSpPr>
          <p:nvPr/>
        </p:nvSpPr>
        <p:spPr bwMode="auto">
          <a:xfrm>
            <a:off x="8370888" y="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6394" name="AutoShape 10"/>
          <p:cNvSpPr>
            <a:spLocks/>
          </p:cNvSpPr>
          <p:nvPr/>
        </p:nvSpPr>
        <p:spPr bwMode="auto">
          <a:xfrm>
            <a:off x="3906838" y="55563"/>
            <a:ext cx="788987"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CBBD83"/>
                </a:solidFill>
                <a:latin typeface="宋体" charset="0"/>
                <a:ea typeface="宋体" charset="0"/>
                <a:cs typeface="宋体" charset="0"/>
                <a:sym typeface="宋体" charset="0"/>
              </a:rPr>
              <a:t>收信人</a:t>
            </a:r>
            <a:endParaRPr lang="en-US">
              <a:cs typeface="Times New Roman Bold" charset="0"/>
            </a:endParaRPr>
          </a:p>
        </p:txBody>
      </p:sp>
      <p:sp>
        <p:nvSpPr>
          <p:cNvPr id="16396" name="AutoShape 12"/>
          <p:cNvSpPr>
            <a:spLocks/>
          </p:cNvSpPr>
          <p:nvPr/>
        </p:nvSpPr>
        <p:spPr bwMode="auto">
          <a:xfrm>
            <a:off x="3048000" y="3484563"/>
            <a:ext cx="7127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罗马</a:t>
            </a:r>
            <a:endParaRPr lang="en-US">
              <a:cs typeface="Times New Roman Bold" charset="0"/>
            </a:endParaRPr>
          </a:p>
        </p:txBody>
      </p:sp>
      <p:sp>
        <p:nvSpPr>
          <p:cNvPr id="16397" name="AutoShape 13"/>
          <p:cNvSpPr>
            <a:spLocks/>
          </p:cNvSpPr>
          <p:nvPr/>
        </p:nvSpPr>
        <p:spPr bwMode="auto">
          <a:xfrm>
            <a:off x="838200" y="4572000"/>
            <a:ext cx="8062913" cy="1085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a:solidFill>
                  <a:srgbClr val="FFFFFF"/>
                </a:solidFill>
                <a:latin typeface="Times New Roman" charset="0"/>
                <a:cs typeface="Times New Roman" charset="0"/>
                <a:sym typeface="Times New Roman" charset="0"/>
              </a:rPr>
              <a:t>  </a:t>
            </a:r>
          </a:p>
          <a:p>
            <a:pPr algn="l" defTabSz="457200">
              <a:buClr>
                <a:srgbClr val="FFFFFF"/>
              </a:buClr>
              <a:buSzPct val="100000"/>
              <a:buFontTx/>
              <a:buChar char="•"/>
              <a:defRPr/>
            </a:pPr>
            <a:r>
              <a:rPr lang="ja-JP" altLang="en-US" sz="3200">
                <a:solidFill>
                  <a:srgbClr val="FFFFFF"/>
                </a:solidFill>
                <a:latin typeface="宋体" charset="0"/>
                <a:ea typeface="宋体" charset="0"/>
                <a:cs typeface="宋体" charset="0"/>
                <a:sym typeface="宋体" charset="0"/>
              </a:rPr>
              <a:t>书信是从罗马写的</a:t>
            </a:r>
            <a:r>
              <a:rPr lang="en-US" sz="3200">
                <a:solidFill>
                  <a:srgbClr val="FFFFFF"/>
                </a:solidFill>
                <a:latin typeface="Times New Roman" charset="0"/>
                <a:cs typeface="Times New Roman" charset="0"/>
                <a:sym typeface="Times New Roman" charset="0"/>
              </a:rPr>
              <a:t>(1:17; 2:9) </a:t>
            </a:r>
            <a:r>
              <a:rPr lang="ja-JP" altLang="en-US" sz="3200">
                <a:solidFill>
                  <a:srgbClr val="FFFFFF"/>
                </a:solidFill>
                <a:latin typeface="宋体" charset="0"/>
                <a:ea typeface="宋体" charset="0"/>
                <a:cs typeface="宋体" charset="0"/>
                <a:sym typeface="宋体" charset="0"/>
              </a:rPr>
              <a:t>，在保罗第二次罗马监禁和第一次申辨之后写的</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(4:16-17)</a:t>
            </a:r>
            <a:r>
              <a:rPr lang="ja-JP" altLang="en-US" sz="3200">
                <a:solidFill>
                  <a:srgbClr val="FFFFFF"/>
                </a:solidFill>
                <a:latin typeface="宋体" charset="0"/>
                <a:ea typeface="宋体" charset="0"/>
                <a:cs typeface="宋体" charset="0"/>
                <a:sym typeface="宋体" charset="0"/>
              </a:rPr>
              <a:t>。</a:t>
            </a:r>
            <a:endParaRPr lang="en-US" sz="3600">
              <a:cs typeface="Times New Roman Bold" charset="0"/>
            </a:endParaRPr>
          </a:p>
        </p:txBody>
      </p:sp>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wipe(left)">
                                      <p:cBhvr>
                                        <p:cTn id="7" dur="500"/>
                                        <p:tgtEl>
                                          <p:spTgt spid="1639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wipe(left)">
                                      <p:cBhvr>
                                        <p:cTn id="11" dur="500"/>
                                        <p:tgtEl>
                                          <p:spTgt spid="1638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391"/>
                                        </p:tgtEl>
                                        <p:attrNameLst>
                                          <p:attrName>style.visibility</p:attrName>
                                        </p:attrNameLst>
                                      </p:cBhvr>
                                      <p:to>
                                        <p:strVal val="visible"/>
                                      </p:to>
                                    </p:set>
                                    <p:animEffect transition="in" filter="wipe(left)">
                                      <p:cBhvr>
                                        <p:cTn id="15" dur="500"/>
                                        <p:tgtEl>
                                          <p:spTgt spid="163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ox(in)">
                                      <p:cBhvr>
                                        <p:cTn id="20" dur="500"/>
                                        <p:tgtEl>
                                          <p:spTgt spid="163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397"/>
                                        </p:tgtEl>
                                        <p:attrNameLst>
                                          <p:attrName>style.visibility</p:attrName>
                                        </p:attrNameLst>
                                      </p:cBhvr>
                                      <p:to>
                                        <p:strVal val="visible"/>
                                      </p:to>
                                    </p:set>
                                    <p:animEffect transition="in" filter="box(in)">
                                      <p:cBhvr>
                                        <p:cTn id="25"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autoUpdateAnimBg="0"/>
      <p:bldP spid="16391" grpId="0" animBg="1" autoUpdateAnimBg="0"/>
      <p:bldP spid="16396" grpId="0" animBg="1" autoUpdateAnimBg="0"/>
      <p:bldP spid="16397"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0000FF"/>
        </a:solidFill>
        <a:effectLst/>
      </p:bgPr>
    </p:bg>
    <p:spTree>
      <p:nvGrpSpPr>
        <p:cNvPr id="1" name=""/>
        <p:cNvGrpSpPr/>
        <p:nvPr/>
      </p:nvGrpSpPr>
      <p:grpSpPr>
        <a:xfrm>
          <a:off x="0" y="0"/>
          <a:ext cx="0" cy="0"/>
          <a:chOff x="0" y="0"/>
          <a:chExt cx="0" cy="0"/>
        </a:xfrm>
      </p:grpSpPr>
      <p:pic>
        <p:nvPicPr>
          <p:cNvPr id="17409" name="Picture 1" descr="italy_ro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
            <a:ext cx="88011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p:cNvSpPr>
          <p:nvPr/>
        </p:nvSpPr>
        <p:spPr bwMode="auto">
          <a:xfrm>
            <a:off x="3836988" y="2368550"/>
            <a:ext cx="1001712"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9" tIns="91439" rIns="91439" bIns="91439"/>
          <a:lstStyle/>
          <a:p>
            <a:pPr algn="l" defTabSz="457200">
              <a:defRPr/>
            </a:pPr>
            <a:r>
              <a:rPr lang="en-US" sz="2000">
                <a:solidFill>
                  <a:srgbClr val="FFFFFF"/>
                </a:solidFill>
                <a:latin typeface="宋体" charset="0"/>
                <a:ea typeface="宋体" charset="0"/>
                <a:cs typeface="宋体" charset="0"/>
                <a:sym typeface="宋体" charset="0"/>
              </a:rPr>
              <a:t> </a:t>
            </a:r>
            <a:r>
              <a:rPr lang="ja-JP" altLang="en-US" sz="2000">
                <a:solidFill>
                  <a:srgbClr val="FFFFFF"/>
                </a:solidFill>
                <a:latin typeface="宋体" charset="0"/>
                <a:ea typeface="宋体" charset="0"/>
                <a:cs typeface="宋体" charset="0"/>
                <a:sym typeface="宋体" charset="0"/>
              </a:rPr>
              <a:t>罗马</a:t>
            </a:r>
            <a:endParaRPr lang="en-US">
              <a:cs typeface="Times New Roman Bold" charset="0"/>
            </a:endParaRPr>
          </a:p>
        </p:txBody>
      </p:sp>
      <p:sp>
        <p:nvSpPr>
          <p:cNvPr id="17411" name="Rectangle 3"/>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FFFFFF"/>
                </a:solidFill>
                <a:latin typeface="宋体" charset="0"/>
                <a:ea typeface="宋体" charset="0"/>
                <a:cs typeface="宋体" charset="0"/>
                <a:sym typeface="宋体" charset="0"/>
              </a:rPr>
              <a:t>地点</a:t>
            </a:r>
            <a:endParaRPr lang="en-US"/>
          </a:p>
        </p:txBody>
      </p:sp>
      <p:grpSp>
        <p:nvGrpSpPr>
          <p:cNvPr id="17412" name="Group 4"/>
          <p:cNvGrpSpPr>
            <a:grpSpLocks/>
          </p:cNvGrpSpPr>
          <p:nvPr/>
        </p:nvGrpSpPr>
        <p:grpSpPr bwMode="auto">
          <a:xfrm>
            <a:off x="4460875" y="455613"/>
            <a:ext cx="4252913" cy="2676525"/>
            <a:chOff x="0" y="0"/>
            <a:chExt cx="4252946" cy="2676096"/>
          </a:xfrm>
        </p:grpSpPr>
        <p:grpSp>
          <p:nvGrpSpPr>
            <p:cNvPr id="412679" name="Group 5"/>
            <p:cNvGrpSpPr>
              <a:grpSpLocks/>
            </p:cNvGrpSpPr>
            <p:nvPr/>
          </p:nvGrpSpPr>
          <p:grpSpPr bwMode="auto">
            <a:xfrm>
              <a:off x="2668620" y="1212850"/>
              <a:ext cx="1574358" cy="1463246"/>
              <a:chOff x="-1" y="0"/>
              <a:chExt cx="1574359" cy="1463246"/>
            </a:xfrm>
          </p:grpSpPr>
          <p:sp>
            <p:nvSpPr>
              <p:cNvPr id="17414" name="AutoShape 6"/>
              <p:cNvSpPr>
                <a:spLocks/>
              </p:cNvSpPr>
              <p:nvPr/>
            </p:nvSpPr>
            <p:spPr bwMode="auto">
              <a:xfrm>
                <a:off x="-12" y="-194"/>
                <a:ext cx="1574813" cy="1463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 y="2354"/>
                    </a:moveTo>
                    <a:lnTo>
                      <a:pt x="1564" y="20250"/>
                    </a:lnTo>
                    <a:lnTo>
                      <a:pt x="1564" y="20434"/>
                    </a:lnTo>
                    <a:lnTo>
                      <a:pt x="1578" y="20490"/>
                    </a:lnTo>
                    <a:lnTo>
                      <a:pt x="1593" y="20570"/>
                    </a:lnTo>
                    <a:lnTo>
                      <a:pt x="1607" y="20626"/>
                    </a:lnTo>
                    <a:lnTo>
                      <a:pt x="1621" y="20705"/>
                    </a:lnTo>
                    <a:lnTo>
                      <a:pt x="1672" y="20873"/>
                    </a:lnTo>
                    <a:lnTo>
                      <a:pt x="1700" y="20929"/>
                    </a:lnTo>
                    <a:lnTo>
                      <a:pt x="1743" y="21025"/>
                    </a:lnTo>
                    <a:lnTo>
                      <a:pt x="1779" y="21097"/>
                    </a:lnTo>
                    <a:lnTo>
                      <a:pt x="1837" y="21176"/>
                    </a:lnTo>
                    <a:lnTo>
                      <a:pt x="1894" y="21248"/>
                    </a:lnTo>
                    <a:lnTo>
                      <a:pt x="1959" y="21312"/>
                    </a:lnTo>
                    <a:lnTo>
                      <a:pt x="1987" y="21344"/>
                    </a:lnTo>
                    <a:lnTo>
                      <a:pt x="2016" y="21368"/>
                    </a:lnTo>
                    <a:lnTo>
                      <a:pt x="2066" y="21400"/>
                    </a:lnTo>
                    <a:lnTo>
                      <a:pt x="2109" y="21432"/>
                    </a:lnTo>
                    <a:lnTo>
                      <a:pt x="2152" y="21448"/>
                    </a:lnTo>
                    <a:lnTo>
                      <a:pt x="2188" y="21480"/>
                    </a:lnTo>
                    <a:lnTo>
                      <a:pt x="2231" y="21496"/>
                    </a:lnTo>
                    <a:lnTo>
                      <a:pt x="2289" y="21520"/>
                    </a:lnTo>
                    <a:lnTo>
                      <a:pt x="2325" y="21536"/>
                    </a:lnTo>
                    <a:lnTo>
                      <a:pt x="2396" y="21552"/>
                    </a:lnTo>
                    <a:lnTo>
                      <a:pt x="2439" y="21568"/>
                    </a:lnTo>
                    <a:lnTo>
                      <a:pt x="2504" y="21584"/>
                    </a:lnTo>
                    <a:lnTo>
                      <a:pt x="2561" y="21584"/>
                    </a:lnTo>
                    <a:lnTo>
                      <a:pt x="2626" y="21599"/>
                    </a:lnTo>
                    <a:lnTo>
                      <a:pt x="2762" y="21599"/>
                    </a:lnTo>
                    <a:lnTo>
                      <a:pt x="2834" y="21584"/>
                    </a:lnTo>
                    <a:lnTo>
                      <a:pt x="2899" y="21584"/>
                    </a:lnTo>
                    <a:lnTo>
                      <a:pt x="2970" y="21568"/>
                    </a:lnTo>
                    <a:lnTo>
                      <a:pt x="3064" y="21568"/>
                    </a:lnTo>
                    <a:lnTo>
                      <a:pt x="3150" y="21536"/>
                    </a:lnTo>
                    <a:lnTo>
                      <a:pt x="3229" y="21512"/>
                    </a:lnTo>
                    <a:lnTo>
                      <a:pt x="3308" y="21496"/>
                    </a:lnTo>
                    <a:lnTo>
                      <a:pt x="3408" y="21464"/>
                    </a:lnTo>
                    <a:lnTo>
                      <a:pt x="3501" y="21416"/>
                    </a:lnTo>
                    <a:lnTo>
                      <a:pt x="3609" y="21384"/>
                    </a:lnTo>
                    <a:lnTo>
                      <a:pt x="3702" y="21360"/>
                    </a:lnTo>
                    <a:lnTo>
                      <a:pt x="3817" y="21312"/>
                    </a:lnTo>
                    <a:lnTo>
                      <a:pt x="3832" y="21296"/>
                    </a:lnTo>
                    <a:lnTo>
                      <a:pt x="3882" y="21280"/>
                    </a:lnTo>
                    <a:lnTo>
                      <a:pt x="3910" y="21264"/>
                    </a:lnTo>
                    <a:lnTo>
                      <a:pt x="3954" y="21248"/>
                    </a:lnTo>
                    <a:lnTo>
                      <a:pt x="3989" y="21232"/>
                    </a:lnTo>
                    <a:lnTo>
                      <a:pt x="4061" y="21216"/>
                    </a:lnTo>
                    <a:lnTo>
                      <a:pt x="4111" y="21208"/>
                    </a:lnTo>
                    <a:lnTo>
                      <a:pt x="4198" y="21176"/>
                    </a:lnTo>
                    <a:lnTo>
                      <a:pt x="4276" y="21145"/>
                    </a:lnTo>
                    <a:lnTo>
                      <a:pt x="4377" y="21129"/>
                    </a:lnTo>
                    <a:lnTo>
                      <a:pt x="4456" y="21113"/>
                    </a:lnTo>
                    <a:lnTo>
                      <a:pt x="4578" y="21081"/>
                    </a:lnTo>
                    <a:lnTo>
                      <a:pt x="4685" y="21065"/>
                    </a:lnTo>
                    <a:lnTo>
                      <a:pt x="4822" y="21041"/>
                    </a:lnTo>
                    <a:lnTo>
                      <a:pt x="4944" y="20993"/>
                    </a:lnTo>
                    <a:lnTo>
                      <a:pt x="5073" y="20977"/>
                    </a:lnTo>
                    <a:lnTo>
                      <a:pt x="5217" y="20929"/>
                    </a:lnTo>
                    <a:lnTo>
                      <a:pt x="5382" y="20897"/>
                    </a:lnTo>
                    <a:lnTo>
                      <a:pt x="5532" y="20873"/>
                    </a:lnTo>
                    <a:lnTo>
                      <a:pt x="5712" y="20841"/>
                    </a:lnTo>
                    <a:lnTo>
                      <a:pt x="5891" y="20793"/>
                    </a:lnTo>
                    <a:lnTo>
                      <a:pt x="6078" y="20777"/>
                    </a:lnTo>
                    <a:lnTo>
                      <a:pt x="6271" y="20737"/>
                    </a:lnTo>
                    <a:lnTo>
                      <a:pt x="6472" y="20705"/>
                    </a:lnTo>
                    <a:lnTo>
                      <a:pt x="6695" y="20658"/>
                    </a:lnTo>
                    <a:lnTo>
                      <a:pt x="7125" y="20594"/>
                    </a:lnTo>
                    <a:lnTo>
                      <a:pt x="7377" y="20554"/>
                    </a:lnTo>
                    <a:lnTo>
                      <a:pt x="7620" y="20522"/>
                    </a:lnTo>
                    <a:lnTo>
                      <a:pt x="7893" y="20506"/>
                    </a:lnTo>
                    <a:lnTo>
                      <a:pt x="8152" y="20458"/>
                    </a:lnTo>
                    <a:lnTo>
                      <a:pt x="8410" y="20434"/>
                    </a:lnTo>
                    <a:lnTo>
                      <a:pt x="8697" y="20402"/>
                    </a:lnTo>
                    <a:lnTo>
                      <a:pt x="8984" y="20354"/>
                    </a:lnTo>
                    <a:lnTo>
                      <a:pt x="9271" y="20322"/>
                    </a:lnTo>
                    <a:lnTo>
                      <a:pt x="9587" y="20306"/>
                    </a:lnTo>
                    <a:lnTo>
                      <a:pt x="9895" y="20282"/>
                    </a:lnTo>
                    <a:lnTo>
                      <a:pt x="10211" y="20250"/>
                    </a:lnTo>
                    <a:lnTo>
                      <a:pt x="10541" y="20235"/>
                    </a:lnTo>
                    <a:lnTo>
                      <a:pt x="10878" y="20203"/>
                    </a:lnTo>
                    <a:lnTo>
                      <a:pt x="11237" y="20187"/>
                    </a:lnTo>
                    <a:lnTo>
                      <a:pt x="11589" y="20155"/>
                    </a:lnTo>
                    <a:lnTo>
                      <a:pt x="11940" y="20139"/>
                    </a:lnTo>
                    <a:lnTo>
                      <a:pt x="12328" y="20131"/>
                    </a:lnTo>
                    <a:lnTo>
                      <a:pt x="12708" y="20115"/>
                    </a:lnTo>
                    <a:lnTo>
                      <a:pt x="13103" y="20115"/>
                    </a:lnTo>
                    <a:lnTo>
                      <a:pt x="13498" y="20083"/>
                    </a:lnTo>
                    <a:lnTo>
                      <a:pt x="13921" y="20083"/>
                    </a:lnTo>
                    <a:lnTo>
                      <a:pt x="14330" y="20067"/>
                    </a:lnTo>
                    <a:lnTo>
                      <a:pt x="16088" y="20067"/>
                    </a:lnTo>
                    <a:lnTo>
                      <a:pt x="16569" y="20083"/>
                    </a:lnTo>
                    <a:lnTo>
                      <a:pt x="17028" y="20083"/>
                    </a:lnTo>
                    <a:lnTo>
                      <a:pt x="17509" y="20099"/>
                    </a:lnTo>
                    <a:lnTo>
                      <a:pt x="17997" y="20115"/>
                    </a:lnTo>
                    <a:lnTo>
                      <a:pt x="18507" y="20139"/>
                    </a:lnTo>
                    <a:lnTo>
                      <a:pt x="19009" y="20155"/>
                    </a:lnTo>
                    <a:lnTo>
                      <a:pt x="19526" y="20187"/>
                    </a:lnTo>
                    <a:lnTo>
                      <a:pt x="20588" y="20250"/>
                    </a:lnTo>
                    <a:lnTo>
                      <a:pt x="20846" y="20250"/>
                    </a:lnTo>
                    <a:lnTo>
                      <a:pt x="20903" y="20235"/>
                    </a:lnTo>
                    <a:lnTo>
                      <a:pt x="20946" y="20219"/>
                    </a:lnTo>
                    <a:lnTo>
                      <a:pt x="21011" y="20203"/>
                    </a:lnTo>
                    <a:lnTo>
                      <a:pt x="21054" y="20187"/>
                    </a:lnTo>
                    <a:lnTo>
                      <a:pt x="21119" y="20155"/>
                    </a:lnTo>
                    <a:lnTo>
                      <a:pt x="21176" y="20131"/>
                    </a:lnTo>
                    <a:lnTo>
                      <a:pt x="21248" y="20083"/>
                    </a:lnTo>
                    <a:lnTo>
                      <a:pt x="21284" y="20035"/>
                    </a:lnTo>
                    <a:lnTo>
                      <a:pt x="21341" y="19979"/>
                    </a:lnTo>
                    <a:lnTo>
                      <a:pt x="21384" y="19899"/>
                    </a:lnTo>
                    <a:lnTo>
                      <a:pt x="21434" y="19835"/>
                    </a:lnTo>
                    <a:lnTo>
                      <a:pt x="21449" y="19780"/>
                    </a:lnTo>
                    <a:lnTo>
                      <a:pt x="21463" y="19748"/>
                    </a:lnTo>
                    <a:lnTo>
                      <a:pt x="21478" y="19684"/>
                    </a:lnTo>
                    <a:lnTo>
                      <a:pt x="21506" y="19660"/>
                    </a:lnTo>
                    <a:lnTo>
                      <a:pt x="21521" y="19596"/>
                    </a:lnTo>
                    <a:lnTo>
                      <a:pt x="21528" y="19548"/>
                    </a:lnTo>
                    <a:lnTo>
                      <a:pt x="21542" y="19492"/>
                    </a:lnTo>
                    <a:lnTo>
                      <a:pt x="21571" y="19364"/>
                    </a:lnTo>
                    <a:lnTo>
                      <a:pt x="21571" y="19213"/>
                    </a:lnTo>
                    <a:lnTo>
                      <a:pt x="21585" y="19157"/>
                    </a:lnTo>
                    <a:lnTo>
                      <a:pt x="21585" y="18909"/>
                    </a:lnTo>
                    <a:lnTo>
                      <a:pt x="21599" y="18822"/>
                    </a:lnTo>
                    <a:lnTo>
                      <a:pt x="21571" y="18734"/>
                    </a:lnTo>
                    <a:lnTo>
                      <a:pt x="21571" y="18638"/>
                    </a:lnTo>
                    <a:lnTo>
                      <a:pt x="21556" y="18534"/>
                    </a:lnTo>
                    <a:lnTo>
                      <a:pt x="21556" y="18439"/>
                    </a:lnTo>
                    <a:lnTo>
                      <a:pt x="21528" y="18319"/>
                    </a:lnTo>
                    <a:lnTo>
                      <a:pt x="21521" y="18215"/>
                    </a:lnTo>
                    <a:lnTo>
                      <a:pt x="21506" y="18111"/>
                    </a:lnTo>
                    <a:lnTo>
                      <a:pt x="21478" y="17999"/>
                    </a:lnTo>
                    <a:lnTo>
                      <a:pt x="21478" y="17928"/>
                    </a:lnTo>
                    <a:lnTo>
                      <a:pt x="21463" y="17864"/>
                    </a:lnTo>
                    <a:lnTo>
                      <a:pt x="21463" y="17712"/>
                    </a:lnTo>
                    <a:lnTo>
                      <a:pt x="21449" y="17624"/>
                    </a:lnTo>
                    <a:lnTo>
                      <a:pt x="21449" y="17545"/>
                    </a:lnTo>
                    <a:lnTo>
                      <a:pt x="21434" y="17457"/>
                    </a:lnTo>
                    <a:lnTo>
                      <a:pt x="21434" y="17361"/>
                    </a:lnTo>
                    <a:lnTo>
                      <a:pt x="21406" y="17241"/>
                    </a:lnTo>
                    <a:lnTo>
                      <a:pt x="21406" y="17137"/>
                    </a:lnTo>
                    <a:lnTo>
                      <a:pt x="21391" y="17002"/>
                    </a:lnTo>
                    <a:lnTo>
                      <a:pt x="21391" y="16882"/>
                    </a:lnTo>
                    <a:lnTo>
                      <a:pt x="21384" y="16714"/>
                    </a:lnTo>
                    <a:lnTo>
                      <a:pt x="21384" y="16579"/>
                    </a:lnTo>
                    <a:lnTo>
                      <a:pt x="21341" y="16076"/>
                    </a:lnTo>
                    <a:lnTo>
                      <a:pt x="21341" y="15892"/>
                    </a:lnTo>
                    <a:lnTo>
                      <a:pt x="21327" y="15693"/>
                    </a:lnTo>
                    <a:lnTo>
                      <a:pt x="21312" y="15509"/>
                    </a:lnTo>
                    <a:lnTo>
                      <a:pt x="21298" y="15286"/>
                    </a:lnTo>
                    <a:lnTo>
                      <a:pt x="21284" y="15070"/>
                    </a:lnTo>
                    <a:lnTo>
                      <a:pt x="21269" y="14847"/>
                    </a:lnTo>
                    <a:lnTo>
                      <a:pt x="21269" y="14615"/>
                    </a:lnTo>
                    <a:lnTo>
                      <a:pt x="21248" y="14376"/>
                    </a:lnTo>
                    <a:lnTo>
                      <a:pt x="21248" y="14128"/>
                    </a:lnTo>
                    <a:lnTo>
                      <a:pt x="21219" y="13889"/>
                    </a:lnTo>
                    <a:lnTo>
                      <a:pt x="21219" y="13633"/>
                    </a:lnTo>
                    <a:lnTo>
                      <a:pt x="21190" y="13346"/>
                    </a:lnTo>
                    <a:lnTo>
                      <a:pt x="21176" y="13066"/>
                    </a:lnTo>
                    <a:lnTo>
                      <a:pt x="21162" y="12779"/>
                    </a:lnTo>
                    <a:lnTo>
                      <a:pt x="21162" y="12492"/>
                    </a:lnTo>
                    <a:lnTo>
                      <a:pt x="21133" y="12172"/>
                    </a:lnTo>
                    <a:lnTo>
                      <a:pt x="21119" y="11869"/>
                    </a:lnTo>
                    <a:lnTo>
                      <a:pt x="21112" y="11550"/>
                    </a:lnTo>
                    <a:lnTo>
                      <a:pt x="21097" y="11231"/>
                    </a:lnTo>
                    <a:lnTo>
                      <a:pt x="21083" y="10879"/>
                    </a:lnTo>
                    <a:lnTo>
                      <a:pt x="21054" y="10552"/>
                    </a:lnTo>
                    <a:lnTo>
                      <a:pt x="21040" y="10201"/>
                    </a:lnTo>
                    <a:lnTo>
                      <a:pt x="21040" y="9850"/>
                    </a:lnTo>
                    <a:lnTo>
                      <a:pt x="21011" y="9490"/>
                    </a:lnTo>
                    <a:lnTo>
                      <a:pt x="20997" y="9123"/>
                    </a:lnTo>
                    <a:lnTo>
                      <a:pt x="20982" y="8740"/>
                    </a:lnTo>
                    <a:lnTo>
                      <a:pt x="20982" y="8365"/>
                    </a:lnTo>
                    <a:lnTo>
                      <a:pt x="20961" y="7966"/>
                    </a:lnTo>
                    <a:lnTo>
                      <a:pt x="20946" y="7575"/>
                    </a:lnTo>
                    <a:lnTo>
                      <a:pt x="20932" y="7168"/>
                    </a:lnTo>
                    <a:lnTo>
                      <a:pt x="20918" y="6737"/>
                    </a:lnTo>
                    <a:lnTo>
                      <a:pt x="20875" y="5467"/>
                    </a:lnTo>
                    <a:lnTo>
                      <a:pt x="20860" y="5020"/>
                    </a:lnTo>
                    <a:lnTo>
                      <a:pt x="20846" y="4565"/>
                    </a:lnTo>
                    <a:lnTo>
                      <a:pt x="20839" y="4110"/>
                    </a:lnTo>
                    <a:lnTo>
                      <a:pt x="20824" y="3639"/>
                    </a:lnTo>
                    <a:lnTo>
                      <a:pt x="20824" y="3168"/>
                    </a:lnTo>
                    <a:lnTo>
                      <a:pt x="20796" y="2705"/>
                    </a:lnTo>
                    <a:lnTo>
                      <a:pt x="20796" y="2219"/>
                    </a:lnTo>
                    <a:lnTo>
                      <a:pt x="20781" y="1716"/>
                    </a:lnTo>
                    <a:lnTo>
                      <a:pt x="20767" y="1229"/>
                    </a:lnTo>
                    <a:lnTo>
                      <a:pt x="20767" y="1165"/>
                    </a:lnTo>
                    <a:lnTo>
                      <a:pt x="20753" y="1125"/>
                    </a:lnTo>
                    <a:lnTo>
                      <a:pt x="20753" y="1045"/>
                    </a:lnTo>
                    <a:lnTo>
                      <a:pt x="20738" y="1005"/>
                    </a:lnTo>
                    <a:lnTo>
                      <a:pt x="20710" y="878"/>
                    </a:lnTo>
                    <a:lnTo>
                      <a:pt x="20688" y="822"/>
                    </a:lnTo>
                    <a:lnTo>
                      <a:pt x="20674" y="774"/>
                    </a:lnTo>
                    <a:lnTo>
                      <a:pt x="20645" y="710"/>
                    </a:lnTo>
                    <a:lnTo>
                      <a:pt x="20602" y="654"/>
                    </a:lnTo>
                    <a:lnTo>
                      <a:pt x="20573" y="590"/>
                    </a:lnTo>
                    <a:lnTo>
                      <a:pt x="20537" y="534"/>
                    </a:lnTo>
                    <a:lnTo>
                      <a:pt x="20480" y="470"/>
                    </a:lnTo>
                    <a:lnTo>
                      <a:pt x="20430" y="407"/>
                    </a:lnTo>
                    <a:lnTo>
                      <a:pt x="20358" y="335"/>
                    </a:lnTo>
                    <a:lnTo>
                      <a:pt x="20250" y="255"/>
                    </a:lnTo>
                    <a:lnTo>
                      <a:pt x="20207" y="231"/>
                    </a:lnTo>
                    <a:lnTo>
                      <a:pt x="20157" y="215"/>
                    </a:lnTo>
                    <a:lnTo>
                      <a:pt x="20128" y="183"/>
                    </a:lnTo>
                    <a:lnTo>
                      <a:pt x="20071" y="167"/>
                    </a:lnTo>
                    <a:lnTo>
                      <a:pt x="20028" y="135"/>
                    </a:lnTo>
                    <a:lnTo>
                      <a:pt x="19978" y="119"/>
                    </a:lnTo>
                    <a:lnTo>
                      <a:pt x="19935" y="103"/>
                    </a:lnTo>
                    <a:lnTo>
                      <a:pt x="19870" y="87"/>
                    </a:lnTo>
                    <a:lnTo>
                      <a:pt x="19813" y="63"/>
                    </a:lnTo>
                    <a:lnTo>
                      <a:pt x="19748" y="47"/>
                    </a:lnTo>
                    <a:lnTo>
                      <a:pt x="19691" y="47"/>
                    </a:lnTo>
                    <a:lnTo>
                      <a:pt x="19619" y="31"/>
                    </a:lnTo>
                    <a:lnTo>
                      <a:pt x="19554" y="15"/>
                    </a:lnTo>
                    <a:lnTo>
                      <a:pt x="19418" y="15"/>
                    </a:lnTo>
                    <a:lnTo>
                      <a:pt x="19332" y="0"/>
                    </a:lnTo>
                    <a:lnTo>
                      <a:pt x="19009" y="0"/>
                    </a:lnTo>
                    <a:lnTo>
                      <a:pt x="18916" y="15"/>
                    </a:lnTo>
                    <a:lnTo>
                      <a:pt x="18830" y="15"/>
                    </a:lnTo>
                    <a:lnTo>
                      <a:pt x="18736" y="31"/>
                    </a:lnTo>
                    <a:lnTo>
                      <a:pt x="1320" y="1309"/>
                    </a:lnTo>
                    <a:lnTo>
                      <a:pt x="1140" y="1309"/>
                    </a:lnTo>
                    <a:lnTo>
                      <a:pt x="1097" y="1317"/>
                    </a:lnTo>
                    <a:lnTo>
                      <a:pt x="1033" y="1317"/>
                    </a:lnTo>
                    <a:lnTo>
                      <a:pt x="990" y="1333"/>
                    </a:lnTo>
                    <a:lnTo>
                      <a:pt x="925" y="1333"/>
                    </a:lnTo>
                    <a:lnTo>
                      <a:pt x="868" y="1349"/>
                    </a:lnTo>
                    <a:lnTo>
                      <a:pt x="803" y="1364"/>
                    </a:lnTo>
                    <a:lnTo>
                      <a:pt x="746" y="1380"/>
                    </a:lnTo>
                    <a:lnTo>
                      <a:pt x="681" y="1412"/>
                    </a:lnTo>
                    <a:lnTo>
                      <a:pt x="624" y="1444"/>
                    </a:lnTo>
                    <a:lnTo>
                      <a:pt x="552" y="1468"/>
                    </a:lnTo>
                    <a:lnTo>
                      <a:pt x="487" y="1484"/>
                    </a:lnTo>
                    <a:lnTo>
                      <a:pt x="430" y="1532"/>
                    </a:lnTo>
                    <a:lnTo>
                      <a:pt x="380" y="1564"/>
                    </a:lnTo>
                    <a:lnTo>
                      <a:pt x="308" y="1596"/>
                    </a:lnTo>
                    <a:lnTo>
                      <a:pt x="258" y="1636"/>
                    </a:lnTo>
                    <a:lnTo>
                      <a:pt x="215" y="1700"/>
                    </a:lnTo>
                    <a:lnTo>
                      <a:pt x="157" y="1748"/>
                    </a:lnTo>
                    <a:lnTo>
                      <a:pt x="121" y="1803"/>
                    </a:lnTo>
                    <a:lnTo>
                      <a:pt x="78" y="1867"/>
                    </a:lnTo>
                    <a:lnTo>
                      <a:pt x="50" y="1931"/>
                    </a:lnTo>
                    <a:lnTo>
                      <a:pt x="35" y="2003"/>
                    </a:lnTo>
                    <a:lnTo>
                      <a:pt x="7" y="2083"/>
                    </a:lnTo>
                    <a:lnTo>
                      <a:pt x="0" y="2171"/>
                    </a:lnTo>
                    <a:lnTo>
                      <a:pt x="0" y="2306"/>
                    </a:lnTo>
                    <a:lnTo>
                      <a:pt x="7" y="2354"/>
                    </a:lnTo>
                    <a:close/>
                  </a:path>
                </a:pathLst>
              </a:custGeom>
              <a:solidFill>
                <a:srgbClr val="DEDED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12684" name="Group 7"/>
              <p:cNvGrpSpPr>
                <a:grpSpLocks/>
              </p:cNvGrpSpPr>
              <p:nvPr/>
            </p:nvGrpSpPr>
            <p:grpSpPr bwMode="auto">
              <a:xfrm>
                <a:off x="76593" y="73345"/>
                <a:ext cx="1426418" cy="1328082"/>
                <a:chOff x="-1" y="0"/>
                <a:chExt cx="1426419" cy="1328081"/>
              </a:xfrm>
            </p:grpSpPr>
            <p:sp>
              <p:nvSpPr>
                <p:cNvPr id="17416" name="AutoShape 8"/>
                <p:cNvSpPr>
                  <a:spLocks/>
                </p:cNvSpPr>
                <p:nvPr/>
              </p:nvSpPr>
              <p:spPr bwMode="auto">
                <a:xfrm>
                  <a:off x="17057" y="23282"/>
                  <a:ext cx="1373201" cy="1293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 y="21599"/>
                      </a:moveTo>
                      <a:lnTo>
                        <a:pt x="1161" y="13775"/>
                      </a:lnTo>
                      <a:lnTo>
                        <a:pt x="502" y="6467"/>
                      </a:lnTo>
                      <a:lnTo>
                        <a:pt x="0" y="1392"/>
                      </a:lnTo>
                      <a:lnTo>
                        <a:pt x="2536" y="1076"/>
                      </a:lnTo>
                      <a:lnTo>
                        <a:pt x="6167" y="750"/>
                      </a:lnTo>
                      <a:lnTo>
                        <a:pt x="9766" y="479"/>
                      </a:lnTo>
                      <a:lnTo>
                        <a:pt x="13727" y="217"/>
                      </a:lnTo>
                      <a:lnTo>
                        <a:pt x="17433" y="0"/>
                      </a:lnTo>
                      <a:lnTo>
                        <a:pt x="20891" y="27"/>
                      </a:lnTo>
                      <a:lnTo>
                        <a:pt x="21221" y="7688"/>
                      </a:lnTo>
                      <a:lnTo>
                        <a:pt x="21599" y="18208"/>
                      </a:lnTo>
                      <a:lnTo>
                        <a:pt x="19376" y="14978"/>
                      </a:lnTo>
                      <a:lnTo>
                        <a:pt x="17704" y="13206"/>
                      </a:lnTo>
                      <a:lnTo>
                        <a:pt x="16280" y="12003"/>
                      </a:lnTo>
                      <a:lnTo>
                        <a:pt x="15102" y="11261"/>
                      </a:lnTo>
                      <a:lnTo>
                        <a:pt x="14583" y="7860"/>
                      </a:lnTo>
                      <a:lnTo>
                        <a:pt x="13348" y="4748"/>
                      </a:lnTo>
                      <a:lnTo>
                        <a:pt x="11882" y="3265"/>
                      </a:lnTo>
                      <a:lnTo>
                        <a:pt x="9857" y="2505"/>
                      </a:lnTo>
                      <a:lnTo>
                        <a:pt x="7666" y="2677"/>
                      </a:lnTo>
                      <a:lnTo>
                        <a:pt x="6431" y="3192"/>
                      </a:lnTo>
                      <a:lnTo>
                        <a:pt x="6167" y="3898"/>
                      </a:lnTo>
                      <a:lnTo>
                        <a:pt x="6727" y="6223"/>
                      </a:lnTo>
                      <a:lnTo>
                        <a:pt x="6497" y="8547"/>
                      </a:lnTo>
                      <a:lnTo>
                        <a:pt x="7905" y="7860"/>
                      </a:lnTo>
                      <a:lnTo>
                        <a:pt x="7156" y="9596"/>
                      </a:lnTo>
                      <a:lnTo>
                        <a:pt x="6604" y="11641"/>
                      </a:lnTo>
                      <a:lnTo>
                        <a:pt x="6727" y="13622"/>
                      </a:lnTo>
                      <a:lnTo>
                        <a:pt x="8136" y="14598"/>
                      </a:lnTo>
                      <a:lnTo>
                        <a:pt x="5616" y="15684"/>
                      </a:lnTo>
                      <a:lnTo>
                        <a:pt x="4553" y="16597"/>
                      </a:lnTo>
                      <a:lnTo>
                        <a:pt x="2989" y="18144"/>
                      </a:lnTo>
                      <a:lnTo>
                        <a:pt x="2256" y="20243"/>
                      </a:lnTo>
                      <a:lnTo>
                        <a:pt x="2223" y="21391"/>
                      </a:lnTo>
                      <a:lnTo>
                        <a:pt x="1844" y="21599"/>
                      </a:lnTo>
                      <a:close/>
                    </a:path>
                  </a:pathLst>
                </a:custGeom>
                <a:solidFill>
                  <a:srgbClr val="C2C2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7" name="AutoShape 9"/>
                <p:cNvSpPr>
                  <a:spLocks/>
                </p:cNvSpPr>
                <p:nvPr/>
              </p:nvSpPr>
              <p:spPr bwMode="auto">
                <a:xfrm>
                  <a:off x="507600" y="713734"/>
                  <a:ext cx="554042" cy="266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001"/>
                      </a:moveTo>
                      <a:lnTo>
                        <a:pt x="3100" y="14723"/>
                      </a:lnTo>
                      <a:lnTo>
                        <a:pt x="4772" y="13709"/>
                      </a:lnTo>
                      <a:lnTo>
                        <a:pt x="5629" y="16927"/>
                      </a:lnTo>
                      <a:lnTo>
                        <a:pt x="12951" y="7846"/>
                      </a:lnTo>
                      <a:lnTo>
                        <a:pt x="19193" y="0"/>
                      </a:lnTo>
                      <a:lnTo>
                        <a:pt x="21599" y="3173"/>
                      </a:lnTo>
                      <a:lnTo>
                        <a:pt x="14501" y="12210"/>
                      </a:lnTo>
                      <a:lnTo>
                        <a:pt x="5343" y="21599"/>
                      </a:lnTo>
                      <a:lnTo>
                        <a:pt x="3100" y="20586"/>
                      </a:lnTo>
                      <a:lnTo>
                        <a:pt x="0" y="16001"/>
                      </a:lnTo>
                      <a:close/>
                    </a:path>
                  </a:pathLst>
                </a:custGeom>
                <a:solidFill>
                  <a:srgbClr val="BF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8" name="AutoShape 10"/>
                <p:cNvSpPr>
                  <a:spLocks/>
                </p:cNvSpPr>
                <p:nvPr/>
              </p:nvSpPr>
              <p:spPr bwMode="auto">
                <a:xfrm>
                  <a:off x="155171" y="751828"/>
                  <a:ext cx="1244611" cy="552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190" y="17495"/>
                      </a:lnTo>
                      <a:lnTo>
                        <a:pt x="708" y="15401"/>
                      </a:lnTo>
                      <a:lnTo>
                        <a:pt x="2715" y="10218"/>
                      </a:lnTo>
                      <a:lnTo>
                        <a:pt x="4405" y="7531"/>
                      </a:lnTo>
                      <a:lnTo>
                        <a:pt x="5940" y="6325"/>
                      </a:lnTo>
                      <a:lnTo>
                        <a:pt x="8492" y="8927"/>
                      </a:lnTo>
                      <a:lnTo>
                        <a:pt x="12571" y="4548"/>
                      </a:lnTo>
                      <a:lnTo>
                        <a:pt x="15605" y="0"/>
                      </a:lnTo>
                      <a:lnTo>
                        <a:pt x="17848" y="3934"/>
                      </a:lnTo>
                      <a:lnTo>
                        <a:pt x="19737" y="8483"/>
                      </a:lnTo>
                      <a:lnTo>
                        <a:pt x="21527" y="14555"/>
                      </a:lnTo>
                      <a:lnTo>
                        <a:pt x="21599" y="17707"/>
                      </a:lnTo>
                      <a:lnTo>
                        <a:pt x="15586" y="18151"/>
                      </a:lnTo>
                      <a:lnTo>
                        <a:pt x="10191" y="18299"/>
                      </a:lnTo>
                      <a:lnTo>
                        <a:pt x="7911" y="18384"/>
                      </a:lnTo>
                      <a:lnTo>
                        <a:pt x="3042" y="19907"/>
                      </a:lnTo>
                      <a:lnTo>
                        <a:pt x="0" y="21599"/>
                      </a:lnTo>
                      <a:close/>
                    </a:path>
                  </a:pathLst>
                </a:custGeom>
                <a:solidFill>
                  <a:srgbClr val="FFB5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9" name="AutoShape 11"/>
                <p:cNvSpPr>
                  <a:spLocks/>
                </p:cNvSpPr>
                <p:nvPr/>
              </p:nvSpPr>
              <p:spPr bwMode="auto">
                <a:xfrm>
                  <a:off x="186922" y="83598"/>
                  <a:ext cx="136526"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51" y="21600"/>
                      </a:moveTo>
                      <a:lnTo>
                        <a:pt x="5770" y="9697"/>
                      </a:lnTo>
                      <a:lnTo>
                        <a:pt x="0" y="88"/>
                      </a:lnTo>
                      <a:lnTo>
                        <a:pt x="6925" y="0"/>
                      </a:lnTo>
                      <a:lnTo>
                        <a:pt x="13520" y="9798"/>
                      </a:lnTo>
                      <a:lnTo>
                        <a:pt x="21600" y="21436"/>
                      </a:lnTo>
                      <a:lnTo>
                        <a:pt x="15251"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0" name="AutoShape 12"/>
                <p:cNvSpPr>
                  <a:spLocks/>
                </p:cNvSpPr>
                <p:nvPr/>
              </p:nvSpPr>
              <p:spPr bwMode="auto">
                <a:xfrm>
                  <a:off x="1063230" y="29631"/>
                  <a:ext cx="93663" cy="799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63" y="20620"/>
                      </a:moveTo>
                      <a:lnTo>
                        <a:pt x="8084" y="11983"/>
                      </a:lnTo>
                      <a:lnTo>
                        <a:pt x="0" y="58"/>
                      </a:lnTo>
                      <a:lnTo>
                        <a:pt x="14480" y="0"/>
                      </a:lnTo>
                      <a:lnTo>
                        <a:pt x="16773" y="11618"/>
                      </a:lnTo>
                      <a:lnTo>
                        <a:pt x="21600" y="21599"/>
                      </a:lnTo>
                      <a:lnTo>
                        <a:pt x="11463" y="2062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1" name="AutoShape 13"/>
                <p:cNvSpPr>
                  <a:spLocks/>
                </p:cNvSpPr>
                <p:nvPr/>
              </p:nvSpPr>
              <p:spPr bwMode="auto">
                <a:xfrm>
                  <a:off x="1291832" y="26457"/>
                  <a:ext cx="96838" cy="1080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2105" y="0"/>
                      </a:lnTo>
                      <a:lnTo>
                        <a:pt x="14597" y="6558"/>
                      </a:lnTo>
                      <a:lnTo>
                        <a:pt x="21599" y="21600"/>
                      </a:lnTo>
                      <a:lnTo>
                        <a:pt x="11274" y="20389"/>
                      </a:lnTo>
                      <a:lnTo>
                        <a:pt x="7832" y="9811"/>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2" name="AutoShape 14"/>
                <p:cNvSpPr>
                  <a:spLocks/>
                </p:cNvSpPr>
                <p:nvPr/>
              </p:nvSpPr>
              <p:spPr bwMode="auto">
                <a:xfrm>
                  <a:off x="1345807" y="1054991"/>
                  <a:ext cx="52387" cy="1587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454" y="8698"/>
                      </a:lnTo>
                      <a:lnTo>
                        <a:pt x="21599" y="21599"/>
                      </a:lnTo>
                      <a:lnTo>
                        <a:pt x="3984" y="20862"/>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3" name="AutoShape 15"/>
                <p:cNvSpPr>
                  <a:spLocks/>
                </p:cNvSpPr>
                <p:nvPr/>
              </p:nvSpPr>
              <p:spPr bwMode="auto">
                <a:xfrm>
                  <a:off x="1115617" y="794683"/>
                  <a:ext cx="128589" cy="417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466" y="1697"/>
                      </a:lnTo>
                      <a:lnTo>
                        <a:pt x="9955" y="8573"/>
                      </a:lnTo>
                      <a:lnTo>
                        <a:pt x="18222" y="11328"/>
                      </a:lnTo>
                      <a:lnTo>
                        <a:pt x="21599" y="17563"/>
                      </a:lnTo>
                      <a:lnTo>
                        <a:pt x="17955" y="21488"/>
                      </a:lnTo>
                      <a:lnTo>
                        <a:pt x="16444" y="21488"/>
                      </a:lnTo>
                      <a:lnTo>
                        <a:pt x="15555" y="21544"/>
                      </a:lnTo>
                      <a:lnTo>
                        <a:pt x="12355" y="21544"/>
                      </a:lnTo>
                      <a:lnTo>
                        <a:pt x="11644" y="21599"/>
                      </a:lnTo>
                      <a:lnTo>
                        <a:pt x="4266" y="21599"/>
                      </a:lnTo>
                      <a:lnTo>
                        <a:pt x="3733" y="21544"/>
                      </a:lnTo>
                      <a:lnTo>
                        <a:pt x="3022" y="21544"/>
                      </a:lnTo>
                      <a:lnTo>
                        <a:pt x="2844" y="21488"/>
                      </a:lnTo>
                      <a:lnTo>
                        <a:pt x="2844" y="20709"/>
                      </a:lnTo>
                      <a:lnTo>
                        <a:pt x="3022" y="20430"/>
                      </a:lnTo>
                      <a:lnTo>
                        <a:pt x="3022" y="19735"/>
                      </a:lnTo>
                      <a:lnTo>
                        <a:pt x="3200" y="19679"/>
                      </a:lnTo>
                      <a:lnTo>
                        <a:pt x="355" y="8517"/>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4" name="AutoShape 16"/>
                <p:cNvSpPr>
                  <a:spLocks/>
                </p:cNvSpPr>
                <p:nvPr/>
              </p:nvSpPr>
              <p:spPr bwMode="auto">
                <a:xfrm>
                  <a:off x="277410" y="1116894"/>
                  <a:ext cx="71439" cy="155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19" y="3288"/>
                      </a:moveTo>
                      <a:lnTo>
                        <a:pt x="17280" y="0"/>
                      </a:lnTo>
                      <a:lnTo>
                        <a:pt x="21600" y="19656"/>
                      </a:lnTo>
                      <a:lnTo>
                        <a:pt x="1599" y="21599"/>
                      </a:lnTo>
                      <a:lnTo>
                        <a:pt x="0" y="12780"/>
                      </a:lnTo>
                      <a:lnTo>
                        <a:pt x="8799" y="8819"/>
                      </a:lnTo>
                      <a:lnTo>
                        <a:pt x="5119" y="3288"/>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5" name="AutoShape 17"/>
                <p:cNvSpPr>
                  <a:spLocks/>
                </p:cNvSpPr>
                <p:nvPr/>
              </p:nvSpPr>
              <p:spPr bwMode="auto">
                <a:xfrm>
                  <a:off x="823515" y="786747"/>
                  <a:ext cx="82551" cy="423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13"/>
                      </a:moveTo>
                      <a:lnTo>
                        <a:pt x="12184" y="0"/>
                      </a:lnTo>
                      <a:lnTo>
                        <a:pt x="21599" y="21600"/>
                      </a:lnTo>
                      <a:lnTo>
                        <a:pt x="6646" y="21600"/>
                      </a:lnTo>
                      <a:lnTo>
                        <a:pt x="0" y="1513"/>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6" name="AutoShape 18"/>
                <p:cNvSpPr>
                  <a:spLocks/>
                </p:cNvSpPr>
                <p:nvPr/>
              </p:nvSpPr>
              <p:spPr bwMode="auto">
                <a:xfrm>
                  <a:off x="586975" y="877220"/>
                  <a:ext cx="73026" cy="3476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05"/>
                      </a:moveTo>
                      <a:lnTo>
                        <a:pt x="15073" y="0"/>
                      </a:lnTo>
                      <a:lnTo>
                        <a:pt x="21600" y="21330"/>
                      </a:lnTo>
                      <a:lnTo>
                        <a:pt x="4661" y="21599"/>
                      </a:lnTo>
                      <a:lnTo>
                        <a:pt x="0" y="505"/>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7" name="AutoShape 19"/>
                <p:cNvSpPr>
                  <a:spLocks/>
                </p:cNvSpPr>
                <p:nvPr/>
              </p:nvSpPr>
              <p:spPr bwMode="auto">
                <a:xfrm>
                  <a:off x="194859" y="1010548"/>
                  <a:ext cx="169865" cy="204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78" y="1880"/>
                      </a:moveTo>
                      <a:lnTo>
                        <a:pt x="8706" y="0"/>
                      </a:lnTo>
                      <a:lnTo>
                        <a:pt x="2525" y="1880"/>
                      </a:lnTo>
                      <a:lnTo>
                        <a:pt x="1262" y="5243"/>
                      </a:lnTo>
                      <a:lnTo>
                        <a:pt x="3190" y="8662"/>
                      </a:lnTo>
                      <a:lnTo>
                        <a:pt x="0" y="12937"/>
                      </a:lnTo>
                      <a:lnTo>
                        <a:pt x="2924" y="15957"/>
                      </a:lnTo>
                      <a:lnTo>
                        <a:pt x="2658" y="20631"/>
                      </a:lnTo>
                      <a:lnTo>
                        <a:pt x="8839" y="21600"/>
                      </a:lnTo>
                      <a:lnTo>
                        <a:pt x="13890" y="18864"/>
                      </a:lnTo>
                      <a:lnTo>
                        <a:pt x="13558" y="13450"/>
                      </a:lnTo>
                      <a:lnTo>
                        <a:pt x="17545" y="10828"/>
                      </a:lnTo>
                      <a:lnTo>
                        <a:pt x="18808" y="12481"/>
                      </a:lnTo>
                      <a:lnTo>
                        <a:pt x="21600" y="10429"/>
                      </a:lnTo>
                      <a:lnTo>
                        <a:pt x="21001" y="7465"/>
                      </a:lnTo>
                      <a:lnTo>
                        <a:pt x="16814" y="5756"/>
                      </a:lnTo>
                      <a:lnTo>
                        <a:pt x="17678" y="1880"/>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8" name="AutoShape 20"/>
                <p:cNvSpPr>
                  <a:spLocks/>
                </p:cNvSpPr>
                <p:nvPr/>
              </p:nvSpPr>
              <p:spPr bwMode="auto">
                <a:xfrm>
                  <a:off x="1060055" y="959756"/>
                  <a:ext cx="188914" cy="2142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932"/>
                      </a:moveTo>
                      <a:lnTo>
                        <a:pt x="19695" y="7760"/>
                      </a:lnTo>
                      <a:lnTo>
                        <a:pt x="14340" y="325"/>
                      </a:lnTo>
                      <a:lnTo>
                        <a:pt x="4938" y="0"/>
                      </a:lnTo>
                      <a:lnTo>
                        <a:pt x="2499" y="2822"/>
                      </a:lnTo>
                      <a:lnTo>
                        <a:pt x="3748" y="5915"/>
                      </a:lnTo>
                      <a:lnTo>
                        <a:pt x="0" y="8140"/>
                      </a:lnTo>
                      <a:lnTo>
                        <a:pt x="4760" y="12102"/>
                      </a:lnTo>
                      <a:lnTo>
                        <a:pt x="3153" y="14273"/>
                      </a:lnTo>
                      <a:lnTo>
                        <a:pt x="7140" y="17041"/>
                      </a:lnTo>
                      <a:lnTo>
                        <a:pt x="4403" y="19537"/>
                      </a:lnTo>
                      <a:lnTo>
                        <a:pt x="5890" y="21599"/>
                      </a:lnTo>
                      <a:lnTo>
                        <a:pt x="10056" y="21599"/>
                      </a:lnTo>
                      <a:lnTo>
                        <a:pt x="21600" y="1693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9" name="AutoShape 21"/>
                <p:cNvSpPr>
                  <a:spLocks/>
                </p:cNvSpPr>
                <p:nvPr/>
              </p:nvSpPr>
              <p:spPr bwMode="auto">
                <a:xfrm>
                  <a:off x="412349" y="177245"/>
                  <a:ext cx="584205" cy="7475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221" y="20302"/>
                      </a:moveTo>
                      <a:lnTo>
                        <a:pt x="8492" y="21600"/>
                      </a:lnTo>
                      <a:lnTo>
                        <a:pt x="21600" y="15598"/>
                      </a:lnTo>
                      <a:lnTo>
                        <a:pt x="20649" y="15035"/>
                      </a:lnTo>
                      <a:lnTo>
                        <a:pt x="19680" y="9362"/>
                      </a:lnTo>
                      <a:lnTo>
                        <a:pt x="21522" y="7752"/>
                      </a:lnTo>
                      <a:lnTo>
                        <a:pt x="21231" y="5939"/>
                      </a:lnTo>
                      <a:lnTo>
                        <a:pt x="19874" y="5407"/>
                      </a:lnTo>
                      <a:lnTo>
                        <a:pt x="18517" y="6267"/>
                      </a:lnTo>
                      <a:lnTo>
                        <a:pt x="16267" y="3422"/>
                      </a:lnTo>
                      <a:lnTo>
                        <a:pt x="13165" y="1062"/>
                      </a:lnTo>
                      <a:lnTo>
                        <a:pt x="8861" y="62"/>
                      </a:lnTo>
                      <a:lnTo>
                        <a:pt x="5758" y="0"/>
                      </a:lnTo>
                      <a:lnTo>
                        <a:pt x="1589" y="625"/>
                      </a:lnTo>
                      <a:lnTo>
                        <a:pt x="0" y="1906"/>
                      </a:lnTo>
                      <a:lnTo>
                        <a:pt x="969" y="5532"/>
                      </a:lnTo>
                      <a:lnTo>
                        <a:pt x="775" y="10378"/>
                      </a:lnTo>
                      <a:lnTo>
                        <a:pt x="3955" y="9221"/>
                      </a:lnTo>
                      <a:lnTo>
                        <a:pt x="1589" y="13488"/>
                      </a:lnTo>
                      <a:lnTo>
                        <a:pt x="775" y="16786"/>
                      </a:lnTo>
                      <a:lnTo>
                        <a:pt x="1628" y="19521"/>
                      </a:lnTo>
                      <a:lnTo>
                        <a:pt x="4575" y="20740"/>
                      </a:lnTo>
                      <a:lnTo>
                        <a:pt x="8221" y="2030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0" name="AutoShape 22"/>
                <p:cNvSpPr>
                  <a:spLocks/>
                </p:cNvSpPr>
                <p:nvPr/>
              </p:nvSpPr>
              <p:spPr bwMode="auto">
                <a:xfrm>
                  <a:off x="1079105" y="939123"/>
                  <a:ext cx="185739" cy="2587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76" y="21600"/>
                      </a:moveTo>
                      <a:lnTo>
                        <a:pt x="16276" y="21464"/>
                      </a:lnTo>
                      <a:lnTo>
                        <a:pt x="16521" y="21192"/>
                      </a:lnTo>
                      <a:lnTo>
                        <a:pt x="16643" y="20920"/>
                      </a:lnTo>
                      <a:lnTo>
                        <a:pt x="16827" y="20739"/>
                      </a:lnTo>
                      <a:lnTo>
                        <a:pt x="17071" y="20513"/>
                      </a:lnTo>
                      <a:lnTo>
                        <a:pt x="17316" y="20241"/>
                      </a:lnTo>
                      <a:lnTo>
                        <a:pt x="17439" y="19788"/>
                      </a:lnTo>
                      <a:lnTo>
                        <a:pt x="17806" y="19471"/>
                      </a:lnTo>
                      <a:lnTo>
                        <a:pt x="17928" y="19018"/>
                      </a:lnTo>
                      <a:lnTo>
                        <a:pt x="18234" y="18339"/>
                      </a:lnTo>
                      <a:lnTo>
                        <a:pt x="18356" y="18022"/>
                      </a:lnTo>
                      <a:lnTo>
                        <a:pt x="18601" y="17479"/>
                      </a:lnTo>
                      <a:lnTo>
                        <a:pt x="18601" y="17207"/>
                      </a:lnTo>
                      <a:lnTo>
                        <a:pt x="18724" y="16981"/>
                      </a:lnTo>
                      <a:lnTo>
                        <a:pt x="18846" y="16709"/>
                      </a:lnTo>
                      <a:lnTo>
                        <a:pt x="18968" y="16347"/>
                      </a:lnTo>
                      <a:lnTo>
                        <a:pt x="18968" y="16030"/>
                      </a:lnTo>
                      <a:lnTo>
                        <a:pt x="19091" y="15758"/>
                      </a:lnTo>
                      <a:lnTo>
                        <a:pt x="19091" y="12815"/>
                      </a:lnTo>
                      <a:lnTo>
                        <a:pt x="18968" y="12498"/>
                      </a:lnTo>
                      <a:lnTo>
                        <a:pt x="18846" y="12045"/>
                      </a:lnTo>
                      <a:lnTo>
                        <a:pt x="18724" y="11637"/>
                      </a:lnTo>
                      <a:lnTo>
                        <a:pt x="18724" y="11184"/>
                      </a:lnTo>
                      <a:lnTo>
                        <a:pt x="18601" y="10867"/>
                      </a:lnTo>
                      <a:lnTo>
                        <a:pt x="18479" y="10415"/>
                      </a:lnTo>
                      <a:lnTo>
                        <a:pt x="18234" y="9916"/>
                      </a:lnTo>
                      <a:lnTo>
                        <a:pt x="17989" y="9464"/>
                      </a:lnTo>
                      <a:lnTo>
                        <a:pt x="17928" y="8966"/>
                      </a:lnTo>
                      <a:lnTo>
                        <a:pt x="17683" y="8603"/>
                      </a:lnTo>
                      <a:lnTo>
                        <a:pt x="17439" y="8105"/>
                      </a:lnTo>
                      <a:lnTo>
                        <a:pt x="17194" y="7562"/>
                      </a:lnTo>
                      <a:lnTo>
                        <a:pt x="16949" y="7154"/>
                      </a:lnTo>
                      <a:lnTo>
                        <a:pt x="16643" y="6656"/>
                      </a:lnTo>
                      <a:lnTo>
                        <a:pt x="16276" y="6113"/>
                      </a:lnTo>
                      <a:lnTo>
                        <a:pt x="15909" y="5615"/>
                      </a:lnTo>
                      <a:lnTo>
                        <a:pt x="15603" y="5071"/>
                      </a:lnTo>
                      <a:lnTo>
                        <a:pt x="15236" y="4664"/>
                      </a:lnTo>
                      <a:lnTo>
                        <a:pt x="14746" y="4030"/>
                      </a:lnTo>
                      <a:lnTo>
                        <a:pt x="14318" y="3532"/>
                      </a:lnTo>
                      <a:lnTo>
                        <a:pt x="13828" y="3124"/>
                      </a:lnTo>
                      <a:lnTo>
                        <a:pt x="13339" y="2490"/>
                      </a:lnTo>
                      <a:lnTo>
                        <a:pt x="13278" y="2399"/>
                      </a:lnTo>
                      <a:lnTo>
                        <a:pt x="12666" y="2399"/>
                      </a:lnTo>
                      <a:lnTo>
                        <a:pt x="12299" y="2309"/>
                      </a:lnTo>
                      <a:lnTo>
                        <a:pt x="11381" y="2173"/>
                      </a:lnTo>
                      <a:lnTo>
                        <a:pt x="11014" y="2173"/>
                      </a:lnTo>
                      <a:lnTo>
                        <a:pt x="10463" y="2083"/>
                      </a:lnTo>
                      <a:lnTo>
                        <a:pt x="9851" y="1992"/>
                      </a:lnTo>
                      <a:lnTo>
                        <a:pt x="9178" y="1901"/>
                      </a:lnTo>
                      <a:lnTo>
                        <a:pt x="8688" y="1811"/>
                      </a:lnTo>
                      <a:lnTo>
                        <a:pt x="8015" y="1811"/>
                      </a:lnTo>
                      <a:lnTo>
                        <a:pt x="7403" y="1720"/>
                      </a:lnTo>
                      <a:lnTo>
                        <a:pt x="6853" y="1720"/>
                      </a:lnTo>
                      <a:lnTo>
                        <a:pt x="6363" y="1811"/>
                      </a:lnTo>
                      <a:lnTo>
                        <a:pt x="4528" y="1811"/>
                      </a:lnTo>
                      <a:lnTo>
                        <a:pt x="4160" y="1992"/>
                      </a:lnTo>
                      <a:lnTo>
                        <a:pt x="3732" y="2083"/>
                      </a:lnTo>
                      <a:lnTo>
                        <a:pt x="3243" y="2264"/>
                      </a:lnTo>
                      <a:lnTo>
                        <a:pt x="2998" y="2309"/>
                      </a:lnTo>
                      <a:lnTo>
                        <a:pt x="2753" y="2671"/>
                      </a:lnTo>
                      <a:lnTo>
                        <a:pt x="2569" y="2852"/>
                      </a:lnTo>
                      <a:lnTo>
                        <a:pt x="2569" y="3441"/>
                      </a:lnTo>
                      <a:lnTo>
                        <a:pt x="2692" y="3894"/>
                      </a:lnTo>
                      <a:lnTo>
                        <a:pt x="2753" y="4301"/>
                      </a:lnTo>
                      <a:lnTo>
                        <a:pt x="3120" y="4754"/>
                      </a:lnTo>
                      <a:lnTo>
                        <a:pt x="3365" y="4981"/>
                      </a:lnTo>
                      <a:lnTo>
                        <a:pt x="3610" y="5343"/>
                      </a:lnTo>
                      <a:lnTo>
                        <a:pt x="3854" y="5615"/>
                      </a:lnTo>
                      <a:lnTo>
                        <a:pt x="4283" y="5932"/>
                      </a:lnTo>
                      <a:lnTo>
                        <a:pt x="1162" y="6384"/>
                      </a:lnTo>
                      <a:lnTo>
                        <a:pt x="1040" y="6203"/>
                      </a:lnTo>
                      <a:lnTo>
                        <a:pt x="795" y="5932"/>
                      </a:lnTo>
                      <a:lnTo>
                        <a:pt x="673" y="5705"/>
                      </a:lnTo>
                      <a:lnTo>
                        <a:pt x="550" y="5524"/>
                      </a:lnTo>
                      <a:lnTo>
                        <a:pt x="428" y="5252"/>
                      </a:lnTo>
                      <a:lnTo>
                        <a:pt x="367" y="4981"/>
                      </a:lnTo>
                      <a:lnTo>
                        <a:pt x="244" y="4754"/>
                      </a:lnTo>
                      <a:lnTo>
                        <a:pt x="0" y="4030"/>
                      </a:lnTo>
                      <a:lnTo>
                        <a:pt x="0" y="3124"/>
                      </a:lnTo>
                      <a:lnTo>
                        <a:pt x="122" y="2671"/>
                      </a:lnTo>
                      <a:lnTo>
                        <a:pt x="244" y="2399"/>
                      </a:lnTo>
                      <a:lnTo>
                        <a:pt x="367" y="2083"/>
                      </a:lnTo>
                      <a:lnTo>
                        <a:pt x="673" y="1720"/>
                      </a:lnTo>
                      <a:lnTo>
                        <a:pt x="917" y="1403"/>
                      </a:lnTo>
                      <a:lnTo>
                        <a:pt x="1407" y="1132"/>
                      </a:lnTo>
                      <a:lnTo>
                        <a:pt x="1713" y="860"/>
                      </a:lnTo>
                      <a:lnTo>
                        <a:pt x="2325" y="588"/>
                      </a:lnTo>
                      <a:lnTo>
                        <a:pt x="2692" y="498"/>
                      </a:lnTo>
                      <a:lnTo>
                        <a:pt x="2998" y="452"/>
                      </a:lnTo>
                      <a:lnTo>
                        <a:pt x="3365" y="362"/>
                      </a:lnTo>
                      <a:lnTo>
                        <a:pt x="3854" y="271"/>
                      </a:lnTo>
                      <a:lnTo>
                        <a:pt x="4160" y="181"/>
                      </a:lnTo>
                      <a:lnTo>
                        <a:pt x="4650" y="181"/>
                      </a:lnTo>
                      <a:lnTo>
                        <a:pt x="5078" y="90"/>
                      </a:lnTo>
                      <a:lnTo>
                        <a:pt x="5568" y="90"/>
                      </a:lnTo>
                      <a:lnTo>
                        <a:pt x="6057" y="0"/>
                      </a:lnTo>
                      <a:lnTo>
                        <a:pt x="9178" y="0"/>
                      </a:lnTo>
                      <a:lnTo>
                        <a:pt x="9851" y="90"/>
                      </a:lnTo>
                      <a:lnTo>
                        <a:pt x="10708" y="181"/>
                      </a:lnTo>
                      <a:lnTo>
                        <a:pt x="12299" y="362"/>
                      </a:lnTo>
                      <a:lnTo>
                        <a:pt x="13278" y="498"/>
                      </a:lnTo>
                      <a:lnTo>
                        <a:pt x="14196" y="588"/>
                      </a:lnTo>
                      <a:lnTo>
                        <a:pt x="14318" y="679"/>
                      </a:lnTo>
                      <a:lnTo>
                        <a:pt x="14624" y="1041"/>
                      </a:lnTo>
                      <a:lnTo>
                        <a:pt x="14869" y="1222"/>
                      </a:lnTo>
                      <a:lnTo>
                        <a:pt x="15113" y="1449"/>
                      </a:lnTo>
                      <a:lnTo>
                        <a:pt x="15603" y="1720"/>
                      </a:lnTo>
                      <a:lnTo>
                        <a:pt x="15909" y="2173"/>
                      </a:lnTo>
                      <a:lnTo>
                        <a:pt x="16276" y="2490"/>
                      </a:lnTo>
                      <a:lnTo>
                        <a:pt x="16766" y="2943"/>
                      </a:lnTo>
                      <a:lnTo>
                        <a:pt x="16949" y="3169"/>
                      </a:lnTo>
                      <a:lnTo>
                        <a:pt x="17071" y="3441"/>
                      </a:lnTo>
                      <a:lnTo>
                        <a:pt x="17316" y="3713"/>
                      </a:lnTo>
                      <a:lnTo>
                        <a:pt x="17683" y="3984"/>
                      </a:lnTo>
                      <a:lnTo>
                        <a:pt x="17806" y="4301"/>
                      </a:lnTo>
                      <a:lnTo>
                        <a:pt x="17989" y="4573"/>
                      </a:lnTo>
                      <a:lnTo>
                        <a:pt x="18234" y="4845"/>
                      </a:lnTo>
                      <a:lnTo>
                        <a:pt x="18479" y="5162"/>
                      </a:lnTo>
                      <a:lnTo>
                        <a:pt x="18724" y="5433"/>
                      </a:lnTo>
                      <a:lnTo>
                        <a:pt x="18968" y="5841"/>
                      </a:lnTo>
                      <a:lnTo>
                        <a:pt x="19152" y="6113"/>
                      </a:lnTo>
                      <a:lnTo>
                        <a:pt x="19519" y="6792"/>
                      </a:lnTo>
                      <a:lnTo>
                        <a:pt x="20009" y="7516"/>
                      </a:lnTo>
                      <a:lnTo>
                        <a:pt x="20131" y="7924"/>
                      </a:lnTo>
                      <a:lnTo>
                        <a:pt x="20253" y="8286"/>
                      </a:lnTo>
                      <a:lnTo>
                        <a:pt x="20437" y="8694"/>
                      </a:lnTo>
                      <a:lnTo>
                        <a:pt x="20682" y="9147"/>
                      </a:lnTo>
                      <a:lnTo>
                        <a:pt x="20804" y="9464"/>
                      </a:lnTo>
                      <a:lnTo>
                        <a:pt x="20926" y="9916"/>
                      </a:lnTo>
                      <a:lnTo>
                        <a:pt x="21049" y="10324"/>
                      </a:lnTo>
                      <a:lnTo>
                        <a:pt x="21171" y="10777"/>
                      </a:lnTo>
                      <a:lnTo>
                        <a:pt x="21294" y="11184"/>
                      </a:lnTo>
                      <a:lnTo>
                        <a:pt x="21416" y="11637"/>
                      </a:lnTo>
                      <a:lnTo>
                        <a:pt x="21416" y="12135"/>
                      </a:lnTo>
                      <a:lnTo>
                        <a:pt x="21477" y="12588"/>
                      </a:lnTo>
                      <a:lnTo>
                        <a:pt x="21599" y="13086"/>
                      </a:lnTo>
                      <a:lnTo>
                        <a:pt x="21477" y="13539"/>
                      </a:lnTo>
                      <a:lnTo>
                        <a:pt x="21477" y="15079"/>
                      </a:lnTo>
                      <a:lnTo>
                        <a:pt x="21416" y="15486"/>
                      </a:lnTo>
                      <a:lnTo>
                        <a:pt x="21416" y="16030"/>
                      </a:lnTo>
                      <a:lnTo>
                        <a:pt x="21294" y="16528"/>
                      </a:lnTo>
                      <a:lnTo>
                        <a:pt x="21171" y="17116"/>
                      </a:lnTo>
                      <a:lnTo>
                        <a:pt x="21049" y="17660"/>
                      </a:lnTo>
                      <a:lnTo>
                        <a:pt x="20926" y="18158"/>
                      </a:lnTo>
                      <a:lnTo>
                        <a:pt x="20682" y="18701"/>
                      </a:lnTo>
                      <a:lnTo>
                        <a:pt x="20437" y="19290"/>
                      </a:lnTo>
                      <a:lnTo>
                        <a:pt x="20253" y="19788"/>
                      </a:lnTo>
                      <a:lnTo>
                        <a:pt x="20009" y="20422"/>
                      </a:lnTo>
                      <a:lnTo>
                        <a:pt x="19641" y="20920"/>
                      </a:lnTo>
                      <a:lnTo>
                        <a:pt x="19397" y="21600"/>
                      </a:lnTo>
                      <a:lnTo>
                        <a:pt x="16276"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1" name="AutoShape 23"/>
                <p:cNvSpPr>
                  <a:spLocks/>
                </p:cNvSpPr>
                <p:nvPr/>
              </p:nvSpPr>
              <p:spPr bwMode="auto">
                <a:xfrm>
                  <a:off x="1055292" y="997850"/>
                  <a:ext cx="125414"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79" y="158"/>
                      </a:moveTo>
                      <a:lnTo>
                        <a:pt x="19889" y="158"/>
                      </a:lnTo>
                      <a:lnTo>
                        <a:pt x="19349" y="0"/>
                      </a:lnTo>
                      <a:lnTo>
                        <a:pt x="12149" y="0"/>
                      </a:lnTo>
                      <a:lnTo>
                        <a:pt x="11339" y="158"/>
                      </a:lnTo>
                      <a:lnTo>
                        <a:pt x="10440" y="476"/>
                      </a:lnTo>
                      <a:lnTo>
                        <a:pt x="9450" y="476"/>
                      </a:lnTo>
                      <a:lnTo>
                        <a:pt x="8370" y="794"/>
                      </a:lnTo>
                      <a:lnTo>
                        <a:pt x="7380" y="794"/>
                      </a:lnTo>
                      <a:lnTo>
                        <a:pt x="6480" y="1429"/>
                      </a:lnTo>
                      <a:lnTo>
                        <a:pt x="5490" y="1747"/>
                      </a:lnTo>
                      <a:lnTo>
                        <a:pt x="4680" y="2382"/>
                      </a:lnTo>
                      <a:lnTo>
                        <a:pt x="3960" y="2700"/>
                      </a:lnTo>
                      <a:lnTo>
                        <a:pt x="3240" y="3494"/>
                      </a:lnTo>
                      <a:lnTo>
                        <a:pt x="2430" y="4129"/>
                      </a:lnTo>
                      <a:lnTo>
                        <a:pt x="1890" y="4764"/>
                      </a:lnTo>
                      <a:lnTo>
                        <a:pt x="1260" y="5717"/>
                      </a:lnTo>
                      <a:lnTo>
                        <a:pt x="900" y="6511"/>
                      </a:lnTo>
                      <a:lnTo>
                        <a:pt x="180" y="8417"/>
                      </a:lnTo>
                      <a:lnTo>
                        <a:pt x="0" y="9529"/>
                      </a:lnTo>
                      <a:lnTo>
                        <a:pt x="180" y="11117"/>
                      </a:lnTo>
                      <a:lnTo>
                        <a:pt x="180" y="11435"/>
                      </a:lnTo>
                      <a:lnTo>
                        <a:pt x="360" y="12070"/>
                      </a:lnTo>
                      <a:lnTo>
                        <a:pt x="720" y="13182"/>
                      </a:lnTo>
                      <a:lnTo>
                        <a:pt x="1530" y="15088"/>
                      </a:lnTo>
                      <a:lnTo>
                        <a:pt x="1890" y="15564"/>
                      </a:lnTo>
                      <a:lnTo>
                        <a:pt x="2610" y="16199"/>
                      </a:lnTo>
                      <a:lnTo>
                        <a:pt x="3240" y="17152"/>
                      </a:lnTo>
                      <a:lnTo>
                        <a:pt x="4140" y="18105"/>
                      </a:lnTo>
                      <a:lnTo>
                        <a:pt x="4500" y="18423"/>
                      </a:lnTo>
                      <a:lnTo>
                        <a:pt x="4950" y="18899"/>
                      </a:lnTo>
                      <a:lnTo>
                        <a:pt x="5490" y="19535"/>
                      </a:lnTo>
                      <a:lnTo>
                        <a:pt x="6210" y="19852"/>
                      </a:lnTo>
                      <a:lnTo>
                        <a:pt x="6660" y="20170"/>
                      </a:lnTo>
                      <a:lnTo>
                        <a:pt x="7200" y="20805"/>
                      </a:lnTo>
                      <a:lnTo>
                        <a:pt x="7920" y="21123"/>
                      </a:lnTo>
                      <a:lnTo>
                        <a:pt x="8730" y="21599"/>
                      </a:lnTo>
                      <a:lnTo>
                        <a:pt x="9630" y="21441"/>
                      </a:lnTo>
                      <a:lnTo>
                        <a:pt x="10620" y="20805"/>
                      </a:lnTo>
                      <a:lnTo>
                        <a:pt x="11159" y="19852"/>
                      </a:lnTo>
                      <a:lnTo>
                        <a:pt x="11519" y="19535"/>
                      </a:lnTo>
                      <a:lnTo>
                        <a:pt x="11339" y="19217"/>
                      </a:lnTo>
                      <a:lnTo>
                        <a:pt x="11159" y="19217"/>
                      </a:lnTo>
                      <a:lnTo>
                        <a:pt x="10620" y="18582"/>
                      </a:lnTo>
                      <a:lnTo>
                        <a:pt x="10260" y="18423"/>
                      </a:lnTo>
                      <a:lnTo>
                        <a:pt x="9630" y="17788"/>
                      </a:lnTo>
                      <a:lnTo>
                        <a:pt x="8190" y="16517"/>
                      </a:lnTo>
                      <a:lnTo>
                        <a:pt x="7560" y="15882"/>
                      </a:lnTo>
                      <a:lnTo>
                        <a:pt x="6660" y="15405"/>
                      </a:lnTo>
                      <a:lnTo>
                        <a:pt x="6030" y="14452"/>
                      </a:lnTo>
                      <a:lnTo>
                        <a:pt x="5310" y="13817"/>
                      </a:lnTo>
                      <a:lnTo>
                        <a:pt x="4950" y="13182"/>
                      </a:lnTo>
                      <a:lnTo>
                        <a:pt x="4320" y="12388"/>
                      </a:lnTo>
                      <a:lnTo>
                        <a:pt x="4140" y="11752"/>
                      </a:lnTo>
                      <a:lnTo>
                        <a:pt x="3960" y="11435"/>
                      </a:lnTo>
                      <a:lnTo>
                        <a:pt x="3960" y="9529"/>
                      </a:lnTo>
                      <a:lnTo>
                        <a:pt x="4140" y="8417"/>
                      </a:lnTo>
                      <a:lnTo>
                        <a:pt x="4140" y="8100"/>
                      </a:lnTo>
                      <a:lnTo>
                        <a:pt x="4500" y="7464"/>
                      </a:lnTo>
                      <a:lnTo>
                        <a:pt x="4770" y="6829"/>
                      </a:lnTo>
                      <a:lnTo>
                        <a:pt x="5490" y="6511"/>
                      </a:lnTo>
                      <a:lnTo>
                        <a:pt x="5670" y="6352"/>
                      </a:lnTo>
                      <a:lnTo>
                        <a:pt x="6210" y="6352"/>
                      </a:lnTo>
                      <a:lnTo>
                        <a:pt x="6660" y="6035"/>
                      </a:lnTo>
                      <a:lnTo>
                        <a:pt x="7380" y="5717"/>
                      </a:lnTo>
                      <a:lnTo>
                        <a:pt x="7920" y="5717"/>
                      </a:lnTo>
                      <a:lnTo>
                        <a:pt x="8730" y="5400"/>
                      </a:lnTo>
                      <a:lnTo>
                        <a:pt x="11519" y="5400"/>
                      </a:lnTo>
                      <a:lnTo>
                        <a:pt x="11969" y="5082"/>
                      </a:lnTo>
                      <a:lnTo>
                        <a:pt x="20519" y="5082"/>
                      </a:lnTo>
                      <a:lnTo>
                        <a:pt x="21599" y="5400"/>
                      </a:lnTo>
                      <a:lnTo>
                        <a:pt x="20879" y="1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2" name="AutoShape 24"/>
                <p:cNvSpPr>
                  <a:spLocks/>
                </p:cNvSpPr>
                <p:nvPr/>
              </p:nvSpPr>
              <p:spPr bwMode="auto">
                <a:xfrm>
                  <a:off x="1085455" y="1047055"/>
                  <a:ext cx="95251" cy="71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121" y="0"/>
                      </a:lnTo>
                      <a:lnTo>
                        <a:pt x="18413" y="329"/>
                      </a:lnTo>
                      <a:lnTo>
                        <a:pt x="17586" y="659"/>
                      </a:lnTo>
                      <a:lnTo>
                        <a:pt x="15698" y="659"/>
                      </a:lnTo>
                      <a:lnTo>
                        <a:pt x="14636" y="824"/>
                      </a:lnTo>
                      <a:lnTo>
                        <a:pt x="13691" y="1154"/>
                      </a:lnTo>
                      <a:lnTo>
                        <a:pt x="12629" y="1154"/>
                      </a:lnTo>
                      <a:lnTo>
                        <a:pt x="11685" y="1483"/>
                      </a:lnTo>
                      <a:lnTo>
                        <a:pt x="10622" y="2143"/>
                      </a:lnTo>
                      <a:lnTo>
                        <a:pt x="9442" y="2473"/>
                      </a:lnTo>
                      <a:lnTo>
                        <a:pt x="8498" y="2803"/>
                      </a:lnTo>
                      <a:lnTo>
                        <a:pt x="7436" y="3132"/>
                      </a:lnTo>
                      <a:lnTo>
                        <a:pt x="6255" y="3792"/>
                      </a:lnTo>
                      <a:lnTo>
                        <a:pt x="5429" y="4287"/>
                      </a:lnTo>
                      <a:lnTo>
                        <a:pt x="4249" y="4616"/>
                      </a:lnTo>
                      <a:lnTo>
                        <a:pt x="3659" y="5276"/>
                      </a:lnTo>
                      <a:lnTo>
                        <a:pt x="2714" y="5935"/>
                      </a:lnTo>
                      <a:lnTo>
                        <a:pt x="2006" y="6925"/>
                      </a:lnTo>
                      <a:lnTo>
                        <a:pt x="1416" y="7090"/>
                      </a:lnTo>
                      <a:lnTo>
                        <a:pt x="944" y="8079"/>
                      </a:lnTo>
                      <a:lnTo>
                        <a:pt x="472" y="8738"/>
                      </a:lnTo>
                      <a:lnTo>
                        <a:pt x="236" y="9728"/>
                      </a:lnTo>
                      <a:lnTo>
                        <a:pt x="0" y="10552"/>
                      </a:lnTo>
                      <a:lnTo>
                        <a:pt x="0" y="11541"/>
                      </a:lnTo>
                      <a:lnTo>
                        <a:pt x="236" y="12861"/>
                      </a:lnTo>
                      <a:lnTo>
                        <a:pt x="472" y="13685"/>
                      </a:lnTo>
                      <a:lnTo>
                        <a:pt x="472" y="14015"/>
                      </a:lnTo>
                      <a:lnTo>
                        <a:pt x="708" y="14674"/>
                      </a:lnTo>
                      <a:lnTo>
                        <a:pt x="1416" y="15993"/>
                      </a:lnTo>
                      <a:lnTo>
                        <a:pt x="2006" y="17148"/>
                      </a:lnTo>
                      <a:lnTo>
                        <a:pt x="2478" y="17807"/>
                      </a:lnTo>
                      <a:lnTo>
                        <a:pt x="3186" y="18467"/>
                      </a:lnTo>
                      <a:lnTo>
                        <a:pt x="4013" y="19126"/>
                      </a:lnTo>
                      <a:lnTo>
                        <a:pt x="4957" y="19786"/>
                      </a:lnTo>
                      <a:lnTo>
                        <a:pt x="5901" y="20280"/>
                      </a:lnTo>
                      <a:lnTo>
                        <a:pt x="7200" y="20610"/>
                      </a:lnTo>
                      <a:lnTo>
                        <a:pt x="7672" y="20940"/>
                      </a:lnTo>
                      <a:lnTo>
                        <a:pt x="8498" y="20940"/>
                      </a:lnTo>
                      <a:lnTo>
                        <a:pt x="9206" y="21270"/>
                      </a:lnTo>
                      <a:lnTo>
                        <a:pt x="10150" y="21599"/>
                      </a:lnTo>
                      <a:lnTo>
                        <a:pt x="11921" y="18796"/>
                      </a:lnTo>
                      <a:lnTo>
                        <a:pt x="11685" y="18467"/>
                      </a:lnTo>
                      <a:lnTo>
                        <a:pt x="10977" y="18467"/>
                      </a:lnTo>
                      <a:lnTo>
                        <a:pt x="10386" y="18137"/>
                      </a:lnTo>
                      <a:lnTo>
                        <a:pt x="8970" y="17477"/>
                      </a:lnTo>
                      <a:lnTo>
                        <a:pt x="8144" y="17148"/>
                      </a:lnTo>
                      <a:lnTo>
                        <a:pt x="7436" y="16818"/>
                      </a:lnTo>
                      <a:lnTo>
                        <a:pt x="6491" y="16323"/>
                      </a:lnTo>
                      <a:lnTo>
                        <a:pt x="5901" y="15664"/>
                      </a:lnTo>
                      <a:lnTo>
                        <a:pt x="5193" y="15004"/>
                      </a:lnTo>
                      <a:lnTo>
                        <a:pt x="4721" y="14345"/>
                      </a:lnTo>
                      <a:lnTo>
                        <a:pt x="4485" y="13520"/>
                      </a:lnTo>
                      <a:lnTo>
                        <a:pt x="4249" y="12861"/>
                      </a:lnTo>
                      <a:lnTo>
                        <a:pt x="4485" y="11541"/>
                      </a:lnTo>
                      <a:lnTo>
                        <a:pt x="4957" y="10882"/>
                      </a:lnTo>
                      <a:lnTo>
                        <a:pt x="5429" y="9728"/>
                      </a:lnTo>
                      <a:lnTo>
                        <a:pt x="6255" y="8738"/>
                      </a:lnTo>
                      <a:lnTo>
                        <a:pt x="7200" y="7749"/>
                      </a:lnTo>
                      <a:lnTo>
                        <a:pt x="8498" y="7090"/>
                      </a:lnTo>
                      <a:lnTo>
                        <a:pt x="9206" y="6925"/>
                      </a:lnTo>
                      <a:lnTo>
                        <a:pt x="10622" y="6265"/>
                      </a:lnTo>
                      <a:lnTo>
                        <a:pt x="11213" y="5935"/>
                      </a:lnTo>
                      <a:lnTo>
                        <a:pt x="11921" y="5606"/>
                      </a:lnTo>
                      <a:lnTo>
                        <a:pt x="12865" y="5606"/>
                      </a:lnTo>
                      <a:lnTo>
                        <a:pt x="13455" y="5276"/>
                      </a:lnTo>
                      <a:lnTo>
                        <a:pt x="14163" y="5276"/>
                      </a:lnTo>
                      <a:lnTo>
                        <a:pt x="14872" y="4946"/>
                      </a:lnTo>
                      <a:lnTo>
                        <a:pt x="15462" y="4616"/>
                      </a:lnTo>
                      <a:lnTo>
                        <a:pt x="16878" y="4616"/>
                      </a:lnTo>
                      <a:lnTo>
                        <a:pt x="17940" y="4287"/>
                      </a:lnTo>
                      <a:lnTo>
                        <a:pt x="21599" y="4287"/>
                      </a:lnTo>
                      <a:lnTo>
                        <a:pt x="215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3" name="AutoShape 25"/>
                <p:cNvSpPr>
                  <a:spLocks/>
                </p:cNvSpPr>
                <p:nvPr/>
              </p:nvSpPr>
              <p:spPr bwMode="auto">
                <a:xfrm>
                  <a:off x="1093392" y="1096259"/>
                  <a:ext cx="106364"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8" y="0"/>
                      </a:moveTo>
                      <a:lnTo>
                        <a:pt x="19568" y="0"/>
                      </a:lnTo>
                      <a:lnTo>
                        <a:pt x="18926" y="306"/>
                      </a:lnTo>
                      <a:lnTo>
                        <a:pt x="18392" y="306"/>
                      </a:lnTo>
                      <a:lnTo>
                        <a:pt x="17750" y="612"/>
                      </a:lnTo>
                      <a:lnTo>
                        <a:pt x="16681" y="919"/>
                      </a:lnTo>
                      <a:lnTo>
                        <a:pt x="15932" y="1225"/>
                      </a:lnTo>
                      <a:lnTo>
                        <a:pt x="15077" y="1531"/>
                      </a:lnTo>
                      <a:lnTo>
                        <a:pt x="14114" y="1838"/>
                      </a:lnTo>
                      <a:lnTo>
                        <a:pt x="13045" y="1991"/>
                      </a:lnTo>
                      <a:lnTo>
                        <a:pt x="12083" y="2297"/>
                      </a:lnTo>
                      <a:lnTo>
                        <a:pt x="11227" y="2910"/>
                      </a:lnTo>
                      <a:lnTo>
                        <a:pt x="10158" y="3523"/>
                      </a:lnTo>
                      <a:lnTo>
                        <a:pt x="9196" y="3829"/>
                      </a:lnTo>
                      <a:lnTo>
                        <a:pt x="8340" y="4136"/>
                      </a:lnTo>
                      <a:lnTo>
                        <a:pt x="7378" y="4748"/>
                      </a:lnTo>
                      <a:lnTo>
                        <a:pt x="6308" y="5208"/>
                      </a:lnTo>
                      <a:lnTo>
                        <a:pt x="5346" y="5821"/>
                      </a:lnTo>
                      <a:lnTo>
                        <a:pt x="4491" y="6127"/>
                      </a:lnTo>
                      <a:lnTo>
                        <a:pt x="3742" y="7046"/>
                      </a:lnTo>
                      <a:lnTo>
                        <a:pt x="2245" y="8119"/>
                      </a:lnTo>
                      <a:lnTo>
                        <a:pt x="1710" y="9038"/>
                      </a:lnTo>
                      <a:lnTo>
                        <a:pt x="1069" y="9651"/>
                      </a:lnTo>
                      <a:lnTo>
                        <a:pt x="641" y="10723"/>
                      </a:lnTo>
                      <a:lnTo>
                        <a:pt x="213" y="11336"/>
                      </a:lnTo>
                      <a:lnTo>
                        <a:pt x="0" y="12561"/>
                      </a:lnTo>
                      <a:lnTo>
                        <a:pt x="0" y="15165"/>
                      </a:lnTo>
                      <a:lnTo>
                        <a:pt x="213" y="16085"/>
                      </a:lnTo>
                      <a:lnTo>
                        <a:pt x="427" y="16697"/>
                      </a:lnTo>
                      <a:lnTo>
                        <a:pt x="855" y="17157"/>
                      </a:lnTo>
                      <a:lnTo>
                        <a:pt x="1283" y="18382"/>
                      </a:lnTo>
                      <a:lnTo>
                        <a:pt x="2245" y="19608"/>
                      </a:lnTo>
                      <a:lnTo>
                        <a:pt x="3100" y="20068"/>
                      </a:lnTo>
                      <a:lnTo>
                        <a:pt x="4063" y="20680"/>
                      </a:lnTo>
                      <a:lnTo>
                        <a:pt x="5132" y="20987"/>
                      </a:lnTo>
                      <a:lnTo>
                        <a:pt x="6308" y="21599"/>
                      </a:lnTo>
                      <a:lnTo>
                        <a:pt x="10800" y="21599"/>
                      </a:lnTo>
                      <a:lnTo>
                        <a:pt x="11655" y="21293"/>
                      </a:lnTo>
                      <a:lnTo>
                        <a:pt x="12083" y="21293"/>
                      </a:lnTo>
                      <a:lnTo>
                        <a:pt x="12083" y="17770"/>
                      </a:lnTo>
                      <a:lnTo>
                        <a:pt x="11655" y="17463"/>
                      </a:lnTo>
                      <a:lnTo>
                        <a:pt x="10586" y="17463"/>
                      </a:lnTo>
                      <a:lnTo>
                        <a:pt x="9837" y="17157"/>
                      </a:lnTo>
                      <a:lnTo>
                        <a:pt x="7805" y="17157"/>
                      </a:lnTo>
                      <a:lnTo>
                        <a:pt x="6736" y="16851"/>
                      </a:lnTo>
                      <a:lnTo>
                        <a:pt x="6095" y="16697"/>
                      </a:lnTo>
                      <a:lnTo>
                        <a:pt x="5346" y="16391"/>
                      </a:lnTo>
                      <a:lnTo>
                        <a:pt x="4918" y="16085"/>
                      </a:lnTo>
                      <a:lnTo>
                        <a:pt x="4277" y="15165"/>
                      </a:lnTo>
                      <a:lnTo>
                        <a:pt x="4491" y="13634"/>
                      </a:lnTo>
                      <a:lnTo>
                        <a:pt x="4704" y="12868"/>
                      </a:lnTo>
                      <a:lnTo>
                        <a:pt x="5132" y="11948"/>
                      </a:lnTo>
                      <a:lnTo>
                        <a:pt x="5988" y="11029"/>
                      </a:lnTo>
                      <a:lnTo>
                        <a:pt x="6736" y="10570"/>
                      </a:lnTo>
                      <a:lnTo>
                        <a:pt x="7592" y="9651"/>
                      </a:lnTo>
                      <a:lnTo>
                        <a:pt x="8768" y="9038"/>
                      </a:lnTo>
                      <a:lnTo>
                        <a:pt x="10051" y="8119"/>
                      </a:lnTo>
                      <a:lnTo>
                        <a:pt x="10586" y="7812"/>
                      </a:lnTo>
                      <a:lnTo>
                        <a:pt x="11227" y="7812"/>
                      </a:lnTo>
                      <a:lnTo>
                        <a:pt x="11869" y="7353"/>
                      </a:lnTo>
                      <a:lnTo>
                        <a:pt x="12403" y="7353"/>
                      </a:lnTo>
                      <a:lnTo>
                        <a:pt x="13045" y="6740"/>
                      </a:lnTo>
                      <a:lnTo>
                        <a:pt x="13900" y="6740"/>
                      </a:lnTo>
                      <a:lnTo>
                        <a:pt x="14435" y="6127"/>
                      </a:lnTo>
                      <a:lnTo>
                        <a:pt x="15077" y="6127"/>
                      </a:lnTo>
                      <a:lnTo>
                        <a:pt x="15718" y="5821"/>
                      </a:lnTo>
                      <a:lnTo>
                        <a:pt x="16467" y="5821"/>
                      </a:lnTo>
                      <a:lnTo>
                        <a:pt x="17750" y="5208"/>
                      </a:lnTo>
                      <a:lnTo>
                        <a:pt x="19140" y="5208"/>
                      </a:lnTo>
                      <a:lnTo>
                        <a:pt x="19568" y="4902"/>
                      </a:lnTo>
                      <a:lnTo>
                        <a:pt x="20423" y="4748"/>
                      </a:lnTo>
                      <a:lnTo>
                        <a:pt x="21599" y="4748"/>
                      </a:lnTo>
                      <a:lnTo>
                        <a:pt x="20958"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4" name="AutoShape 26"/>
                <p:cNvSpPr>
                  <a:spLocks/>
                </p:cNvSpPr>
                <p:nvPr/>
              </p:nvSpPr>
              <p:spPr bwMode="auto">
                <a:xfrm>
                  <a:off x="1133080" y="1104196"/>
                  <a:ext cx="114301" cy="682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3"/>
                      </a:moveTo>
                      <a:lnTo>
                        <a:pt x="197" y="16706"/>
                      </a:lnTo>
                      <a:lnTo>
                        <a:pt x="986" y="16031"/>
                      </a:lnTo>
                      <a:lnTo>
                        <a:pt x="1873" y="15862"/>
                      </a:lnTo>
                      <a:lnTo>
                        <a:pt x="2268" y="15525"/>
                      </a:lnTo>
                      <a:lnTo>
                        <a:pt x="3452" y="14850"/>
                      </a:lnTo>
                      <a:lnTo>
                        <a:pt x="4142" y="14512"/>
                      </a:lnTo>
                      <a:lnTo>
                        <a:pt x="4734" y="14175"/>
                      </a:lnTo>
                      <a:lnTo>
                        <a:pt x="5523" y="13837"/>
                      </a:lnTo>
                      <a:lnTo>
                        <a:pt x="6016" y="13162"/>
                      </a:lnTo>
                      <a:lnTo>
                        <a:pt x="7002" y="12825"/>
                      </a:lnTo>
                      <a:lnTo>
                        <a:pt x="7693" y="12318"/>
                      </a:lnTo>
                      <a:lnTo>
                        <a:pt x="9271" y="10968"/>
                      </a:lnTo>
                      <a:lnTo>
                        <a:pt x="10158" y="10293"/>
                      </a:lnTo>
                      <a:lnTo>
                        <a:pt x="10947" y="9618"/>
                      </a:lnTo>
                      <a:lnTo>
                        <a:pt x="11835" y="9112"/>
                      </a:lnTo>
                      <a:lnTo>
                        <a:pt x="12821" y="8437"/>
                      </a:lnTo>
                      <a:lnTo>
                        <a:pt x="13709" y="7762"/>
                      </a:lnTo>
                      <a:lnTo>
                        <a:pt x="14695" y="6749"/>
                      </a:lnTo>
                      <a:lnTo>
                        <a:pt x="15583" y="5906"/>
                      </a:lnTo>
                      <a:lnTo>
                        <a:pt x="16569" y="5231"/>
                      </a:lnTo>
                      <a:lnTo>
                        <a:pt x="17457" y="4218"/>
                      </a:lnTo>
                      <a:lnTo>
                        <a:pt x="18443" y="3206"/>
                      </a:lnTo>
                      <a:lnTo>
                        <a:pt x="19134" y="2362"/>
                      </a:lnTo>
                      <a:lnTo>
                        <a:pt x="20120" y="1349"/>
                      </a:lnTo>
                      <a:lnTo>
                        <a:pt x="21205" y="337"/>
                      </a:lnTo>
                      <a:lnTo>
                        <a:pt x="21205" y="0"/>
                      </a:lnTo>
                      <a:lnTo>
                        <a:pt x="21402" y="1012"/>
                      </a:lnTo>
                      <a:lnTo>
                        <a:pt x="21402" y="2024"/>
                      </a:lnTo>
                      <a:lnTo>
                        <a:pt x="21599" y="3543"/>
                      </a:lnTo>
                      <a:lnTo>
                        <a:pt x="21402" y="4893"/>
                      </a:lnTo>
                      <a:lnTo>
                        <a:pt x="21402" y="7424"/>
                      </a:lnTo>
                      <a:lnTo>
                        <a:pt x="21205" y="7424"/>
                      </a:lnTo>
                      <a:lnTo>
                        <a:pt x="21008" y="7762"/>
                      </a:lnTo>
                      <a:lnTo>
                        <a:pt x="20317" y="8099"/>
                      </a:lnTo>
                      <a:lnTo>
                        <a:pt x="19528" y="9112"/>
                      </a:lnTo>
                      <a:lnTo>
                        <a:pt x="18936" y="9281"/>
                      </a:lnTo>
                      <a:lnTo>
                        <a:pt x="18443" y="9956"/>
                      </a:lnTo>
                      <a:lnTo>
                        <a:pt x="17852" y="10293"/>
                      </a:lnTo>
                      <a:lnTo>
                        <a:pt x="17260" y="10968"/>
                      </a:lnTo>
                      <a:lnTo>
                        <a:pt x="16569" y="11643"/>
                      </a:lnTo>
                      <a:lnTo>
                        <a:pt x="15978" y="12318"/>
                      </a:lnTo>
                      <a:lnTo>
                        <a:pt x="15189" y="12825"/>
                      </a:lnTo>
                      <a:lnTo>
                        <a:pt x="14695" y="13500"/>
                      </a:lnTo>
                      <a:lnTo>
                        <a:pt x="13906" y="14175"/>
                      </a:lnTo>
                      <a:lnTo>
                        <a:pt x="13019" y="14512"/>
                      </a:lnTo>
                      <a:lnTo>
                        <a:pt x="11441" y="15862"/>
                      </a:lnTo>
                      <a:lnTo>
                        <a:pt x="10553" y="16368"/>
                      </a:lnTo>
                      <a:lnTo>
                        <a:pt x="9764" y="17043"/>
                      </a:lnTo>
                      <a:lnTo>
                        <a:pt x="9073" y="17718"/>
                      </a:lnTo>
                      <a:lnTo>
                        <a:pt x="8087" y="18393"/>
                      </a:lnTo>
                      <a:lnTo>
                        <a:pt x="7200" y="18731"/>
                      </a:lnTo>
                      <a:lnTo>
                        <a:pt x="6410" y="19237"/>
                      </a:lnTo>
                      <a:lnTo>
                        <a:pt x="5523" y="19575"/>
                      </a:lnTo>
                      <a:lnTo>
                        <a:pt x="4734" y="19912"/>
                      </a:lnTo>
                      <a:lnTo>
                        <a:pt x="3747" y="20250"/>
                      </a:lnTo>
                      <a:lnTo>
                        <a:pt x="3057" y="20587"/>
                      </a:lnTo>
                      <a:lnTo>
                        <a:pt x="1578" y="21600"/>
                      </a:lnTo>
                      <a:lnTo>
                        <a:pt x="0" y="170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5" name="AutoShape 27"/>
                <p:cNvSpPr>
                  <a:spLocks/>
                </p:cNvSpPr>
                <p:nvPr/>
              </p:nvSpPr>
              <p:spPr bwMode="auto">
                <a:xfrm>
                  <a:off x="1133080" y="1167686"/>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599" y="20310"/>
                      </a:lnTo>
                      <a:lnTo>
                        <a:pt x="21599"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6" name="AutoShape 28"/>
                <p:cNvSpPr>
                  <a:spLocks/>
                </p:cNvSpPr>
                <p:nvPr/>
              </p:nvSpPr>
              <p:spPr bwMode="auto">
                <a:xfrm>
                  <a:off x="787002" y="42329"/>
                  <a:ext cx="87313" cy="774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053" y="21600"/>
                      </a:moveTo>
                      <a:lnTo>
                        <a:pt x="3233" y="7552"/>
                      </a:lnTo>
                      <a:lnTo>
                        <a:pt x="0" y="0"/>
                      </a:lnTo>
                      <a:lnTo>
                        <a:pt x="13580" y="0"/>
                      </a:lnTo>
                      <a:lnTo>
                        <a:pt x="17202" y="15422"/>
                      </a:lnTo>
                      <a:lnTo>
                        <a:pt x="21600" y="20769"/>
                      </a:lnTo>
                      <a:lnTo>
                        <a:pt x="9053"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7" name="AutoShape 29"/>
                <p:cNvSpPr>
                  <a:spLocks/>
                </p:cNvSpPr>
                <p:nvPr/>
              </p:nvSpPr>
              <p:spPr bwMode="auto">
                <a:xfrm>
                  <a:off x="467911" y="1091498"/>
                  <a:ext cx="69851" cy="150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89"/>
                      </a:moveTo>
                      <a:lnTo>
                        <a:pt x="0" y="21133"/>
                      </a:lnTo>
                      <a:lnTo>
                        <a:pt x="315" y="20589"/>
                      </a:lnTo>
                      <a:lnTo>
                        <a:pt x="315" y="20279"/>
                      </a:lnTo>
                      <a:lnTo>
                        <a:pt x="630" y="19968"/>
                      </a:lnTo>
                      <a:lnTo>
                        <a:pt x="630" y="19424"/>
                      </a:lnTo>
                      <a:lnTo>
                        <a:pt x="1261" y="18958"/>
                      </a:lnTo>
                      <a:lnTo>
                        <a:pt x="1576" y="18336"/>
                      </a:lnTo>
                      <a:lnTo>
                        <a:pt x="1891" y="17792"/>
                      </a:lnTo>
                      <a:lnTo>
                        <a:pt x="2364" y="17015"/>
                      </a:lnTo>
                      <a:lnTo>
                        <a:pt x="2680" y="16394"/>
                      </a:lnTo>
                      <a:lnTo>
                        <a:pt x="3310" y="15539"/>
                      </a:lnTo>
                      <a:lnTo>
                        <a:pt x="3941" y="14840"/>
                      </a:lnTo>
                      <a:lnTo>
                        <a:pt x="4572" y="14063"/>
                      </a:lnTo>
                      <a:lnTo>
                        <a:pt x="5991" y="11965"/>
                      </a:lnTo>
                      <a:lnTo>
                        <a:pt x="6306" y="11576"/>
                      </a:lnTo>
                      <a:lnTo>
                        <a:pt x="6306" y="11110"/>
                      </a:lnTo>
                      <a:lnTo>
                        <a:pt x="6937" y="10644"/>
                      </a:lnTo>
                      <a:lnTo>
                        <a:pt x="6937" y="10256"/>
                      </a:lnTo>
                      <a:lnTo>
                        <a:pt x="7567" y="9789"/>
                      </a:lnTo>
                      <a:lnTo>
                        <a:pt x="7883" y="9323"/>
                      </a:lnTo>
                      <a:lnTo>
                        <a:pt x="8040" y="8935"/>
                      </a:lnTo>
                      <a:lnTo>
                        <a:pt x="8356" y="8469"/>
                      </a:lnTo>
                      <a:lnTo>
                        <a:pt x="8986" y="8002"/>
                      </a:lnTo>
                      <a:lnTo>
                        <a:pt x="9302" y="7536"/>
                      </a:lnTo>
                      <a:lnTo>
                        <a:pt x="9617" y="7148"/>
                      </a:lnTo>
                      <a:lnTo>
                        <a:pt x="9932" y="6682"/>
                      </a:lnTo>
                      <a:lnTo>
                        <a:pt x="10563" y="6215"/>
                      </a:lnTo>
                      <a:lnTo>
                        <a:pt x="10878" y="5827"/>
                      </a:lnTo>
                      <a:lnTo>
                        <a:pt x="11036" y="5361"/>
                      </a:lnTo>
                      <a:lnTo>
                        <a:pt x="11351" y="4894"/>
                      </a:lnTo>
                      <a:lnTo>
                        <a:pt x="11982" y="4428"/>
                      </a:lnTo>
                      <a:lnTo>
                        <a:pt x="12613" y="3574"/>
                      </a:lnTo>
                      <a:lnTo>
                        <a:pt x="13559" y="2874"/>
                      </a:lnTo>
                      <a:lnTo>
                        <a:pt x="14032" y="2097"/>
                      </a:lnTo>
                      <a:lnTo>
                        <a:pt x="14662" y="1398"/>
                      </a:lnTo>
                      <a:lnTo>
                        <a:pt x="15608" y="621"/>
                      </a:lnTo>
                      <a:lnTo>
                        <a:pt x="16554" y="0"/>
                      </a:lnTo>
                      <a:lnTo>
                        <a:pt x="21599" y="1243"/>
                      </a:lnTo>
                      <a:lnTo>
                        <a:pt x="6621" y="21599"/>
                      </a:lnTo>
                      <a:lnTo>
                        <a:pt x="0" y="212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8" name="AutoShape 30"/>
                <p:cNvSpPr>
                  <a:spLocks/>
                </p:cNvSpPr>
                <p:nvPr/>
              </p:nvSpPr>
              <p:spPr bwMode="auto">
                <a:xfrm>
                  <a:off x="156758" y="1137528"/>
                  <a:ext cx="61914"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6941"/>
                      </a:lnTo>
                      <a:lnTo>
                        <a:pt x="360" y="15458"/>
                      </a:lnTo>
                      <a:lnTo>
                        <a:pt x="720" y="15035"/>
                      </a:lnTo>
                      <a:lnTo>
                        <a:pt x="720" y="14258"/>
                      </a:lnTo>
                      <a:lnTo>
                        <a:pt x="1080" y="13835"/>
                      </a:lnTo>
                      <a:lnTo>
                        <a:pt x="1080" y="13270"/>
                      </a:lnTo>
                      <a:lnTo>
                        <a:pt x="1800" y="13058"/>
                      </a:lnTo>
                      <a:lnTo>
                        <a:pt x="1800" y="12070"/>
                      </a:lnTo>
                      <a:lnTo>
                        <a:pt x="2160" y="11576"/>
                      </a:lnTo>
                      <a:lnTo>
                        <a:pt x="2160" y="11152"/>
                      </a:lnTo>
                      <a:lnTo>
                        <a:pt x="2340" y="10588"/>
                      </a:lnTo>
                      <a:lnTo>
                        <a:pt x="2700" y="10094"/>
                      </a:lnTo>
                      <a:lnTo>
                        <a:pt x="2700" y="9670"/>
                      </a:lnTo>
                      <a:lnTo>
                        <a:pt x="3420" y="9247"/>
                      </a:lnTo>
                      <a:lnTo>
                        <a:pt x="3780" y="8752"/>
                      </a:lnTo>
                      <a:lnTo>
                        <a:pt x="4140" y="8329"/>
                      </a:lnTo>
                      <a:lnTo>
                        <a:pt x="4140" y="7905"/>
                      </a:lnTo>
                      <a:lnTo>
                        <a:pt x="4860" y="7411"/>
                      </a:lnTo>
                      <a:lnTo>
                        <a:pt x="5580" y="6564"/>
                      </a:lnTo>
                      <a:lnTo>
                        <a:pt x="6120" y="6211"/>
                      </a:lnTo>
                      <a:lnTo>
                        <a:pt x="6840" y="5364"/>
                      </a:lnTo>
                      <a:lnTo>
                        <a:pt x="7560" y="4870"/>
                      </a:lnTo>
                      <a:lnTo>
                        <a:pt x="8280" y="4447"/>
                      </a:lnTo>
                      <a:lnTo>
                        <a:pt x="8640" y="4023"/>
                      </a:lnTo>
                      <a:lnTo>
                        <a:pt x="9540" y="3247"/>
                      </a:lnTo>
                      <a:lnTo>
                        <a:pt x="11339" y="2400"/>
                      </a:lnTo>
                      <a:lnTo>
                        <a:pt x="12419" y="1764"/>
                      </a:lnTo>
                      <a:lnTo>
                        <a:pt x="14039" y="1058"/>
                      </a:lnTo>
                      <a:lnTo>
                        <a:pt x="15839" y="423"/>
                      </a:lnTo>
                      <a:lnTo>
                        <a:pt x="17459" y="0"/>
                      </a:lnTo>
                      <a:lnTo>
                        <a:pt x="21599" y="1623"/>
                      </a:lnTo>
                      <a:lnTo>
                        <a:pt x="21239" y="1623"/>
                      </a:lnTo>
                      <a:lnTo>
                        <a:pt x="20519" y="2047"/>
                      </a:lnTo>
                      <a:lnTo>
                        <a:pt x="19799" y="2258"/>
                      </a:lnTo>
                      <a:lnTo>
                        <a:pt x="18899" y="2964"/>
                      </a:lnTo>
                      <a:lnTo>
                        <a:pt x="18179" y="3247"/>
                      </a:lnTo>
                      <a:lnTo>
                        <a:pt x="17459" y="3600"/>
                      </a:lnTo>
                      <a:lnTo>
                        <a:pt x="16019" y="4447"/>
                      </a:lnTo>
                      <a:lnTo>
                        <a:pt x="15479" y="4870"/>
                      </a:lnTo>
                      <a:lnTo>
                        <a:pt x="15119" y="5505"/>
                      </a:lnTo>
                      <a:lnTo>
                        <a:pt x="14399" y="6070"/>
                      </a:lnTo>
                      <a:lnTo>
                        <a:pt x="13679" y="6705"/>
                      </a:lnTo>
                      <a:lnTo>
                        <a:pt x="12959" y="7270"/>
                      </a:lnTo>
                      <a:lnTo>
                        <a:pt x="11699" y="8752"/>
                      </a:lnTo>
                      <a:lnTo>
                        <a:pt x="11339" y="9529"/>
                      </a:lnTo>
                      <a:lnTo>
                        <a:pt x="10620" y="10235"/>
                      </a:lnTo>
                      <a:lnTo>
                        <a:pt x="9900" y="11011"/>
                      </a:lnTo>
                      <a:lnTo>
                        <a:pt x="9540" y="11435"/>
                      </a:lnTo>
                      <a:lnTo>
                        <a:pt x="9540" y="11788"/>
                      </a:lnTo>
                      <a:lnTo>
                        <a:pt x="9180" y="12352"/>
                      </a:lnTo>
                      <a:lnTo>
                        <a:pt x="9180" y="12776"/>
                      </a:lnTo>
                      <a:lnTo>
                        <a:pt x="9000" y="13270"/>
                      </a:lnTo>
                      <a:lnTo>
                        <a:pt x="8640" y="13694"/>
                      </a:lnTo>
                      <a:lnTo>
                        <a:pt x="8640" y="14611"/>
                      </a:lnTo>
                      <a:lnTo>
                        <a:pt x="8280" y="15035"/>
                      </a:lnTo>
                      <a:lnTo>
                        <a:pt x="8280" y="19905"/>
                      </a:lnTo>
                      <a:lnTo>
                        <a:pt x="8640" y="20541"/>
                      </a:lnTo>
                      <a:lnTo>
                        <a:pt x="8640" y="21105"/>
                      </a:lnTo>
                      <a:lnTo>
                        <a:pt x="36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9" name="AutoShape 31"/>
                <p:cNvSpPr>
                  <a:spLocks/>
                </p:cNvSpPr>
                <p:nvPr/>
              </p:nvSpPr>
              <p:spPr bwMode="auto">
                <a:xfrm>
                  <a:off x="282173" y="1197843"/>
                  <a:ext cx="19050" cy="63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879"/>
                      </a:lnTo>
                      <a:lnTo>
                        <a:pt x="1800" y="21599"/>
                      </a:lnTo>
                      <a:lnTo>
                        <a:pt x="0" y="2160"/>
                      </a:lnTo>
                      <a:lnTo>
                        <a:pt x="191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0" name="AutoShape 32"/>
                <p:cNvSpPr>
                  <a:spLocks/>
                </p:cNvSpPr>
                <p:nvPr/>
              </p:nvSpPr>
              <p:spPr bwMode="auto">
                <a:xfrm>
                  <a:off x="209147" y="996263"/>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64" y="2652"/>
                      </a:moveTo>
                      <a:lnTo>
                        <a:pt x="19792" y="2400"/>
                      </a:lnTo>
                      <a:lnTo>
                        <a:pt x="18760" y="1894"/>
                      </a:lnTo>
                      <a:lnTo>
                        <a:pt x="18501" y="1894"/>
                      </a:lnTo>
                      <a:lnTo>
                        <a:pt x="17813" y="1642"/>
                      </a:lnTo>
                      <a:lnTo>
                        <a:pt x="17297" y="1389"/>
                      </a:lnTo>
                      <a:lnTo>
                        <a:pt x="16694" y="884"/>
                      </a:lnTo>
                      <a:lnTo>
                        <a:pt x="16006" y="884"/>
                      </a:lnTo>
                      <a:lnTo>
                        <a:pt x="15231" y="631"/>
                      </a:lnTo>
                      <a:lnTo>
                        <a:pt x="14543" y="378"/>
                      </a:lnTo>
                      <a:lnTo>
                        <a:pt x="13768" y="252"/>
                      </a:lnTo>
                      <a:lnTo>
                        <a:pt x="12908" y="252"/>
                      </a:lnTo>
                      <a:lnTo>
                        <a:pt x="12133" y="0"/>
                      </a:lnTo>
                      <a:lnTo>
                        <a:pt x="8691" y="0"/>
                      </a:lnTo>
                      <a:lnTo>
                        <a:pt x="7831" y="252"/>
                      </a:lnTo>
                      <a:lnTo>
                        <a:pt x="7056" y="378"/>
                      </a:lnTo>
                      <a:lnTo>
                        <a:pt x="6196" y="631"/>
                      </a:lnTo>
                      <a:lnTo>
                        <a:pt x="5421" y="884"/>
                      </a:lnTo>
                      <a:lnTo>
                        <a:pt x="4733" y="1642"/>
                      </a:lnTo>
                      <a:lnTo>
                        <a:pt x="3872" y="2147"/>
                      </a:lnTo>
                      <a:lnTo>
                        <a:pt x="3098" y="3031"/>
                      </a:lnTo>
                      <a:lnTo>
                        <a:pt x="2409" y="3789"/>
                      </a:lnTo>
                      <a:lnTo>
                        <a:pt x="1979" y="4800"/>
                      </a:lnTo>
                      <a:lnTo>
                        <a:pt x="1290" y="5684"/>
                      </a:lnTo>
                      <a:lnTo>
                        <a:pt x="774" y="7200"/>
                      </a:lnTo>
                      <a:lnTo>
                        <a:pt x="602" y="7831"/>
                      </a:lnTo>
                      <a:lnTo>
                        <a:pt x="344" y="9347"/>
                      </a:lnTo>
                      <a:lnTo>
                        <a:pt x="172" y="10105"/>
                      </a:lnTo>
                      <a:lnTo>
                        <a:pt x="0" y="10231"/>
                      </a:lnTo>
                      <a:lnTo>
                        <a:pt x="0" y="13894"/>
                      </a:lnTo>
                      <a:lnTo>
                        <a:pt x="344" y="14905"/>
                      </a:lnTo>
                      <a:lnTo>
                        <a:pt x="344" y="15789"/>
                      </a:lnTo>
                      <a:lnTo>
                        <a:pt x="602" y="16799"/>
                      </a:lnTo>
                      <a:lnTo>
                        <a:pt x="774" y="17431"/>
                      </a:lnTo>
                      <a:lnTo>
                        <a:pt x="1290" y="18694"/>
                      </a:lnTo>
                      <a:lnTo>
                        <a:pt x="2237" y="20084"/>
                      </a:lnTo>
                      <a:lnTo>
                        <a:pt x="3098" y="20842"/>
                      </a:lnTo>
                      <a:lnTo>
                        <a:pt x="4044" y="21599"/>
                      </a:lnTo>
                      <a:lnTo>
                        <a:pt x="6368" y="20336"/>
                      </a:lnTo>
                      <a:lnTo>
                        <a:pt x="6023" y="20084"/>
                      </a:lnTo>
                      <a:lnTo>
                        <a:pt x="5507" y="19831"/>
                      </a:lnTo>
                      <a:lnTo>
                        <a:pt x="3786" y="17305"/>
                      </a:lnTo>
                      <a:lnTo>
                        <a:pt x="3614" y="16294"/>
                      </a:lnTo>
                      <a:lnTo>
                        <a:pt x="3098" y="15536"/>
                      </a:lnTo>
                      <a:lnTo>
                        <a:pt x="3098" y="14905"/>
                      </a:lnTo>
                      <a:lnTo>
                        <a:pt x="2925" y="13894"/>
                      </a:lnTo>
                      <a:lnTo>
                        <a:pt x="2925" y="12884"/>
                      </a:lnTo>
                      <a:lnTo>
                        <a:pt x="3098" y="11747"/>
                      </a:lnTo>
                      <a:lnTo>
                        <a:pt x="3442" y="10736"/>
                      </a:lnTo>
                      <a:lnTo>
                        <a:pt x="3786" y="9347"/>
                      </a:lnTo>
                      <a:lnTo>
                        <a:pt x="4216" y="8084"/>
                      </a:lnTo>
                      <a:lnTo>
                        <a:pt x="4905" y="7200"/>
                      </a:lnTo>
                      <a:lnTo>
                        <a:pt x="5679" y="6442"/>
                      </a:lnTo>
                      <a:lnTo>
                        <a:pt x="6540" y="5431"/>
                      </a:lnTo>
                      <a:lnTo>
                        <a:pt x="7486" y="4800"/>
                      </a:lnTo>
                      <a:lnTo>
                        <a:pt x="8519" y="4294"/>
                      </a:lnTo>
                      <a:lnTo>
                        <a:pt x="9121" y="4042"/>
                      </a:lnTo>
                      <a:lnTo>
                        <a:pt x="9810" y="4042"/>
                      </a:lnTo>
                      <a:lnTo>
                        <a:pt x="10326" y="3789"/>
                      </a:lnTo>
                      <a:lnTo>
                        <a:pt x="13768" y="3789"/>
                      </a:lnTo>
                      <a:lnTo>
                        <a:pt x="14371" y="4042"/>
                      </a:lnTo>
                      <a:lnTo>
                        <a:pt x="15231" y="4294"/>
                      </a:lnTo>
                      <a:lnTo>
                        <a:pt x="15834" y="4547"/>
                      </a:lnTo>
                      <a:lnTo>
                        <a:pt x="16694" y="4800"/>
                      </a:lnTo>
                      <a:lnTo>
                        <a:pt x="17469" y="5052"/>
                      </a:lnTo>
                      <a:lnTo>
                        <a:pt x="18329" y="5431"/>
                      </a:lnTo>
                      <a:lnTo>
                        <a:pt x="19104" y="5684"/>
                      </a:lnTo>
                      <a:lnTo>
                        <a:pt x="19964" y="6442"/>
                      </a:lnTo>
                      <a:lnTo>
                        <a:pt x="20739" y="6947"/>
                      </a:lnTo>
                      <a:lnTo>
                        <a:pt x="21599" y="7705"/>
                      </a:lnTo>
                      <a:lnTo>
                        <a:pt x="19964" y="265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1" name="AutoShape 33"/>
                <p:cNvSpPr>
                  <a:spLocks/>
                </p:cNvSpPr>
                <p:nvPr/>
              </p:nvSpPr>
              <p:spPr bwMode="auto">
                <a:xfrm>
                  <a:off x="215497" y="1126417"/>
                  <a:ext cx="114301" cy="88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6" y="6506"/>
                      </a:moveTo>
                      <a:lnTo>
                        <a:pt x="4777" y="6506"/>
                      </a:lnTo>
                      <a:lnTo>
                        <a:pt x="4578" y="6896"/>
                      </a:lnTo>
                      <a:lnTo>
                        <a:pt x="4379" y="7416"/>
                      </a:lnTo>
                      <a:lnTo>
                        <a:pt x="4180" y="8457"/>
                      </a:lnTo>
                      <a:lnTo>
                        <a:pt x="3981" y="9238"/>
                      </a:lnTo>
                      <a:lnTo>
                        <a:pt x="3583" y="10149"/>
                      </a:lnTo>
                      <a:lnTo>
                        <a:pt x="3384" y="11190"/>
                      </a:lnTo>
                      <a:lnTo>
                        <a:pt x="3384" y="13402"/>
                      </a:lnTo>
                      <a:lnTo>
                        <a:pt x="3583" y="14313"/>
                      </a:lnTo>
                      <a:lnTo>
                        <a:pt x="3981" y="15093"/>
                      </a:lnTo>
                      <a:lnTo>
                        <a:pt x="4578" y="16134"/>
                      </a:lnTo>
                      <a:lnTo>
                        <a:pt x="4976" y="16395"/>
                      </a:lnTo>
                      <a:lnTo>
                        <a:pt x="5275" y="16655"/>
                      </a:lnTo>
                      <a:lnTo>
                        <a:pt x="5872" y="16655"/>
                      </a:lnTo>
                      <a:lnTo>
                        <a:pt x="6470" y="17045"/>
                      </a:lnTo>
                      <a:lnTo>
                        <a:pt x="9456" y="17045"/>
                      </a:lnTo>
                      <a:lnTo>
                        <a:pt x="10252" y="16785"/>
                      </a:lnTo>
                      <a:lnTo>
                        <a:pt x="11148" y="16655"/>
                      </a:lnTo>
                      <a:lnTo>
                        <a:pt x="11745" y="16395"/>
                      </a:lnTo>
                      <a:lnTo>
                        <a:pt x="12741" y="16134"/>
                      </a:lnTo>
                      <a:lnTo>
                        <a:pt x="13238" y="15614"/>
                      </a:lnTo>
                      <a:lnTo>
                        <a:pt x="13835" y="15093"/>
                      </a:lnTo>
                      <a:lnTo>
                        <a:pt x="14433" y="14833"/>
                      </a:lnTo>
                      <a:lnTo>
                        <a:pt x="15129" y="14313"/>
                      </a:lnTo>
                      <a:lnTo>
                        <a:pt x="15926" y="13402"/>
                      </a:lnTo>
                      <a:lnTo>
                        <a:pt x="16623" y="12361"/>
                      </a:lnTo>
                      <a:lnTo>
                        <a:pt x="17220" y="11190"/>
                      </a:lnTo>
                      <a:lnTo>
                        <a:pt x="17817" y="10149"/>
                      </a:lnTo>
                      <a:lnTo>
                        <a:pt x="18016" y="8718"/>
                      </a:lnTo>
                      <a:lnTo>
                        <a:pt x="18016" y="6506"/>
                      </a:lnTo>
                      <a:lnTo>
                        <a:pt x="17817" y="5465"/>
                      </a:lnTo>
                      <a:lnTo>
                        <a:pt x="17419" y="4163"/>
                      </a:lnTo>
                      <a:lnTo>
                        <a:pt x="17021" y="3513"/>
                      </a:lnTo>
                      <a:lnTo>
                        <a:pt x="16523" y="2472"/>
                      </a:lnTo>
                      <a:lnTo>
                        <a:pt x="16125" y="1951"/>
                      </a:lnTo>
                      <a:lnTo>
                        <a:pt x="19509" y="0"/>
                      </a:lnTo>
                      <a:lnTo>
                        <a:pt x="19907" y="520"/>
                      </a:lnTo>
                      <a:lnTo>
                        <a:pt x="20405" y="2472"/>
                      </a:lnTo>
                      <a:lnTo>
                        <a:pt x="20604" y="2992"/>
                      </a:lnTo>
                      <a:lnTo>
                        <a:pt x="20803" y="3773"/>
                      </a:lnTo>
                      <a:lnTo>
                        <a:pt x="21002" y="4424"/>
                      </a:lnTo>
                      <a:lnTo>
                        <a:pt x="21201" y="5204"/>
                      </a:lnTo>
                      <a:lnTo>
                        <a:pt x="21201" y="6245"/>
                      </a:lnTo>
                      <a:lnTo>
                        <a:pt x="21400" y="6896"/>
                      </a:lnTo>
                      <a:lnTo>
                        <a:pt x="21400" y="7937"/>
                      </a:lnTo>
                      <a:lnTo>
                        <a:pt x="21599" y="8718"/>
                      </a:lnTo>
                      <a:lnTo>
                        <a:pt x="21400" y="9628"/>
                      </a:lnTo>
                      <a:lnTo>
                        <a:pt x="21201" y="10409"/>
                      </a:lnTo>
                      <a:lnTo>
                        <a:pt x="21002" y="11450"/>
                      </a:lnTo>
                      <a:lnTo>
                        <a:pt x="21002" y="12361"/>
                      </a:lnTo>
                      <a:lnTo>
                        <a:pt x="20405" y="13142"/>
                      </a:lnTo>
                      <a:lnTo>
                        <a:pt x="20305" y="14183"/>
                      </a:lnTo>
                      <a:lnTo>
                        <a:pt x="19708" y="14833"/>
                      </a:lnTo>
                      <a:lnTo>
                        <a:pt x="19111" y="15874"/>
                      </a:lnTo>
                      <a:lnTo>
                        <a:pt x="18514" y="16655"/>
                      </a:lnTo>
                      <a:lnTo>
                        <a:pt x="17618" y="17306"/>
                      </a:lnTo>
                      <a:lnTo>
                        <a:pt x="16623" y="18086"/>
                      </a:lnTo>
                      <a:lnTo>
                        <a:pt x="15727" y="19127"/>
                      </a:lnTo>
                      <a:lnTo>
                        <a:pt x="15129" y="19257"/>
                      </a:lnTo>
                      <a:lnTo>
                        <a:pt x="14632" y="19518"/>
                      </a:lnTo>
                      <a:lnTo>
                        <a:pt x="14035" y="19778"/>
                      </a:lnTo>
                      <a:lnTo>
                        <a:pt x="13238" y="20038"/>
                      </a:lnTo>
                      <a:lnTo>
                        <a:pt x="12541" y="20298"/>
                      </a:lnTo>
                      <a:lnTo>
                        <a:pt x="11745" y="20559"/>
                      </a:lnTo>
                      <a:lnTo>
                        <a:pt x="11148" y="20819"/>
                      </a:lnTo>
                      <a:lnTo>
                        <a:pt x="10451" y="21339"/>
                      </a:lnTo>
                      <a:lnTo>
                        <a:pt x="9058" y="21339"/>
                      </a:lnTo>
                      <a:lnTo>
                        <a:pt x="8162" y="21599"/>
                      </a:lnTo>
                      <a:lnTo>
                        <a:pt x="6071" y="21599"/>
                      </a:lnTo>
                      <a:lnTo>
                        <a:pt x="4976" y="21339"/>
                      </a:lnTo>
                      <a:lnTo>
                        <a:pt x="3981" y="21079"/>
                      </a:lnTo>
                      <a:lnTo>
                        <a:pt x="2886" y="20298"/>
                      </a:lnTo>
                      <a:lnTo>
                        <a:pt x="1891" y="19518"/>
                      </a:lnTo>
                      <a:lnTo>
                        <a:pt x="1294" y="18867"/>
                      </a:lnTo>
                      <a:lnTo>
                        <a:pt x="995" y="18346"/>
                      </a:lnTo>
                      <a:lnTo>
                        <a:pt x="796" y="17566"/>
                      </a:lnTo>
                      <a:lnTo>
                        <a:pt x="597" y="16655"/>
                      </a:lnTo>
                      <a:lnTo>
                        <a:pt x="199" y="15614"/>
                      </a:lnTo>
                      <a:lnTo>
                        <a:pt x="0" y="14573"/>
                      </a:lnTo>
                      <a:lnTo>
                        <a:pt x="0" y="10669"/>
                      </a:lnTo>
                      <a:lnTo>
                        <a:pt x="199" y="9889"/>
                      </a:lnTo>
                      <a:lnTo>
                        <a:pt x="398" y="9238"/>
                      </a:lnTo>
                      <a:lnTo>
                        <a:pt x="398" y="8197"/>
                      </a:lnTo>
                      <a:lnTo>
                        <a:pt x="597" y="7416"/>
                      </a:lnTo>
                      <a:lnTo>
                        <a:pt x="796" y="6506"/>
                      </a:lnTo>
                      <a:lnTo>
                        <a:pt x="1194" y="5725"/>
                      </a:lnTo>
                      <a:lnTo>
                        <a:pt x="4976" y="650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2" name="AutoShape 34"/>
                <p:cNvSpPr>
                  <a:spLocks/>
                </p:cNvSpPr>
                <p:nvPr/>
              </p:nvSpPr>
              <p:spPr bwMode="auto">
                <a:xfrm>
                  <a:off x="199622" y="1064514"/>
                  <a:ext cx="149226"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89" y="236"/>
                      </a:moveTo>
                      <a:lnTo>
                        <a:pt x="19844" y="236"/>
                      </a:lnTo>
                      <a:lnTo>
                        <a:pt x="19310" y="0"/>
                      </a:lnTo>
                      <a:lnTo>
                        <a:pt x="14196" y="0"/>
                      </a:lnTo>
                      <a:lnTo>
                        <a:pt x="13662" y="236"/>
                      </a:lnTo>
                      <a:lnTo>
                        <a:pt x="12059" y="236"/>
                      </a:lnTo>
                      <a:lnTo>
                        <a:pt x="11448" y="472"/>
                      </a:lnTo>
                      <a:lnTo>
                        <a:pt x="10990" y="472"/>
                      </a:lnTo>
                      <a:lnTo>
                        <a:pt x="10456" y="708"/>
                      </a:lnTo>
                      <a:lnTo>
                        <a:pt x="9845" y="944"/>
                      </a:lnTo>
                      <a:lnTo>
                        <a:pt x="9387" y="1180"/>
                      </a:lnTo>
                      <a:lnTo>
                        <a:pt x="8853" y="1416"/>
                      </a:lnTo>
                      <a:lnTo>
                        <a:pt x="8243" y="1416"/>
                      </a:lnTo>
                      <a:lnTo>
                        <a:pt x="7708" y="1534"/>
                      </a:lnTo>
                      <a:lnTo>
                        <a:pt x="7098" y="1534"/>
                      </a:lnTo>
                      <a:lnTo>
                        <a:pt x="6640" y="2006"/>
                      </a:lnTo>
                      <a:lnTo>
                        <a:pt x="6106" y="2006"/>
                      </a:lnTo>
                      <a:lnTo>
                        <a:pt x="5648" y="2478"/>
                      </a:lnTo>
                      <a:lnTo>
                        <a:pt x="5190" y="2714"/>
                      </a:lnTo>
                      <a:lnTo>
                        <a:pt x="4808" y="3186"/>
                      </a:lnTo>
                      <a:lnTo>
                        <a:pt x="4197" y="3422"/>
                      </a:lnTo>
                      <a:lnTo>
                        <a:pt x="3739" y="3777"/>
                      </a:lnTo>
                      <a:lnTo>
                        <a:pt x="3358" y="4013"/>
                      </a:lnTo>
                      <a:lnTo>
                        <a:pt x="3053" y="4485"/>
                      </a:lnTo>
                      <a:lnTo>
                        <a:pt x="2137" y="5429"/>
                      </a:lnTo>
                      <a:lnTo>
                        <a:pt x="1602" y="6255"/>
                      </a:lnTo>
                      <a:lnTo>
                        <a:pt x="992" y="7436"/>
                      </a:lnTo>
                      <a:lnTo>
                        <a:pt x="457" y="8498"/>
                      </a:lnTo>
                      <a:lnTo>
                        <a:pt x="305" y="8970"/>
                      </a:lnTo>
                      <a:lnTo>
                        <a:pt x="152" y="9914"/>
                      </a:lnTo>
                      <a:lnTo>
                        <a:pt x="0" y="10622"/>
                      </a:lnTo>
                      <a:lnTo>
                        <a:pt x="0" y="15226"/>
                      </a:lnTo>
                      <a:lnTo>
                        <a:pt x="305" y="16170"/>
                      </a:lnTo>
                      <a:lnTo>
                        <a:pt x="457" y="17114"/>
                      </a:lnTo>
                      <a:lnTo>
                        <a:pt x="686" y="18177"/>
                      </a:lnTo>
                      <a:lnTo>
                        <a:pt x="1144" y="18649"/>
                      </a:lnTo>
                      <a:lnTo>
                        <a:pt x="1450" y="18885"/>
                      </a:lnTo>
                      <a:lnTo>
                        <a:pt x="2137" y="19829"/>
                      </a:lnTo>
                      <a:lnTo>
                        <a:pt x="3053" y="20183"/>
                      </a:lnTo>
                      <a:lnTo>
                        <a:pt x="3434" y="20419"/>
                      </a:lnTo>
                      <a:lnTo>
                        <a:pt x="4045" y="20891"/>
                      </a:lnTo>
                      <a:lnTo>
                        <a:pt x="4655" y="20891"/>
                      </a:lnTo>
                      <a:lnTo>
                        <a:pt x="5190" y="21127"/>
                      </a:lnTo>
                      <a:lnTo>
                        <a:pt x="5953" y="21363"/>
                      </a:lnTo>
                      <a:lnTo>
                        <a:pt x="6640" y="21599"/>
                      </a:lnTo>
                      <a:lnTo>
                        <a:pt x="7937" y="21599"/>
                      </a:lnTo>
                      <a:lnTo>
                        <a:pt x="8853" y="21363"/>
                      </a:lnTo>
                      <a:lnTo>
                        <a:pt x="9693" y="21363"/>
                      </a:lnTo>
                      <a:lnTo>
                        <a:pt x="10456" y="20891"/>
                      </a:lnTo>
                      <a:lnTo>
                        <a:pt x="11296" y="20655"/>
                      </a:lnTo>
                      <a:lnTo>
                        <a:pt x="11754" y="20183"/>
                      </a:lnTo>
                      <a:lnTo>
                        <a:pt x="12288" y="19947"/>
                      </a:lnTo>
                      <a:lnTo>
                        <a:pt x="12746" y="19829"/>
                      </a:lnTo>
                      <a:lnTo>
                        <a:pt x="13204" y="19829"/>
                      </a:lnTo>
                      <a:lnTo>
                        <a:pt x="13662" y="19357"/>
                      </a:lnTo>
                      <a:lnTo>
                        <a:pt x="14196" y="18885"/>
                      </a:lnTo>
                      <a:lnTo>
                        <a:pt x="14654" y="18413"/>
                      </a:lnTo>
                      <a:lnTo>
                        <a:pt x="15112" y="18177"/>
                      </a:lnTo>
                      <a:lnTo>
                        <a:pt x="15493" y="17468"/>
                      </a:lnTo>
                      <a:lnTo>
                        <a:pt x="16104" y="17114"/>
                      </a:lnTo>
                      <a:lnTo>
                        <a:pt x="16638" y="16642"/>
                      </a:lnTo>
                      <a:lnTo>
                        <a:pt x="17096" y="15934"/>
                      </a:lnTo>
                      <a:lnTo>
                        <a:pt x="17707" y="15462"/>
                      </a:lnTo>
                      <a:lnTo>
                        <a:pt x="18089" y="14872"/>
                      </a:lnTo>
                      <a:lnTo>
                        <a:pt x="19310" y="13455"/>
                      </a:lnTo>
                      <a:lnTo>
                        <a:pt x="19844" y="12629"/>
                      </a:lnTo>
                      <a:lnTo>
                        <a:pt x="20455" y="11921"/>
                      </a:lnTo>
                      <a:lnTo>
                        <a:pt x="20913" y="10977"/>
                      </a:lnTo>
                      <a:lnTo>
                        <a:pt x="21599" y="10150"/>
                      </a:lnTo>
                      <a:lnTo>
                        <a:pt x="20989" y="6255"/>
                      </a:lnTo>
                      <a:lnTo>
                        <a:pt x="20913" y="6491"/>
                      </a:lnTo>
                      <a:lnTo>
                        <a:pt x="20607" y="7200"/>
                      </a:lnTo>
                      <a:lnTo>
                        <a:pt x="20149" y="7436"/>
                      </a:lnTo>
                      <a:lnTo>
                        <a:pt x="19844" y="7908"/>
                      </a:lnTo>
                      <a:lnTo>
                        <a:pt x="19462" y="8380"/>
                      </a:lnTo>
                      <a:lnTo>
                        <a:pt x="19004" y="8970"/>
                      </a:lnTo>
                      <a:lnTo>
                        <a:pt x="18546" y="9678"/>
                      </a:lnTo>
                      <a:lnTo>
                        <a:pt x="18012" y="10150"/>
                      </a:lnTo>
                      <a:lnTo>
                        <a:pt x="17554" y="10740"/>
                      </a:lnTo>
                      <a:lnTo>
                        <a:pt x="16944" y="11449"/>
                      </a:lnTo>
                      <a:lnTo>
                        <a:pt x="16257" y="12157"/>
                      </a:lnTo>
                      <a:lnTo>
                        <a:pt x="15493" y="12865"/>
                      </a:lnTo>
                      <a:lnTo>
                        <a:pt x="14959" y="13691"/>
                      </a:lnTo>
                      <a:lnTo>
                        <a:pt x="14349" y="14399"/>
                      </a:lnTo>
                      <a:lnTo>
                        <a:pt x="13509" y="14872"/>
                      </a:lnTo>
                      <a:lnTo>
                        <a:pt x="12746" y="15462"/>
                      </a:lnTo>
                      <a:lnTo>
                        <a:pt x="12059" y="15934"/>
                      </a:lnTo>
                      <a:lnTo>
                        <a:pt x="11296" y="16642"/>
                      </a:lnTo>
                      <a:lnTo>
                        <a:pt x="10609" y="16878"/>
                      </a:lnTo>
                      <a:lnTo>
                        <a:pt x="9845" y="17350"/>
                      </a:lnTo>
                      <a:lnTo>
                        <a:pt x="9159" y="17468"/>
                      </a:lnTo>
                      <a:lnTo>
                        <a:pt x="8395" y="17940"/>
                      </a:lnTo>
                      <a:lnTo>
                        <a:pt x="6945" y="17940"/>
                      </a:lnTo>
                      <a:lnTo>
                        <a:pt x="6258" y="17704"/>
                      </a:lnTo>
                      <a:lnTo>
                        <a:pt x="5648" y="17468"/>
                      </a:lnTo>
                      <a:lnTo>
                        <a:pt x="4884" y="17114"/>
                      </a:lnTo>
                      <a:lnTo>
                        <a:pt x="4350" y="16642"/>
                      </a:lnTo>
                      <a:lnTo>
                        <a:pt x="3739" y="15934"/>
                      </a:lnTo>
                      <a:lnTo>
                        <a:pt x="3358" y="15226"/>
                      </a:lnTo>
                      <a:lnTo>
                        <a:pt x="3205" y="15108"/>
                      </a:lnTo>
                      <a:lnTo>
                        <a:pt x="3205" y="14636"/>
                      </a:lnTo>
                      <a:lnTo>
                        <a:pt x="3053" y="13927"/>
                      </a:lnTo>
                      <a:lnTo>
                        <a:pt x="3053" y="12157"/>
                      </a:lnTo>
                      <a:lnTo>
                        <a:pt x="3358" y="10977"/>
                      </a:lnTo>
                      <a:lnTo>
                        <a:pt x="3587" y="9914"/>
                      </a:lnTo>
                      <a:lnTo>
                        <a:pt x="4503" y="8144"/>
                      </a:lnTo>
                      <a:lnTo>
                        <a:pt x="4884" y="7436"/>
                      </a:lnTo>
                      <a:lnTo>
                        <a:pt x="5495" y="6963"/>
                      </a:lnTo>
                      <a:lnTo>
                        <a:pt x="6106" y="6255"/>
                      </a:lnTo>
                      <a:lnTo>
                        <a:pt x="6640" y="5901"/>
                      </a:lnTo>
                      <a:lnTo>
                        <a:pt x="7556" y="5429"/>
                      </a:lnTo>
                      <a:lnTo>
                        <a:pt x="7785" y="5193"/>
                      </a:lnTo>
                      <a:lnTo>
                        <a:pt x="8395" y="5193"/>
                      </a:lnTo>
                      <a:lnTo>
                        <a:pt x="8853" y="4721"/>
                      </a:lnTo>
                      <a:lnTo>
                        <a:pt x="9387" y="4721"/>
                      </a:lnTo>
                      <a:lnTo>
                        <a:pt x="9845" y="4485"/>
                      </a:lnTo>
                      <a:lnTo>
                        <a:pt x="10303" y="4485"/>
                      </a:lnTo>
                      <a:lnTo>
                        <a:pt x="10838" y="4249"/>
                      </a:lnTo>
                      <a:lnTo>
                        <a:pt x="11601" y="4249"/>
                      </a:lnTo>
                      <a:lnTo>
                        <a:pt x="12212" y="4013"/>
                      </a:lnTo>
                      <a:lnTo>
                        <a:pt x="18089" y="4013"/>
                      </a:lnTo>
                      <a:lnTo>
                        <a:pt x="19157" y="4249"/>
                      </a:lnTo>
                      <a:lnTo>
                        <a:pt x="19997" y="4249"/>
                      </a:lnTo>
                      <a:lnTo>
                        <a:pt x="20989" y="4485"/>
                      </a:lnTo>
                      <a:lnTo>
                        <a:pt x="20989" y="2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3" name="AutoShape 35"/>
                <p:cNvSpPr>
                  <a:spLocks/>
                </p:cNvSpPr>
                <p:nvPr/>
              </p:nvSpPr>
              <p:spPr bwMode="auto">
                <a:xfrm>
                  <a:off x="291698" y="878807"/>
                  <a:ext cx="290515" cy="1380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6"/>
                      </a:moveTo>
                      <a:lnTo>
                        <a:pt x="0" y="19294"/>
                      </a:lnTo>
                      <a:lnTo>
                        <a:pt x="272" y="18782"/>
                      </a:lnTo>
                      <a:lnTo>
                        <a:pt x="350" y="18526"/>
                      </a:lnTo>
                      <a:lnTo>
                        <a:pt x="817" y="17501"/>
                      </a:lnTo>
                      <a:lnTo>
                        <a:pt x="1167" y="16989"/>
                      </a:lnTo>
                      <a:lnTo>
                        <a:pt x="1401" y="16392"/>
                      </a:lnTo>
                      <a:lnTo>
                        <a:pt x="1751" y="15709"/>
                      </a:lnTo>
                      <a:lnTo>
                        <a:pt x="1907" y="15367"/>
                      </a:lnTo>
                      <a:lnTo>
                        <a:pt x="2140" y="14940"/>
                      </a:lnTo>
                      <a:lnTo>
                        <a:pt x="2335" y="14599"/>
                      </a:lnTo>
                      <a:lnTo>
                        <a:pt x="2646" y="14428"/>
                      </a:lnTo>
                      <a:lnTo>
                        <a:pt x="2802" y="13916"/>
                      </a:lnTo>
                      <a:lnTo>
                        <a:pt x="3074" y="13660"/>
                      </a:lnTo>
                      <a:lnTo>
                        <a:pt x="3308" y="13147"/>
                      </a:lnTo>
                      <a:lnTo>
                        <a:pt x="3541" y="12806"/>
                      </a:lnTo>
                      <a:lnTo>
                        <a:pt x="3775" y="12294"/>
                      </a:lnTo>
                      <a:lnTo>
                        <a:pt x="4125" y="12037"/>
                      </a:lnTo>
                      <a:lnTo>
                        <a:pt x="4358" y="11696"/>
                      </a:lnTo>
                      <a:lnTo>
                        <a:pt x="4709" y="11354"/>
                      </a:lnTo>
                      <a:lnTo>
                        <a:pt x="5020" y="10671"/>
                      </a:lnTo>
                      <a:lnTo>
                        <a:pt x="5292" y="10330"/>
                      </a:lnTo>
                      <a:lnTo>
                        <a:pt x="5604" y="9903"/>
                      </a:lnTo>
                      <a:lnTo>
                        <a:pt x="5993" y="9562"/>
                      </a:lnTo>
                      <a:lnTo>
                        <a:pt x="6265" y="9049"/>
                      </a:lnTo>
                      <a:lnTo>
                        <a:pt x="6655" y="8622"/>
                      </a:lnTo>
                      <a:lnTo>
                        <a:pt x="7005" y="8281"/>
                      </a:lnTo>
                      <a:lnTo>
                        <a:pt x="7394" y="7769"/>
                      </a:lnTo>
                      <a:lnTo>
                        <a:pt x="7744" y="7427"/>
                      </a:lnTo>
                      <a:lnTo>
                        <a:pt x="8134" y="7000"/>
                      </a:lnTo>
                      <a:lnTo>
                        <a:pt x="8484" y="6488"/>
                      </a:lnTo>
                      <a:lnTo>
                        <a:pt x="8951" y="6147"/>
                      </a:lnTo>
                      <a:lnTo>
                        <a:pt x="9379" y="5634"/>
                      </a:lnTo>
                      <a:lnTo>
                        <a:pt x="9807" y="5378"/>
                      </a:lnTo>
                      <a:lnTo>
                        <a:pt x="10274" y="5037"/>
                      </a:lnTo>
                      <a:lnTo>
                        <a:pt x="10702" y="4695"/>
                      </a:lnTo>
                      <a:lnTo>
                        <a:pt x="11169" y="4183"/>
                      </a:lnTo>
                      <a:lnTo>
                        <a:pt x="11597" y="3841"/>
                      </a:lnTo>
                      <a:lnTo>
                        <a:pt x="12103" y="3415"/>
                      </a:lnTo>
                      <a:lnTo>
                        <a:pt x="12570" y="3244"/>
                      </a:lnTo>
                      <a:lnTo>
                        <a:pt x="13076" y="2732"/>
                      </a:lnTo>
                      <a:lnTo>
                        <a:pt x="13582" y="2390"/>
                      </a:lnTo>
                      <a:lnTo>
                        <a:pt x="14127" y="2134"/>
                      </a:lnTo>
                      <a:lnTo>
                        <a:pt x="14633" y="1963"/>
                      </a:lnTo>
                      <a:lnTo>
                        <a:pt x="15139" y="1451"/>
                      </a:lnTo>
                      <a:lnTo>
                        <a:pt x="15684" y="1280"/>
                      </a:lnTo>
                      <a:lnTo>
                        <a:pt x="16851" y="597"/>
                      </a:lnTo>
                      <a:lnTo>
                        <a:pt x="17357" y="426"/>
                      </a:lnTo>
                      <a:lnTo>
                        <a:pt x="17941" y="341"/>
                      </a:lnTo>
                      <a:lnTo>
                        <a:pt x="18564" y="170"/>
                      </a:lnTo>
                      <a:lnTo>
                        <a:pt x="19225" y="0"/>
                      </a:lnTo>
                      <a:lnTo>
                        <a:pt x="21600" y="2134"/>
                      </a:lnTo>
                      <a:lnTo>
                        <a:pt x="21210" y="2134"/>
                      </a:lnTo>
                      <a:lnTo>
                        <a:pt x="20977" y="2219"/>
                      </a:lnTo>
                      <a:lnTo>
                        <a:pt x="20549" y="2390"/>
                      </a:lnTo>
                      <a:lnTo>
                        <a:pt x="20160" y="2561"/>
                      </a:lnTo>
                      <a:lnTo>
                        <a:pt x="19965" y="2561"/>
                      </a:lnTo>
                      <a:lnTo>
                        <a:pt x="19731" y="2732"/>
                      </a:lnTo>
                      <a:lnTo>
                        <a:pt x="19420" y="2732"/>
                      </a:lnTo>
                      <a:lnTo>
                        <a:pt x="19225" y="3073"/>
                      </a:lnTo>
                      <a:lnTo>
                        <a:pt x="18914" y="3073"/>
                      </a:lnTo>
                      <a:lnTo>
                        <a:pt x="18642" y="3244"/>
                      </a:lnTo>
                      <a:lnTo>
                        <a:pt x="18330" y="3244"/>
                      </a:lnTo>
                      <a:lnTo>
                        <a:pt x="18019" y="3415"/>
                      </a:lnTo>
                      <a:lnTo>
                        <a:pt x="17669" y="3585"/>
                      </a:lnTo>
                      <a:lnTo>
                        <a:pt x="17357" y="3756"/>
                      </a:lnTo>
                      <a:lnTo>
                        <a:pt x="17007" y="3841"/>
                      </a:lnTo>
                      <a:lnTo>
                        <a:pt x="16696" y="4183"/>
                      </a:lnTo>
                      <a:lnTo>
                        <a:pt x="16345" y="4354"/>
                      </a:lnTo>
                      <a:lnTo>
                        <a:pt x="15956" y="4524"/>
                      </a:lnTo>
                      <a:lnTo>
                        <a:pt x="15606" y="4695"/>
                      </a:lnTo>
                      <a:lnTo>
                        <a:pt x="15217" y="5037"/>
                      </a:lnTo>
                      <a:lnTo>
                        <a:pt x="14867" y="5207"/>
                      </a:lnTo>
                      <a:lnTo>
                        <a:pt x="14477" y="5464"/>
                      </a:lnTo>
                      <a:lnTo>
                        <a:pt x="14049" y="5634"/>
                      </a:lnTo>
                      <a:lnTo>
                        <a:pt x="13660" y="6147"/>
                      </a:lnTo>
                      <a:lnTo>
                        <a:pt x="13232" y="6317"/>
                      </a:lnTo>
                      <a:lnTo>
                        <a:pt x="12843" y="6659"/>
                      </a:lnTo>
                      <a:lnTo>
                        <a:pt x="12415" y="6830"/>
                      </a:lnTo>
                      <a:lnTo>
                        <a:pt x="12025" y="7256"/>
                      </a:lnTo>
                      <a:lnTo>
                        <a:pt x="11597" y="7427"/>
                      </a:lnTo>
                      <a:lnTo>
                        <a:pt x="11208" y="7769"/>
                      </a:lnTo>
                      <a:lnTo>
                        <a:pt x="10780" y="8281"/>
                      </a:lnTo>
                      <a:lnTo>
                        <a:pt x="10430" y="8622"/>
                      </a:lnTo>
                      <a:lnTo>
                        <a:pt x="9963" y="8879"/>
                      </a:lnTo>
                      <a:lnTo>
                        <a:pt x="9612" y="9391"/>
                      </a:lnTo>
                      <a:lnTo>
                        <a:pt x="9068" y="9732"/>
                      </a:lnTo>
                      <a:lnTo>
                        <a:pt x="8717" y="10245"/>
                      </a:lnTo>
                      <a:lnTo>
                        <a:pt x="8250" y="10501"/>
                      </a:lnTo>
                      <a:lnTo>
                        <a:pt x="7900" y="11013"/>
                      </a:lnTo>
                      <a:lnTo>
                        <a:pt x="7472" y="11525"/>
                      </a:lnTo>
                      <a:lnTo>
                        <a:pt x="7083" y="12037"/>
                      </a:lnTo>
                      <a:lnTo>
                        <a:pt x="6732" y="12464"/>
                      </a:lnTo>
                      <a:lnTo>
                        <a:pt x="6343" y="12977"/>
                      </a:lnTo>
                      <a:lnTo>
                        <a:pt x="5915" y="13489"/>
                      </a:lnTo>
                      <a:lnTo>
                        <a:pt x="5526" y="13916"/>
                      </a:lnTo>
                      <a:lnTo>
                        <a:pt x="5176" y="14599"/>
                      </a:lnTo>
                      <a:lnTo>
                        <a:pt x="4864" y="15111"/>
                      </a:lnTo>
                      <a:lnTo>
                        <a:pt x="4514" y="15709"/>
                      </a:lnTo>
                      <a:lnTo>
                        <a:pt x="4125" y="16392"/>
                      </a:lnTo>
                      <a:lnTo>
                        <a:pt x="3775" y="16904"/>
                      </a:lnTo>
                      <a:lnTo>
                        <a:pt x="3463" y="17501"/>
                      </a:lnTo>
                      <a:lnTo>
                        <a:pt x="3074" y="18014"/>
                      </a:lnTo>
                      <a:lnTo>
                        <a:pt x="2802" y="18782"/>
                      </a:lnTo>
                      <a:lnTo>
                        <a:pt x="2490" y="19465"/>
                      </a:lnTo>
                      <a:lnTo>
                        <a:pt x="2218" y="20148"/>
                      </a:lnTo>
                      <a:lnTo>
                        <a:pt x="1984" y="20746"/>
                      </a:lnTo>
                      <a:lnTo>
                        <a:pt x="1751" y="21600"/>
                      </a:lnTo>
                      <a:lnTo>
                        <a:pt x="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4" name="AutoShape 36"/>
                <p:cNvSpPr>
                  <a:spLocks/>
                </p:cNvSpPr>
                <p:nvPr/>
              </p:nvSpPr>
              <p:spPr bwMode="auto">
                <a:xfrm>
                  <a:off x="645713" y="694687"/>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33"/>
                      </a:moveTo>
                      <a:lnTo>
                        <a:pt x="20749" y="0"/>
                      </a:lnTo>
                      <a:lnTo>
                        <a:pt x="21599" y="1006"/>
                      </a:lnTo>
                      <a:lnTo>
                        <a:pt x="121" y="21599"/>
                      </a:lnTo>
                      <a:lnTo>
                        <a:pt x="0" y="1923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5" name="AutoShape 37"/>
                <p:cNvSpPr>
                  <a:spLocks/>
                </p:cNvSpPr>
                <p:nvPr/>
              </p:nvSpPr>
              <p:spPr bwMode="auto">
                <a:xfrm>
                  <a:off x="648888" y="731193"/>
                  <a:ext cx="422279" cy="2444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597"/>
                      </a:moveTo>
                      <a:lnTo>
                        <a:pt x="53" y="19597"/>
                      </a:lnTo>
                      <a:lnTo>
                        <a:pt x="160" y="19501"/>
                      </a:lnTo>
                      <a:lnTo>
                        <a:pt x="294" y="19215"/>
                      </a:lnTo>
                      <a:lnTo>
                        <a:pt x="614" y="19120"/>
                      </a:lnTo>
                      <a:lnTo>
                        <a:pt x="748" y="18929"/>
                      </a:lnTo>
                      <a:lnTo>
                        <a:pt x="908" y="18834"/>
                      </a:lnTo>
                      <a:lnTo>
                        <a:pt x="1069" y="18691"/>
                      </a:lnTo>
                      <a:lnTo>
                        <a:pt x="1256" y="18500"/>
                      </a:lnTo>
                      <a:lnTo>
                        <a:pt x="1470" y="18309"/>
                      </a:lnTo>
                      <a:lnTo>
                        <a:pt x="1737" y="18214"/>
                      </a:lnTo>
                      <a:lnTo>
                        <a:pt x="1924" y="17928"/>
                      </a:lnTo>
                      <a:lnTo>
                        <a:pt x="2245" y="17880"/>
                      </a:lnTo>
                      <a:lnTo>
                        <a:pt x="2486" y="17594"/>
                      </a:lnTo>
                      <a:lnTo>
                        <a:pt x="2753" y="17308"/>
                      </a:lnTo>
                      <a:lnTo>
                        <a:pt x="3047" y="17117"/>
                      </a:lnTo>
                      <a:lnTo>
                        <a:pt x="3341" y="16879"/>
                      </a:lnTo>
                      <a:lnTo>
                        <a:pt x="3608" y="16593"/>
                      </a:lnTo>
                      <a:lnTo>
                        <a:pt x="3956" y="16307"/>
                      </a:lnTo>
                      <a:lnTo>
                        <a:pt x="4678" y="15878"/>
                      </a:lnTo>
                      <a:lnTo>
                        <a:pt x="4972" y="15496"/>
                      </a:lnTo>
                      <a:lnTo>
                        <a:pt x="5319" y="15210"/>
                      </a:lnTo>
                      <a:lnTo>
                        <a:pt x="5694" y="14972"/>
                      </a:lnTo>
                      <a:lnTo>
                        <a:pt x="6095" y="14590"/>
                      </a:lnTo>
                      <a:lnTo>
                        <a:pt x="6442" y="14304"/>
                      </a:lnTo>
                      <a:lnTo>
                        <a:pt x="6843" y="13970"/>
                      </a:lnTo>
                      <a:lnTo>
                        <a:pt x="7271" y="13589"/>
                      </a:lnTo>
                      <a:lnTo>
                        <a:pt x="7672" y="13303"/>
                      </a:lnTo>
                      <a:lnTo>
                        <a:pt x="8073" y="12874"/>
                      </a:lnTo>
                      <a:lnTo>
                        <a:pt x="8474" y="12588"/>
                      </a:lnTo>
                      <a:lnTo>
                        <a:pt x="8901" y="12158"/>
                      </a:lnTo>
                      <a:lnTo>
                        <a:pt x="9302" y="11777"/>
                      </a:lnTo>
                      <a:lnTo>
                        <a:pt x="9703" y="11443"/>
                      </a:lnTo>
                      <a:lnTo>
                        <a:pt x="10158" y="11062"/>
                      </a:lnTo>
                      <a:lnTo>
                        <a:pt x="10559" y="10680"/>
                      </a:lnTo>
                      <a:lnTo>
                        <a:pt x="11013" y="10347"/>
                      </a:lnTo>
                      <a:lnTo>
                        <a:pt x="11441" y="9870"/>
                      </a:lnTo>
                      <a:lnTo>
                        <a:pt x="11896" y="9441"/>
                      </a:lnTo>
                      <a:lnTo>
                        <a:pt x="12297" y="9059"/>
                      </a:lnTo>
                      <a:lnTo>
                        <a:pt x="12751" y="8630"/>
                      </a:lnTo>
                      <a:lnTo>
                        <a:pt x="13152" y="8153"/>
                      </a:lnTo>
                      <a:lnTo>
                        <a:pt x="13606" y="7772"/>
                      </a:lnTo>
                      <a:lnTo>
                        <a:pt x="14061" y="7438"/>
                      </a:lnTo>
                      <a:lnTo>
                        <a:pt x="14489" y="6961"/>
                      </a:lnTo>
                      <a:lnTo>
                        <a:pt x="14890" y="6532"/>
                      </a:lnTo>
                      <a:lnTo>
                        <a:pt x="15291" y="6150"/>
                      </a:lnTo>
                      <a:lnTo>
                        <a:pt x="15745" y="5721"/>
                      </a:lnTo>
                      <a:lnTo>
                        <a:pt x="16146" y="5245"/>
                      </a:lnTo>
                      <a:lnTo>
                        <a:pt x="16547" y="4815"/>
                      </a:lnTo>
                      <a:lnTo>
                        <a:pt x="16975" y="4339"/>
                      </a:lnTo>
                      <a:lnTo>
                        <a:pt x="17376" y="3909"/>
                      </a:lnTo>
                      <a:lnTo>
                        <a:pt x="17777" y="3528"/>
                      </a:lnTo>
                      <a:lnTo>
                        <a:pt x="18178" y="3099"/>
                      </a:lnTo>
                      <a:lnTo>
                        <a:pt x="18552" y="2622"/>
                      </a:lnTo>
                      <a:lnTo>
                        <a:pt x="18953" y="2193"/>
                      </a:lnTo>
                      <a:lnTo>
                        <a:pt x="19354" y="1716"/>
                      </a:lnTo>
                      <a:lnTo>
                        <a:pt x="19701" y="1287"/>
                      </a:lnTo>
                      <a:lnTo>
                        <a:pt x="20076" y="810"/>
                      </a:lnTo>
                      <a:lnTo>
                        <a:pt x="20423" y="429"/>
                      </a:lnTo>
                      <a:lnTo>
                        <a:pt x="20771" y="0"/>
                      </a:lnTo>
                      <a:lnTo>
                        <a:pt x="21600" y="1335"/>
                      </a:lnTo>
                      <a:lnTo>
                        <a:pt x="21546" y="1335"/>
                      </a:lnTo>
                      <a:lnTo>
                        <a:pt x="21332" y="1525"/>
                      </a:lnTo>
                      <a:lnTo>
                        <a:pt x="21172" y="1716"/>
                      </a:lnTo>
                      <a:lnTo>
                        <a:pt x="20771" y="2288"/>
                      </a:lnTo>
                      <a:lnTo>
                        <a:pt x="20664" y="2336"/>
                      </a:lnTo>
                      <a:lnTo>
                        <a:pt x="20530" y="2527"/>
                      </a:lnTo>
                      <a:lnTo>
                        <a:pt x="20370" y="2717"/>
                      </a:lnTo>
                      <a:lnTo>
                        <a:pt x="20209" y="3003"/>
                      </a:lnTo>
                      <a:lnTo>
                        <a:pt x="20022" y="3099"/>
                      </a:lnTo>
                      <a:lnTo>
                        <a:pt x="19862" y="3337"/>
                      </a:lnTo>
                      <a:lnTo>
                        <a:pt x="19648" y="3528"/>
                      </a:lnTo>
                      <a:lnTo>
                        <a:pt x="19461" y="3909"/>
                      </a:lnTo>
                      <a:lnTo>
                        <a:pt x="19247" y="4100"/>
                      </a:lnTo>
                      <a:lnTo>
                        <a:pt x="19060" y="4243"/>
                      </a:lnTo>
                      <a:lnTo>
                        <a:pt x="18793" y="4625"/>
                      </a:lnTo>
                      <a:lnTo>
                        <a:pt x="18552" y="4911"/>
                      </a:lnTo>
                      <a:lnTo>
                        <a:pt x="18285" y="5149"/>
                      </a:lnTo>
                      <a:lnTo>
                        <a:pt x="18044" y="5435"/>
                      </a:lnTo>
                      <a:lnTo>
                        <a:pt x="17777" y="5721"/>
                      </a:lnTo>
                      <a:lnTo>
                        <a:pt x="17483" y="6055"/>
                      </a:lnTo>
                      <a:lnTo>
                        <a:pt x="17162" y="6341"/>
                      </a:lnTo>
                      <a:lnTo>
                        <a:pt x="16868" y="6723"/>
                      </a:lnTo>
                      <a:lnTo>
                        <a:pt x="16547" y="7056"/>
                      </a:lnTo>
                      <a:lnTo>
                        <a:pt x="16253" y="7438"/>
                      </a:lnTo>
                      <a:lnTo>
                        <a:pt x="15905" y="7724"/>
                      </a:lnTo>
                      <a:lnTo>
                        <a:pt x="15531" y="8153"/>
                      </a:lnTo>
                      <a:lnTo>
                        <a:pt x="15184" y="8535"/>
                      </a:lnTo>
                      <a:lnTo>
                        <a:pt x="14836" y="8868"/>
                      </a:lnTo>
                      <a:lnTo>
                        <a:pt x="14435" y="9250"/>
                      </a:lnTo>
                      <a:lnTo>
                        <a:pt x="14007" y="9631"/>
                      </a:lnTo>
                      <a:lnTo>
                        <a:pt x="13606" y="9965"/>
                      </a:lnTo>
                      <a:lnTo>
                        <a:pt x="13205" y="10442"/>
                      </a:lnTo>
                      <a:lnTo>
                        <a:pt x="12751" y="10871"/>
                      </a:lnTo>
                      <a:lnTo>
                        <a:pt x="12350" y="11252"/>
                      </a:lnTo>
                      <a:lnTo>
                        <a:pt x="11896" y="11586"/>
                      </a:lnTo>
                      <a:lnTo>
                        <a:pt x="11441" y="12063"/>
                      </a:lnTo>
                      <a:lnTo>
                        <a:pt x="10960" y="12492"/>
                      </a:lnTo>
                      <a:lnTo>
                        <a:pt x="10505" y="12969"/>
                      </a:lnTo>
                      <a:lnTo>
                        <a:pt x="9998" y="13398"/>
                      </a:lnTo>
                      <a:lnTo>
                        <a:pt x="9543" y="13875"/>
                      </a:lnTo>
                      <a:lnTo>
                        <a:pt x="9035" y="14304"/>
                      </a:lnTo>
                      <a:lnTo>
                        <a:pt x="8474" y="14781"/>
                      </a:lnTo>
                      <a:lnTo>
                        <a:pt x="7966" y="15210"/>
                      </a:lnTo>
                      <a:lnTo>
                        <a:pt x="7404" y="15687"/>
                      </a:lnTo>
                      <a:lnTo>
                        <a:pt x="6843" y="16116"/>
                      </a:lnTo>
                      <a:lnTo>
                        <a:pt x="6308" y="16688"/>
                      </a:lnTo>
                      <a:lnTo>
                        <a:pt x="5747" y="17117"/>
                      </a:lnTo>
                      <a:lnTo>
                        <a:pt x="5186" y="17690"/>
                      </a:lnTo>
                      <a:lnTo>
                        <a:pt x="4571" y="18023"/>
                      </a:lnTo>
                      <a:lnTo>
                        <a:pt x="3956" y="18596"/>
                      </a:lnTo>
                      <a:lnTo>
                        <a:pt x="3341" y="19025"/>
                      </a:lnTo>
                      <a:lnTo>
                        <a:pt x="2753" y="19597"/>
                      </a:lnTo>
                      <a:lnTo>
                        <a:pt x="2085" y="20026"/>
                      </a:lnTo>
                      <a:lnTo>
                        <a:pt x="1416" y="20598"/>
                      </a:lnTo>
                      <a:lnTo>
                        <a:pt x="748" y="21027"/>
                      </a:lnTo>
                      <a:lnTo>
                        <a:pt x="160" y="21599"/>
                      </a:lnTo>
                      <a:lnTo>
                        <a:pt x="0" y="195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6" name="AutoShape 38"/>
                <p:cNvSpPr>
                  <a:spLocks/>
                </p:cNvSpPr>
                <p:nvPr/>
              </p:nvSpPr>
              <p:spPr bwMode="auto">
                <a:xfrm>
                  <a:off x="485374" y="897854"/>
                  <a:ext cx="160338"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64" y="0"/>
                      </a:moveTo>
                      <a:lnTo>
                        <a:pt x="21388" y="15119"/>
                      </a:lnTo>
                      <a:lnTo>
                        <a:pt x="21599" y="21599"/>
                      </a:lnTo>
                      <a:lnTo>
                        <a:pt x="0" y="2160"/>
                      </a:lnTo>
                      <a:lnTo>
                        <a:pt x="416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7" name="AutoShape 39"/>
                <p:cNvSpPr>
                  <a:spLocks/>
                </p:cNvSpPr>
                <p:nvPr/>
              </p:nvSpPr>
              <p:spPr bwMode="auto">
                <a:xfrm>
                  <a:off x="642538" y="229624"/>
                  <a:ext cx="130176" cy="952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872" y="0"/>
                      </a:lnTo>
                      <a:lnTo>
                        <a:pt x="21600" y="3861"/>
                      </a:lnTo>
                      <a:lnTo>
                        <a:pt x="2764" y="21599"/>
                      </a:lnTo>
                      <a:lnTo>
                        <a:pt x="0" y="1858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8" name="AutoShape 40"/>
                <p:cNvSpPr>
                  <a:spLocks/>
                </p:cNvSpPr>
                <p:nvPr/>
              </p:nvSpPr>
              <p:spPr bwMode="auto">
                <a:xfrm>
                  <a:off x="409174" y="153436"/>
                  <a:ext cx="584205"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89" y="13381"/>
                      </a:moveTo>
                      <a:lnTo>
                        <a:pt x="1314" y="15711"/>
                      </a:lnTo>
                      <a:lnTo>
                        <a:pt x="618" y="15425"/>
                      </a:lnTo>
                      <a:lnTo>
                        <a:pt x="618" y="15381"/>
                      </a:lnTo>
                      <a:lnTo>
                        <a:pt x="696" y="15249"/>
                      </a:lnTo>
                      <a:lnTo>
                        <a:pt x="696" y="15139"/>
                      </a:lnTo>
                      <a:lnTo>
                        <a:pt x="734" y="15007"/>
                      </a:lnTo>
                      <a:lnTo>
                        <a:pt x="773" y="14832"/>
                      </a:lnTo>
                      <a:lnTo>
                        <a:pt x="850" y="14678"/>
                      </a:lnTo>
                      <a:lnTo>
                        <a:pt x="850" y="14458"/>
                      </a:lnTo>
                      <a:lnTo>
                        <a:pt x="870" y="14260"/>
                      </a:lnTo>
                      <a:lnTo>
                        <a:pt x="870" y="14128"/>
                      </a:lnTo>
                      <a:lnTo>
                        <a:pt x="947" y="14041"/>
                      </a:lnTo>
                      <a:lnTo>
                        <a:pt x="947" y="13887"/>
                      </a:lnTo>
                      <a:lnTo>
                        <a:pt x="986" y="13799"/>
                      </a:lnTo>
                      <a:lnTo>
                        <a:pt x="986" y="13491"/>
                      </a:lnTo>
                      <a:lnTo>
                        <a:pt x="1024" y="13337"/>
                      </a:lnTo>
                      <a:lnTo>
                        <a:pt x="1024" y="13206"/>
                      </a:lnTo>
                      <a:lnTo>
                        <a:pt x="1063" y="13052"/>
                      </a:lnTo>
                      <a:lnTo>
                        <a:pt x="1063" y="12876"/>
                      </a:lnTo>
                      <a:lnTo>
                        <a:pt x="1102" y="12700"/>
                      </a:lnTo>
                      <a:lnTo>
                        <a:pt x="1102" y="11953"/>
                      </a:lnTo>
                      <a:lnTo>
                        <a:pt x="1140" y="11799"/>
                      </a:lnTo>
                      <a:lnTo>
                        <a:pt x="1140" y="10942"/>
                      </a:lnTo>
                      <a:lnTo>
                        <a:pt x="1102" y="10701"/>
                      </a:lnTo>
                      <a:lnTo>
                        <a:pt x="1102" y="10503"/>
                      </a:lnTo>
                      <a:lnTo>
                        <a:pt x="1063" y="10283"/>
                      </a:lnTo>
                      <a:lnTo>
                        <a:pt x="1063" y="9778"/>
                      </a:lnTo>
                      <a:lnTo>
                        <a:pt x="1024" y="9536"/>
                      </a:lnTo>
                      <a:lnTo>
                        <a:pt x="1024" y="9075"/>
                      </a:lnTo>
                      <a:lnTo>
                        <a:pt x="986" y="8789"/>
                      </a:lnTo>
                      <a:lnTo>
                        <a:pt x="947" y="8525"/>
                      </a:lnTo>
                      <a:lnTo>
                        <a:pt x="870" y="8240"/>
                      </a:lnTo>
                      <a:lnTo>
                        <a:pt x="850" y="7976"/>
                      </a:lnTo>
                      <a:lnTo>
                        <a:pt x="773" y="7405"/>
                      </a:lnTo>
                      <a:lnTo>
                        <a:pt x="696" y="7119"/>
                      </a:lnTo>
                      <a:lnTo>
                        <a:pt x="657" y="6811"/>
                      </a:lnTo>
                      <a:lnTo>
                        <a:pt x="580" y="6482"/>
                      </a:lnTo>
                      <a:lnTo>
                        <a:pt x="502" y="6196"/>
                      </a:lnTo>
                      <a:lnTo>
                        <a:pt x="483" y="5844"/>
                      </a:lnTo>
                      <a:lnTo>
                        <a:pt x="406" y="5559"/>
                      </a:lnTo>
                      <a:lnTo>
                        <a:pt x="290" y="5229"/>
                      </a:lnTo>
                      <a:lnTo>
                        <a:pt x="212" y="4900"/>
                      </a:lnTo>
                      <a:lnTo>
                        <a:pt x="135" y="4592"/>
                      </a:lnTo>
                      <a:lnTo>
                        <a:pt x="77" y="4262"/>
                      </a:lnTo>
                      <a:lnTo>
                        <a:pt x="38" y="4218"/>
                      </a:lnTo>
                      <a:lnTo>
                        <a:pt x="38" y="4109"/>
                      </a:lnTo>
                      <a:lnTo>
                        <a:pt x="0" y="3977"/>
                      </a:lnTo>
                      <a:lnTo>
                        <a:pt x="0" y="3757"/>
                      </a:lnTo>
                      <a:lnTo>
                        <a:pt x="38" y="3647"/>
                      </a:lnTo>
                      <a:lnTo>
                        <a:pt x="38" y="3318"/>
                      </a:lnTo>
                      <a:lnTo>
                        <a:pt x="116" y="2966"/>
                      </a:lnTo>
                      <a:lnTo>
                        <a:pt x="174" y="2812"/>
                      </a:lnTo>
                      <a:lnTo>
                        <a:pt x="251" y="2636"/>
                      </a:lnTo>
                      <a:lnTo>
                        <a:pt x="328" y="2439"/>
                      </a:lnTo>
                      <a:lnTo>
                        <a:pt x="483" y="2263"/>
                      </a:lnTo>
                      <a:lnTo>
                        <a:pt x="580" y="2043"/>
                      </a:lnTo>
                      <a:lnTo>
                        <a:pt x="734" y="1889"/>
                      </a:lnTo>
                      <a:lnTo>
                        <a:pt x="812" y="1757"/>
                      </a:lnTo>
                      <a:lnTo>
                        <a:pt x="908" y="1669"/>
                      </a:lnTo>
                      <a:lnTo>
                        <a:pt x="1024" y="1604"/>
                      </a:lnTo>
                      <a:lnTo>
                        <a:pt x="1140" y="1516"/>
                      </a:lnTo>
                      <a:lnTo>
                        <a:pt x="1237" y="1384"/>
                      </a:lnTo>
                      <a:lnTo>
                        <a:pt x="1469" y="1208"/>
                      </a:lnTo>
                      <a:lnTo>
                        <a:pt x="1624" y="1142"/>
                      </a:lnTo>
                      <a:lnTo>
                        <a:pt x="1721" y="1054"/>
                      </a:lnTo>
                      <a:lnTo>
                        <a:pt x="1914" y="966"/>
                      </a:lnTo>
                      <a:lnTo>
                        <a:pt x="2011" y="878"/>
                      </a:lnTo>
                      <a:lnTo>
                        <a:pt x="2204" y="834"/>
                      </a:lnTo>
                      <a:lnTo>
                        <a:pt x="2378" y="769"/>
                      </a:lnTo>
                      <a:lnTo>
                        <a:pt x="2533" y="681"/>
                      </a:lnTo>
                      <a:lnTo>
                        <a:pt x="2726" y="593"/>
                      </a:lnTo>
                      <a:lnTo>
                        <a:pt x="2939" y="549"/>
                      </a:lnTo>
                      <a:lnTo>
                        <a:pt x="3113" y="461"/>
                      </a:lnTo>
                      <a:lnTo>
                        <a:pt x="3345" y="373"/>
                      </a:lnTo>
                      <a:lnTo>
                        <a:pt x="3596" y="329"/>
                      </a:lnTo>
                      <a:lnTo>
                        <a:pt x="3828" y="307"/>
                      </a:lnTo>
                      <a:lnTo>
                        <a:pt x="4080" y="263"/>
                      </a:lnTo>
                      <a:lnTo>
                        <a:pt x="4331" y="175"/>
                      </a:lnTo>
                      <a:lnTo>
                        <a:pt x="4582" y="131"/>
                      </a:lnTo>
                      <a:lnTo>
                        <a:pt x="4853" y="131"/>
                      </a:lnTo>
                      <a:lnTo>
                        <a:pt x="5433" y="43"/>
                      </a:lnTo>
                      <a:lnTo>
                        <a:pt x="6400" y="43"/>
                      </a:lnTo>
                      <a:lnTo>
                        <a:pt x="6729" y="0"/>
                      </a:lnTo>
                      <a:lnTo>
                        <a:pt x="7676" y="0"/>
                      </a:lnTo>
                      <a:lnTo>
                        <a:pt x="8005" y="43"/>
                      </a:lnTo>
                      <a:lnTo>
                        <a:pt x="8334" y="43"/>
                      </a:lnTo>
                      <a:lnTo>
                        <a:pt x="8663" y="87"/>
                      </a:lnTo>
                      <a:lnTo>
                        <a:pt x="8972" y="87"/>
                      </a:lnTo>
                      <a:lnTo>
                        <a:pt x="9301" y="131"/>
                      </a:lnTo>
                      <a:lnTo>
                        <a:pt x="9591" y="175"/>
                      </a:lnTo>
                      <a:lnTo>
                        <a:pt x="9958" y="263"/>
                      </a:lnTo>
                      <a:lnTo>
                        <a:pt x="10248" y="329"/>
                      </a:lnTo>
                      <a:lnTo>
                        <a:pt x="10577" y="373"/>
                      </a:lnTo>
                      <a:lnTo>
                        <a:pt x="10867" y="461"/>
                      </a:lnTo>
                      <a:lnTo>
                        <a:pt x="11215" y="593"/>
                      </a:lnTo>
                      <a:lnTo>
                        <a:pt x="11544" y="637"/>
                      </a:lnTo>
                      <a:lnTo>
                        <a:pt x="11834" y="769"/>
                      </a:lnTo>
                      <a:lnTo>
                        <a:pt x="12124" y="878"/>
                      </a:lnTo>
                      <a:lnTo>
                        <a:pt x="12453" y="1054"/>
                      </a:lnTo>
                      <a:lnTo>
                        <a:pt x="12743" y="1186"/>
                      </a:lnTo>
                      <a:lnTo>
                        <a:pt x="13052" y="1296"/>
                      </a:lnTo>
                      <a:lnTo>
                        <a:pt x="13342" y="1472"/>
                      </a:lnTo>
                      <a:lnTo>
                        <a:pt x="13671" y="1669"/>
                      </a:lnTo>
                      <a:lnTo>
                        <a:pt x="13923" y="1845"/>
                      </a:lnTo>
                      <a:lnTo>
                        <a:pt x="14213" y="2043"/>
                      </a:lnTo>
                      <a:lnTo>
                        <a:pt x="14483" y="2219"/>
                      </a:lnTo>
                      <a:lnTo>
                        <a:pt x="14773" y="2461"/>
                      </a:lnTo>
                      <a:lnTo>
                        <a:pt x="15063" y="2680"/>
                      </a:lnTo>
                      <a:lnTo>
                        <a:pt x="15353" y="2922"/>
                      </a:lnTo>
                      <a:lnTo>
                        <a:pt x="15624" y="3230"/>
                      </a:lnTo>
                      <a:lnTo>
                        <a:pt x="15914" y="3515"/>
                      </a:lnTo>
                      <a:lnTo>
                        <a:pt x="16688" y="4394"/>
                      </a:lnTo>
                      <a:lnTo>
                        <a:pt x="16939" y="4724"/>
                      </a:lnTo>
                      <a:lnTo>
                        <a:pt x="17152" y="5053"/>
                      </a:lnTo>
                      <a:lnTo>
                        <a:pt x="17423" y="5427"/>
                      </a:lnTo>
                      <a:lnTo>
                        <a:pt x="17635" y="5822"/>
                      </a:lnTo>
                      <a:lnTo>
                        <a:pt x="17887" y="6240"/>
                      </a:lnTo>
                      <a:lnTo>
                        <a:pt x="18080" y="6657"/>
                      </a:lnTo>
                      <a:lnTo>
                        <a:pt x="18331" y="7075"/>
                      </a:lnTo>
                      <a:lnTo>
                        <a:pt x="18525" y="7536"/>
                      </a:lnTo>
                      <a:lnTo>
                        <a:pt x="18738" y="7976"/>
                      </a:lnTo>
                      <a:lnTo>
                        <a:pt x="18970" y="8481"/>
                      </a:lnTo>
                      <a:lnTo>
                        <a:pt x="19144" y="8987"/>
                      </a:lnTo>
                      <a:lnTo>
                        <a:pt x="19356" y="9492"/>
                      </a:lnTo>
                      <a:lnTo>
                        <a:pt x="19550" y="10085"/>
                      </a:lnTo>
                      <a:lnTo>
                        <a:pt x="19878" y="11206"/>
                      </a:lnTo>
                      <a:lnTo>
                        <a:pt x="20072" y="11799"/>
                      </a:lnTo>
                      <a:lnTo>
                        <a:pt x="20207" y="12415"/>
                      </a:lnTo>
                      <a:lnTo>
                        <a:pt x="20362" y="13052"/>
                      </a:lnTo>
                      <a:lnTo>
                        <a:pt x="20497" y="13711"/>
                      </a:lnTo>
                      <a:lnTo>
                        <a:pt x="20652" y="14370"/>
                      </a:lnTo>
                      <a:lnTo>
                        <a:pt x="20807" y="15139"/>
                      </a:lnTo>
                      <a:lnTo>
                        <a:pt x="20903" y="15842"/>
                      </a:lnTo>
                      <a:lnTo>
                        <a:pt x="21135" y="17337"/>
                      </a:lnTo>
                      <a:lnTo>
                        <a:pt x="21271" y="18172"/>
                      </a:lnTo>
                      <a:lnTo>
                        <a:pt x="21348" y="18985"/>
                      </a:lnTo>
                      <a:lnTo>
                        <a:pt x="21425" y="19820"/>
                      </a:lnTo>
                      <a:lnTo>
                        <a:pt x="21503" y="20699"/>
                      </a:lnTo>
                      <a:lnTo>
                        <a:pt x="21599" y="21600"/>
                      </a:lnTo>
                      <a:lnTo>
                        <a:pt x="20729" y="21402"/>
                      </a:lnTo>
                      <a:lnTo>
                        <a:pt x="20729" y="21116"/>
                      </a:lnTo>
                      <a:lnTo>
                        <a:pt x="20691" y="20940"/>
                      </a:lnTo>
                      <a:lnTo>
                        <a:pt x="20691" y="20391"/>
                      </a:lnTo>
                      <a:lnTo>
                        <a:pt x="20652" y="20149"/>
                      </a:lnTo>
                      <a:lnTo>
                        <a:pt x="20613" y="19864"/>
                      </a:lnTo>
                      <a:lnTo>
                        <a:pt x="20613" y="19556"/>
                      </a:lnTo>
                      <a:lnTo>
                        <a:pt x="20575" y="19270"/>
                      </a:lnTo>
                      <a:lnTo>
                        <a:pt x="20536" y="18941"/>
                      </a:lnTo>
                      <a:lnTo>
                        <a:pt x="20497" y="18589"/>
                      </a:lnTo>
                      <a:lnTo>
                        <a:pt x="20459" y="18216"/>
                      </a:lnTo>
                      <a:lnTo>
                        <a:pt x="20459" y="17886"/>
                      </a:lnTo>
                      <a:lnTo>
                        <a:pt x="20401" y="17468"/>
                      </a:lnTo>
                      <a:lnTo>
                        <a:pt x="20323" y="17051"/>
                      </a:lnTo>
                      <a:lnTo>
                        <a:pt x="20285" y="16633"/>
                      </a:lnTo>
                      <a:lnTo>
                        <a:pt x="20130" y="15711"/>
                      </a:lnTo>
                      <a:lnTo>
                        <a:pt x="20072" y="15249"/>
                      </a:lnTo>
                      <a:lnTo>
                        <a:pt x="19956" y="14788"/>
                      </a:lnTo>
                      <a:lnTo>
                        <a:pt x="19878" y="14348"/>
                      </a:lnTo>
                      <a:lnTo>
                        <a:pt x="19762" y="13843"/>
                      </a:lnTo>
                      <a:lnTo>
                        <a:pt x="19666" y="13381"/>
                      </a:lnTo>
                      <a:lnTo>
                        <a:pt x="19550" y="12876"/>
                      </a:lnTo>
                      <a:lnTo>
                        <a:pt x="19395" y="12371"/>
                      </a:lnTo>
                      <a:lnTo>
                        <a:pt x="19260" y="11821"/>
                      </a:lnTo>
                      <a:lnTo>
                        <a:pt x="19105" y="11382"/>
                      </a:lnTo>
                      <a:lnTo>
                        <a:pt x="18970" y="10832"/>
                      </a:lnTo>
                      <a:lnTo>
                        <a:pt x="18815" y="10371"/>
                      </a:lnTo>
                      <a:lnTo>
                        <a:pt x="18622" y="9822"/>
                      </a:lnTo>
                      <a:lnTo>
                        <a:pt x="18409" y="9316"/>
                      </a:lnTo>
                      <a:lnTo>
                        <a:pt x="18235" y="8833"/>
                      </a:lnTo>
                      <a:lnTo>
                        <a:pt x="18003" y="8327"/>
                      </a:lnTo>
                      <a:lnTo>
                        <a:pt x="17790" y="7866"/>
                      </a:lnTo>
                      <a:lnTo>
                        <a:pt x="17519" y="7405"/>
                      </a:lnTo>
                      <a:lnTo>
                        <a:pt x="17268" y="6899"/>
                      </a:lnTo>
                      <a:lnTo>
                        <a:pt x="17055" y="6438"/>
                      </a:lnTo>
                      <a:lnTo>
                        <a:pt x="16765" y="5976"/>
                      </a:lnTo>
                      <a:lnTo>
                        <a:pt x="16456" y="5559"/>
                      </a:lnTo>
                      <a:lnTo>
                        <a:pt x="16166" y="5097"/>
                      </a:lnTo>
                      <a:lnTo>
                        <a:pt x="15876" y="4724"/>
                      </a:lnTo>
                      <a:lnTo>
                        <a:pt x="15547" y="4306"/>
                      </a:lnTo>
                      <a:lnTo>
                        <a:pt x="15179" y="3933"/>
                      </a:lnTo>
                      <a:lnTo>
                        <a:pt x="14851" y="3559"/>
                      </a:lnTo>
                      <a:lnTo>
                        <a:pt x="14483" y="3230"/>
                      </a:lnTo>
                      <a:lnTo>
                        <a:pt x="14077" y="2878"/>
                      </a:lnTo>
                      <a:lnTo>
                        <a:pt x="13671" y="2592"/>
                      </a:lnTo>
                      <a:lnTo>
                        <a:pt x="13226" y="2263"/>
                      </a:lnTo>
                      <a:lnTo>
                        <a:pt x="12820" y="2043"/>
                      </a:lnTo>
                      <a:lnTo>
                        <a:pt x="12337" y="1757"/>
                      </a:lnTo>
                      <a:lnTo>
                        <a:pt x="11873" y="1560"/>
                      </a:lnTo>
                      <a:lnTo>
                        <a:pt x="11389" y="1340"/>
                      </a:lnTo>
                      <a:lnTo>
                        <a:pt x="10906" y="1208"/>
                      </a:lnTo>
                      <a:lnTo>
                        <a:pt x="10364" y="1054"/>
                      </a:lnTo>
                      <a:lnTo>
                        <a:pt x="9804" y="922"/>
                      </a:lnTo>
                      <a:lnTo>
                        <a:pt x="9262" y="878"/>
                      </a:lnTo>
                      <a:lnTo>
                        <a:pt x="8701" y="834"/>
                      </a:lnTo>
                      <a:lnTo>
                        <a:pt x="8083" y="791"/>
                      </a:lnTo>
                      <a:lnTo>
                        <a:pt x="7464" y="834"/>
                      </a:lnTo>
                      <a:lnTo>
                        <a:pt x="6826" y="878"/>
                      </a:lnTo>
                      <a:lnTo>
                        <a:pt x="6207" y="966"/>
                      </a:lnTo>
                      <a:lnTo>
                        <a:pt x="5665" y="966"/>
                      </a:lnTo>
                      <a:lnTo>
                        <a:pt x="5472" y="1010"/>
                      </a:lnTo>
                      <a:lnTo>
                        <a:pt x="5298" y="1054"/>
                      </a:lnTo>
                      <a:lnTo>
                        <a:pt x="4931" y="1054"/>
                      </a:lnTo>
                      <a:lnTo>
                        <a:pt x="4815" y="1098"/>
                      </a:lnTo>
                      <a:lnTo>
                        <a:pt x="4582" y="1098"/>
                      </a:lnTo>
                      <a:lnTo>
                        <a:pt x="4486" y="1142"/>
                      </a:lnTo>
                      <a:lnTo>
                        <a:pt x="4370" y="1186"/>
                      </a:lnTo>
                      <a:lnTo>
                        <a:pt x="4215" y="1186"/>
                      </a:lnTo>
                      <a:lnTo>
                        <a:pt x="4080" y="1208"/>
                      </a:lnTo>
                      <a:lnTo>
                        <a:pt x="3964" y="1208"/>
                      </a:lnTo>
                      <a:lnTo>
                        <a:pt x="3848" y="1252"/>
                      </a:lnTo>
                      <a:lnTo>
                        <a:pt x="3712" y="1296"/>
                      </a:lnTo>
                      <a:lnTo>
                        <a:pt x="3558" y="1340"/>
                      </a:lnTo>
                      <a:lnTo>
                        <a:pt x="3461" y="1340"/>
                      </a:lnTo>
                      <a:lnTo>
                        <a:pt x="3345" y="1428"/>
                      </a:lnTo>
                      <a:lnTo>
                        <a:pt x="3190" y="1428"/>
                      </a:lnTo>
                      <a:lnTo>
                        <a:pt x="3055" y="1472"/>
                      </a:lnTo>
                      <a:lnTo>
                        <a:pt x="2900" y="1516"/>
                      </a:lnTo>
                      <a:lnTo>
                        <a:pt x="2784" y="1604"/>
                      </a:lnTo>
                      <a:lnTo>
                        <a:pt x="2687" y="1626"/>
                      </a:lnTo>
                      <a:lnTo>
                        <a:pt x="2533" y="1669"/>
                      </a:lnTo>
                      <a:lnTo>
                        <a:pt x="2417" y="1713"/>
                      </a:lnTo>
                      <a:lnTo>
                        <a:pt x="2320" y="1757"/>
                      </a:lnTo>
                      <a:lnTo>
                        <a:pt x="2204" y="1845"/>
                      </a:lnTo>
                      <a:lnTo>
                        <a:pt x="2088" y="1889"/>
                      </a:lnTo>
                      <a:lnTo>
                        <a:pt x="1953" y="1977"/>
                      </a:lnTo>
                      <a:lnTo>
                        <a:pt x="1837" y="2043"/>
                      </a:lnTo>
                      <a:lnTo>
                        <a:pt x="1643" y="2175"/>
                      </a:lnTo>
                      <a:lnTo>
                        <a:pt x="1469" y="2351"/>
                      </a:lnTo>
                      <a:lnTo>
                        <a:pt x="1276" y="2504"/>
                      </a:lnTo>
                      <a:lnTo>
                        <a:pt x="1179" y="2680"/>
                      </a:lnTo>
                      <a:lnTo>
                        <a:pt x="1024" y="2878"/>
                      </a:lnTo>
                      <a:lnTo>
                        <a:pt x="947" y="3142"/>
                      </a:lnTo>
                      <a:lnTo>
                        <a:pt x="908" y="3230"/>
                      </a:lnTo>
                      <a:lnTo>
                        <a:pt x="870" y="3339"/>
                      </a:lnTo>
                      <a:lnTo>
                        <a:pt x="870" y="4021"/>
                      </a:lnTo>
                      <a:lnTo>
                        <a:pt x="947" y="4174"/>
                      </a:lnTo>
                      <a:lnTo>
                        <a:pt x="947" y="4218"/>
                      </a:lnTo>
                      <a:lnTo>
                        <a:pt x="1024" y="4438"/>
                      </a:lnTo>
                      <a:lnTo>
                        <a:pt x="1024" y="4570"/>
                      </a:lnTo>
                      <a:lnTo>
                        <a:pt x="1102" y="4724"/>
                      </a:lnTo>
                      <a:lnTo>
                        <a:pt x="1179" y="4900"/>
                      </a:lnTo>
                      <a:lnTo>
                        <a:pt x="1218" y="5141"/>
                      </a:lnTo>
                      <a:lnTo>
                        <a:pt x="1237" y="5273"/>
                      </a:lnTo>
                      <a:lnTo>
                        <a:pt x="1276" y="5405"/>
                      </a:lnTo>
                      <a:lnTo>
                        <a:pt x="1276" y="5515"/>
                      </a:lnTo>
                      <a:lnTo>
                        <a:pt x="1314" y="5647"/>
                      </a:lnTo>
                      <a:lnTo>
                        <a:pt x="1353" y="5822"/>
                      </a:lnTo>
                      <a:lnTo>
                        <a:pt x="1430" y="5932"/>
                      </a:lnTo>
                      <a:lnTo>
                        <a:pt x="1430" y="6108"/>
                      </a:lnTo>
                      <a:lnTo>
                        <a:pt x="1508" y="6284"/>
                      </a:lnTo>
                      <a:lnTo>
                        <a:pt x="1508" y="6394"/>
                      </a:lnTo>
                      <a:lnTo>
                        <a:pt x="1547" y="6570"/>
                      </a:lnTo>
                      <a:lnTo>
                        <a:pt x="1585" y="6723"/>
                      </a:lnTo>
                      <a:lnTo>
                        <a:pt x="1624" y="6943"/>
                      </a:lnTo>
                      <a:lnTo>
                        <a:pt x="1643" y="7119"/>
                      </a:lnTo>
                      <a:lnTo>
                        <a:pt x="1682" y="7273"/>
                      </a:lnTo>
                      <a:lnTo>
                        <a:pt x="1721" y="7492"/>
                      </a:lnTo>
                      <a:lnTo>
                        <a:pt x="1759" y="7690"/>
                      </a:lnTo>
                      <a:lnTo>
                        <a:pt x="1798" y="7866"/>
                      </a:lnTo>
                      <a:lnTo>
                        <a:pt x="1798" y="8020"/>
                      </a:lnTo>
                      <a:lnTo>
                        <a:pt x="1837" y="8240"/>
                      </a:lnTo>
                      <a:lnTo>
                        <a:pt x="1875" y="8437"/>
                      </a:lnTo>
                      <a:lnTo>
                        <a:pt x="1914" y="8657"/>
                      </a:lnTo>
                      <a:lnTo>
                        <a:pt x="1953" y="8833"/>
                      </a:lnTo>
                      <a:lnTo>
                        <a:pt x="1953" y="9031"/>
                      </a:lnTo>
                      <a:lnTo>
                        <a:pt x="1991" y="9250"/>
                      </a:lnTo>
                      <a:lnTo>
                        <a:pt x="1991" y="9448"/>
                      </a:lnTo>
                      <a:lnTo>
                        <a:pt x="2011" y="9668"/>
                      </a:lnTo>
                      <a:lnTo>
                        <a:pt x="2011" y="10283"/>
                      </a:lnTo>
                      <a:lnTo>
                        <a:pt x="2049" y="10525"/>
                      </a:lnTo>
                      <a:lnTo>
                        <a:pt x="2088" y="10745"/>
                      </a:lnTo>
                      <a:lnTo>
                        <a:pt x="2088" y="11821"/>
                      </a:lnTo>
                      <a:lnTo>
                        <a:pt x="2049" y="12041"/>
                      </a:lnTo>
                      <a:lnTo>
                        <a:pt x="2011" y="12239"/>
                      </a:lnTo>
                      <a:lnTo>
                        <a:pt x="2011" y="12700"/>
                      </a:lnTo>
                      <a:lnTo>
                        <a:pt x="1991" y="12920"/>
                      </a:lnTo>
                      <a:lnTo>
                        <a:pt x="1953" y="13074"/>
                      </a:lnTo>
                      <a:lnTo>
                        <a:pt x="1914" y="13293"/>
                      </a:lnTo>
                      <a:lnTo>
                        <a:pt x="1875" y="13491"/>
                      </a:lnTo>
                      <a:lnTo>
                        <a:pt x="1798" y="13711"/>
                      </a:lnTo>
                      <a:lnTo>
                        <a:pt x="1759" y="13931"/>
                      </a:lnTo>
                      <a:lnTo>
                        <a:pt x="1721" y="14128"/>
                      </a:lnTo>
                      <a:lnTo>
                        <a:pt x="1682" y="14348"/>
                      </a:lnTo>
                      <a:lnTo>
                        <a:pt x="4621" y="12656"/>
                      </a:lnTo>
                      <a:lnTo>
                        <a:pt x="4989" y="133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9" name="AutoShape 41"/>
                <p:cNvSpPr>
                  <a:spLocks/>
                </p:cNvSpPr>
                <p:nvPr/>
              </p:nvSpPr>
              <p:spPr bwMode="auto">
                <a:xfrm>
                  <a:off x="444099" y="194705"/>
                  <a:ext cx="114301"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72" y="0"/>
                      </a:moveTo>
                      <a:lnTo>
                        <a:pt x="21599" y="18076"/>
                      </a:lnTo>
                      <a:lnTo>
                        <a:pt x="18961" y="21600"/>
                      </a:lnTo>
                      <a:lnTo>
                        <a:pt x="0" y="5208"/>
                      </a:lnTo>
                      <a:lnTo>
                        <a:pt x="117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0" name="AutoShape 42"/>
                <p:cNvSpPr>
                  <a:spLocks/>
                </p:cNvSpPr>
                <p:nvPr/>
              </p:nvSpPr>
              <p:spPr bwMode="auto">
                <a:xfrm>
                  <a:off x="483786" y="302637"/>
                  <a:ext cx="80964" cy="90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402" y="4397"/>
                      </a:moveTo>
                      <a:lnTo>
                        <a:pt x="11845" y="4656"/>
                      </a:lnTo>
                      <a:lnTo>
                        <a:pt x="10730" y="5949"/>
                      </a:lnTo>
                      <a:lnTo>
                        <a:pt x="9754" y="6337"/>
                      </a:lnTo>
                      <a:lnTo>
                        <a:pt x="8918" y="7113"/>
                      </a:lnTo>
                      <a:lnTo>
                        <a:pt x="8082" y="8148"/>
                      </a:lnTo>
                      <a:lnTo>
                        <a:pt x="7385" y="9053"/>
                      </a:lnTo>
                      <a:lnTo>
                        <a:pt x="6549" y="9829"/>
                      </a:lnTo>
                      <a:lnTo>
                        <a:pt x="5295" y="11770"/>
                      </a:lnTo>
                      <a:lnTo>
                        <a:pt x="5016" y="13063"/>
                      </a:lnTo>
                      <a:lnTo>
                        <a:pt x="4738" y="13710"/>
                      </a:lnTo>
                      <a:lnTo>
                        <a:pt x="4738" y="14744"/>
                      </a:lnTo>
                      <a:lnTo>
                        <a:pt x="5016" y="15520"/>
                      </a:lnTo>
                      <a:lnTo>
                        <a:pt x="5992" y="16297"/>
                      </a:lnTo>
                      <a:lnTo>
                        <a:pt x="6828" y="16426"/>
                      </a:lnTo>
                      <a:lnTo>
                        <a:pt x="7943" y="16685"/>
                      </a:lnTo>
                      <a:lnTo>
                        <a:pt x="8639" y="16426"/>
                      </a:lnTo>
                      <a:lnTo>
                        <a:pt x="10033" y="16297"/>
                      </a:lnTo>
                      <a:lnTo>
                        <a:pt x="11009" y="15779"/>
                      </a:lnTo>
                      <a:lnTo>
                        <a:pt x="13238" y="14227"/>
                      </a:lnTo>
                      <a:lnTo>
                        <a:pt x="14492" y="13322"/>
                      </a:lnTo>
                      <a:lnTo>
                        <a:pt x="15329" y="12287"/>
                      </a:lnTo>
                      <a:lnTo>
                        <a:pt x="16304" y="11511"/>
                      </a:lnTo>
                      <a:lnTo>
                        <a:pt x="16861" y="10605"/>
                      </a:lnTo>
                      <a:lnTo>
                        <a:pt x="17976" y="9829"/>
                      </a:lnTo>
                      <a:lnTo>
                        <a:pt x="18952" y="8665"/>
                      </a:lnTo>
                      <a:lnTo>
                        <a:pt x="19509" y="8148"/>
                      </a:lnTo>
                      <a:lnTo>
                        <a:pt x="21600" y="11770"/>
                      </a:lnTo>
                      <a:lnTo>
                        <a:pt x="21321" y="11770"/>
                      </a:lnTo>
                      <a:lnTo>
                        <a:pt x="21181" y="12546"/>
                      </a:lnTo>
                      <a:lnTo>
                        <a:pt x="20345" y="13063"/>
                      </a:lnTo>
                      <a:lnTo>
                        <a:pt x="19788" y="13968"/>
                      </a:lnTo>
                      <a:lnTo>
                        <a:pt x="18673" y="15003"/>
                      </a:lnTo>
                      <a:lnTo>
                        <a:pt x="17698" y="16297"/>
                      </a:lnTo>
                      <a:lnTo>
                        <a:pt x="16304" y="17202"/>
                      </a:lnTo>
                      <a:lnTo>
                        <a:pt x="15050" y="18495"/>
                      </a:lnTo>
                      <a:lnTo>
                        <a:pt x="13378" y="19401"/>
                      </a:lnTo>
                      <a:lnTo>
                        <a:pt x="12123" y="20435"/>
                      </a:lnTo>
                      <a:lnTo>
                        <a:pt x="10590" y="20953"/>
                      </a:lnTo>
                      <a:lnTo>
                        <a:pt x="9197" y="21599"/>
                      </a:lnTo>
                      <a:lnTo>
                        <a:pt x="5992" y="21599"/>
                      </a:lnTo>
                      <a:lnTo>
                        <a:pt x="4459" y="20953"/>
                      </a:lnTo>
                      <a:lnTo>
                        <a:pt x="3065" y="20177"/>
                      </a:lnTo>
                      <a:lnTo>
                        <a:pt x="2369" y="19142"/>
                      </a:lnTo>
                      <a:lnTo>
                        <a:pt x="1811" y="18754"/>
                      </a:lnTo>
                      <a:lnTo>
                        <a:pt x="975" y="17202"/>
                      </a:lnTo>
                      <a:lnTo>
                        <a:pt x="418" y="16297"/>
                      </a:lnTo>
                      <a:lnTo>
                        <a:pt x="418" y="15779"/>
                      </a:lnTo>
                      <a:lnTo>
                        <a:pt x="139" y="14744"/>
                      </a:lnTo>
                      <a:lnTo>
                        <a:pt x="139" y="14227"/>
                      </a:lnTo>
                      <a:lnTo>
                        <a:pt x="0" y="13322"/>
                      </a:lnTo>
                      <a:lnTo>
                        <a:pt x="0" y="12546"/>
                      </a:lnTo>
                      <a:lnTo>
                        <a:pt x="139" y="11770"/>
                      </a:lnTo>
                      <a:lnTo>
                        <a:pt x="418" y="11123"/>
                      </a:lnTo>
                      <a:lnTo>
                        <a:pt x="696" y="9571"/>
                      </a:lnTo>
                      <a:lnTo>
                        <a:pt x="1532" y="8407"/>
                      </a:lnTo>
                      <a:lnTo>
                        <a:pt x="2369" y="6855"/>
                      </a:lnTo>
                      <a:lnTo>
                        <a:pt x="3065" y="5432"/>
                      </a:lnTo>
                      <a:lnTo>
                        <a:pt x="4180" y="4138"/>
                      </a:lnTo>
                      <a:lnTo>
                        <a:pt x="5016" y="3233"/>
                      </a:lnTo>
                      <a:lnTo>
                        <a:pt x="5992" y="1940"/>
                      </a:lnTo>
                      <a:lnTo>
                        <a:pt x="6828" y="1293"/>
                      </a:lnTo>
                      <a:lnTo>
                        <a:pt x="7943" y="517"/>
                      </a:lnTo>
                      <a:lnTo>
                        <a:pt x="8639" y="0"/>
                      </a:lnTo>
                      <a:lnTo>
                        <a:pt x="12402" y="43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1" name="AutoShape 43"/>
                <p:cNvSpPr>
                  <a:spLocks/>
                </p:cNvSpPr>
                <p:nvPr/>
              </p:nvSpPr>
              <p:spPr bwMode="auto">
                <a:xfrm>
                  <a:off x="647301" y="334382"/>
                  <a:ext cx="104776"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9" y="3039"/>
                      </a:moveTo>
                      <a:lnTo>
                        <a:pt x="7378" y="3679"/>
                      </a:lnTo>
                      <a:lnTo>
                        <a:pt x="6522" y="4799"/>
                      </a:lnTo>
                      <a:lnTo>
                        <a:pt x="6095" y="5759"/>
                      </a:lnTo>
                      <a:lnTo>
                        <a:pt x="5453" y="6719"/>
                      </a:lnTo>
                      <a:lnTo>
                        <a:pt x="5132" y="7839"/>
                      </a:lnTo>
                      <a:lnTo>
                        <a:pt x="4704" y="8799"/>
                      </a:lnTo>
                      <a:lnTo>
                        <a:pt x="4277" y="10079"/>
                      </a:lnTo>
                      <a:lnTo>
                        <a:pt x="4063" y="10880"/>
                      </a:lnTo>
                      <a:lnTo>
                        <a:pt x="3849" y="12160"/>
                      </a:lnTo>
                      <a:lnTo>
                        <a:pt x="3849" y="13440"/>
                      </a:lnTo>
                      <a:lnTo>
                        <a:pt x="4063" y="13920"/>
                      </a:lnTo>
                      <a:lnTo>
                        <a:pt x="4704" y="14880"/>
                      </a:lnTo>
                      <a:lnTo>
                        <a:pt x="5346" y="15520"/>
                      </a:lnTo>
                      <a:lnTo>
                        <a:pt x="6522" y="15840"/>
                      </a:lnTo>
                      <a:lnTo>
                        <a:pt x="7485" y="15840"/>
                      </a:lnTo>
                      <a:lnTo>
                        <a:pt x="8768" y="15520"/>
                      </a:lnTo>
                      <a:lnTo>
                        <a:pt x="9516" y="15200"/>
                      </a:lnTo>
                      <a:lnTo>
                        <a:pt x="10800" y="14240"/>
                      </a:lnTo>
                      <a:lnTo>
                        <a:pt x="11548" y="13440"/>
                      </a:lnTo>
                      <a:lnTo>
                        <a:pt x="12617" y="12160"/>
                      </a:lnTo>
                      <a:lnTo>
                        <a:pt x="14221" y="9759"/>
                      </a:lnTo>
                      <a:lnTo>
                        <a:pt x="14863" y="8159"/>
                      </a:lnTo>
                      <a:lnTo>
                        <a:pt x="15611" y="6719"/>
                      </a:lnTo>
                      <a:lnTo>
                        <a:pt x="16039" y="5119"/>
                      </a:lnTo>
                      <a:lnTo>
                        <a:pt x="16895" y="3999"/>
                      </a:lnTo>
                      <a:lnTo>
                        <a:pt x="17108" y="2399"/>
                      </a:lnTo>
                      <a:lnTo>
                        <a:pt x="17536" y="1439"/>
                      </a:lnTo>
                      <a:lnTo>
                        <a:pt x="17643" y="639"/>
                      </a:lnTo>
                      <a:lnTo>
                        <a:pt x="18071" y="0"/>
                      </a:lnTo>
                      <a:lnTo>
                        <a:pt x="21600" y="1759"/>
                      </a:lnTo>
                      <a:lnTo>
                        <a:pt x="21386" y="1759"/>
                      </a:lnTo>
                      <a:lnTo>
                        <a:pt x="21172" y="2399"/>
                      </a:lnTo>
                      <a:lnTo>
                        <a:pt x="20958" y="3679"/>
                      </a:lnTo>
                      <a:lnTo>
                        <a:pt x="20530" y="5119"/>
                      </a:lnTo>
                      <a:lnTo>
                        <a:pt x="20316" y="5759"/>
                      </a:lnTo>
                      <a:lnTo>
                        <a:pt x="19889" y="6719"/>
                      </a:lnTo>
                      <a:lnTo>
                        <a:pt x="19568" y="7519"/>
                      </a:lnTo>
                      <a:lnTo>
                        <a:pt x="19354" y="8479"/>
                      </a:lnTo>
                      <a:lnTo>
                        <a:pt x="18926" y="9759"/>
                      </a:lnTo>
                      <a:lnTo>
                        <a:pt x="18499" y="10719"/>
                      </a:lnTo>
                      <a:lnTo>
                        <a:pt x="18071" y="11520"/>
                      </a:lnTo>
                      <a:lnTo>
                        <a:pt x="17643" y="12800"/>
                      </a:lnTo>
                      <a:lnTo>
                        <a:pt x="17108" y="13760"/>
                      </a:lnTo>
                      <a:lnTo>
                        <a:pt x="16681" y="14560"/>
                      </a:lnTo>
                      <a:lnTo>
                        <a:pt x="15825" y="15520"/>
                      </a:lnTo>
                      <a:lnTo>
                        <a:pt x="15504" y="16480"/>
                      </a:lnTo>
                      <a:lnTo>
                        <a:pt x="14649" y="17280"/>
                      </a:lnTo>
                      <a:lnTo>
                        <a:pt x="14007" y="17920"/>
                      </a:lnTo>
                      <a:lnTo>
                        <a:pt x="13473" y="18560"/>
                      </a:lnTo>
                      <a:lnTo>
                        <a:pt x="12831" y="19520"/>
                      </a:lnTo>
                      <a:lnTo>
                        <a:pt x="11762" y="20000"/>
                      </a:lnTo>
                      <a:lnTo>
                        <a:pt x="11013" y="20320"/>
                      </a:lnTo>
                      <a:lnTo>
                        <a:pt x="10158" y="20640"/>
                      </a:lnTo>
                      <a:lnTo>
                        <a:pt x="9409" y="21280"/>
                      </a:lnTo>
                      <a:lnTo>
                        <a:pt x="8340" y="21280"/>
                      </a:lnTo>
                      <a:lnTo>
                        <a:pt x="7485" y="21600"/>
                      </a:lnTo>
                      <a:lnTo>
                        <a:pt x="6522" y="21280"/>
                      </a:lnTo>
                      <a:lnTo>
                        <a:pt x="5453" y="21280"/>
                      </a:lnTo>
                      <a:lnTo>
                        <a:pt x="4491" y="20640"/>
                      </a:lnTo>
                      <a:lnTo>
                        <a:pt x="3635" y="20320"/>
                      </a:lnTo>
                      <a:lnTo>
                        <a:pt x="2887" y="19840"/>
                      </a:lnTo>
                      <a:lnTo>
                        <a:pt x="2245" y="19520"/>
                      </a:lnTo>
                      <a:lnTo>
                        <a:pt x="1283" y="17920"/>
                      </a:lnTo>
                      <a:lnTo>
                        <a:pt x="427" y="16480"/>
                      </a:lnTo>
                      <a:lnTo>
                        <a:pt x="0" y="14560"/>
                      </a:lnTo>
                      <a:lnTo>
                        <a:pt x="0" y="13120"/>
                      </a:lnTo>
                      <a:lnTo>
                        <a:pt x="213" y="11200"/>
                      </a:lnTo>
                      <a:lnTo>
                        <a:pt x="855" y="9759"/>
                      </a:lnTo>
                      <a:lnTo>
                        <a:pt x="855" y="8479"/>
                      </a:lnTo>
                      <a:lnTo>
                        <a:pt x="1069" y="7519"/>
                      </a:lnTo>
                      <a:lnTo>
                        <a:pt x="1390" y="6719"/>
                      </a:lnTo>
                      <a:lnTo>
                        <a:pt x="1603" y="6079"/>
                      </a:lnTo>
                      <a:lnTo>
                        <a:pt x="2459" y="4319"/>
                      </a:lnTo>
                      <a:lnTo>
                        <a:pt x="3100" y="3039"/>
                      </a:lnTo>
                      <a:lnTo>
                        <a:pt x="3635" y="1759"/>
                      </a:lnTo>
                      <a:lnTo>
                        <a:pt x="4277" y="959"/>
                      </a:lnTo>
                      <a:lnTo>
                        <a:pt x="4704" y="0"/>
                      </a:lnTo>
                      <a:lnTo>
                        <a:pt x="5132" y="0"/>
                      </a:lnTo>
                      <a:lnTo>
                        <a:pt x="7699" y="30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2" name="AutoShape 44"/>
                <p:cNvSpPr>
                  <a:spLocks/>
                </p:cNvSpPr>
                <p:nvPr/>
              </p:nvSpPr>
              <p:spPr bwMode="auto">
                <a:xfrm>
                  <a:off x="923528" y="389936"/>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4825" y="10381"/>
                      </a:lnTo>
                      <a:lnTo>
                        <a:pt x="6204" y="9209"/>
                      </a:lnTo>
                      <a:lnTo>
                        <a:pt x="7582" y="7534"/>
                      </a:lnTo>
                      <a:lnTo>
                        <a:pt x="9191" y="6697"/>
                      </a:lnTo>
                      <a:lnTo>
                        <a:pt x="10570" y="6027"/>
                      </a:lnTo>
                      <a:lnTo>
                        <a:pt x="11029" y="6027"/>
                      </a:lnTo>
                      <a:lnTo>
                        <a:pt x="11948" y="6697"/>
                      </a:lnTo>
                      <a:lnTo>
                        <a:pt x="12868" y="7200"/>
                      </a:lnTo>
                      <a:lnTo>
                        <a:pt x="13097" y="8539"/>
                      </a:lnTo>
                      <a:lnTo>
                        <a:pt x="13557" y="9544"/>
                      </a:lnTo>
                      <a:lnTo>
                        <a:pt x="13557" y="10381"/>
                      </a:lnTo>
                      <a:lnTo>
                        <a:pt x="13097" y="11386"/>
                      </a:lnTo>
                      <a:lnTo>
                        <a:pt x="13097" y="12055"/>
                      </a:lnTo>
                      <a:lnTo>
                        <a:pt x="11948" y="13395"/>
                      </a:lnTo>
                      <a:lnTo>
                        <a:pt x="10570" y="14232"/>
                      </a:lnTo>
                      <a:lnTo>
                        <a:pt x="8731" y="14902"/>
                      </a:lnTo>
                      <a:lnTo>
                        <a:pt x="7582" y="15572"/>
                      </a:lnTo>
                      <a:lnTo>
                        <a:pt x="6204" y="15572"/>
                      </a:lnTo>
                      <a:lnTo>
                        <a:pt x="5744" y="15906"/>
                      </a:lnTo>
                      <a:lnTo>
                        <a:pt x="8731" y="21599"/>
                      </a:lnTo>
                      <a:lnTo>
                        <a:pt x="9651" y="21265"/>
                      </a:lnTo>
                      <a:lnTo>
                        <a:pt x="11948" y="20260"/>
                      </a:lnTo>
                      <a:lnTo>
                        <a:pt x="12868" y="19758"/>
                      </a:lnTo>
                      <a:lnTo>
                        <a:pt x="14476" y="19088"/>
                      </a:lnTo>
                      <a:lnTo>
                        <a:pt x="15855" y="18083"/>
                      </a:lnTo>
                      <a:lnTo>
                        <a:pt x="17463" y="17079"/>
                      </a:lnTo>
                      <a:lnTo>
                        <a:pt x="18842" y="15906"/>
                      </a:lnTo>
                      <a:lnTo>
                        <a:pt x="20221" y="14567"/>
                      </a:lnTo>
                      <a:lnTo>
                        <a:pt x="21140" y="13060"/>
                      </a:lnTo>
                      <a:lnTo>
                        <a:pt x="21600" y="11386"/>
                      </a:lnTo>
                      <a:lnTo>
                        <a:pt x="21600" y="7869"/>
                      </a:lnTo>
                      <a:lnTo>
                        <a:pt x="21140" y="6865"/>
                      </a:lnTo>
                      <a:lnTo>
                        <a:pt x="21140" y="5693"/>
                      </a:lnTo>
                      <a:lnTo>
                        <a:pt x="19302" y="3683"/>
                      </a:lnTo>
                      <a:lnTo>
                        <a:pt x="18842" y="3516"/>
                      </a:lnTo>
                      <a:lnTo>
                        <a:pt x="17923" y="2511"/>
                      </a:lnTo>
                      <a:lnTo>
                        <a:pt x="16314" y="1172"/>
                      </a:lnTo>
                      <a:lnTo>
                        <a:pt x="14017" y="502"/>
                      </a:lnTo>
                      <a:lnTo>
                        <a:pt x="12868" y="0"/>
                      </a:lnTo>
                      <a:lnTo>
                        <a:pt x="11489" y="334"/>
                      </a:lnTo>
                      <a:lnTo>
                        <a:pt x="9651" y="334"/>
                      </a:lnTo>
                      <a:lnTo>
                        <a:pt x="8042" y="837"/>
                      </a:lnTo>
                      <a:lnTo>
                        <a:pt x="5744" y="1841"/>
                      </a:lnTo>
                      <a:lnTo>
                        <a:pt x="4136" y="3181"/>
                      </a:lnTo>
                      <a:lnTo>
                        <a:pt x="2757" y="3683"/>
                      </a:lnTo>
                      <a:lnTo>
                        <a:pt x="1838" y="5023"/>
                      </a:lnTo>
                      <a:lnTo>
                        <a:pt x="919" y="5693"/>
                      </a:lnTo>
                      <a:lnTo>
                        <a:pt x="0" y="7200"/>
                      </a:lnTo>
                      <a:lnTo>
                        <a:pt x="4136" y="120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3" name="AutoShape 45"/>
                <p:cNvSpPr>
                  <a:spLocks/>
                </p:cNvSpPr>
                <p:nvPr/>
              </p:nvSpPr>
              <p:spPr bwMode="auto">
                <a:xfrm>
                  <a:off x="917178" y="359778"/>
                  <a:ext cx="92076" cy="144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0" y="7547"/>
                      </a:moveTo>
                      <a:lnTo>
                        <a:pt x="1830" y="7387"/>
                      </a:lnTo>
                      <a:lnTo>
                        <a:pt x="2074" y="7066"/>
                      </a:lnTo>
                      <a:lnTo>
                        <a:pt x="2318" y="6584"/>
                      </a:lnTo>
                      <a:lnTo>
                        <a:pt x="2562" y="6182"/>
                      </a:lnTo>
                      <a:lnTo>
                        <a:pt x="3050" y="5540"/>
                      </a:lnTo>
                      <a:lnTo>
                        <a:pt x="3661" y="5058"/>
                      </a:lnTo>
                      <a:lnTo>
                        <a:pt x="4149" y="4496"/>
                      </a:lnTo>
                      <a:lnTo>
                        <a:pt x="5125" y="4014"/>
                      </a:lnTo>
                      <a:lnTo>
                        <a:pt x="5857" y="3372"/>
                      </a:lnTo>
                      <a:lnTo>
                        <a:pt x="6955" y="3131"/>
                      </a:lnTo>
                      <a:lnTo>
                        <a:pt x="8176" y="2649"/>
                      </a:lnTo>
                      <a:lnTo>
                        <a:pt x="10006" y="2649"/>
                      </a:lnTo>
                      <a:lnTo>
                        <a:pt x="10616" y="2810"/>
                      </a:lnTo>
                      <a:lnTo>
                        <a:pt x="11349" y="2971"/>
                      </a:lnTo>
                      <a:lnTo>
                        <a:pt x="12081" y="3211"/>
                      </a:lnTo>
                      <a:lnTo>
                        <a:pt x="12813" y="3372"/>
                      </a:lnTo>
                      <a:lnTo>
                        <a:pt x="13423" y="3854"/>
                      </a:lnTo>
                      <a:lnTo>
                        <a:pt x="14400" y="4336"/>
                      </a:lnTo>
                      <a:lnTo>
                        <a:pt x="15254" y="4898"/>
                      </a:lnTo>
                      <a:lnTo>
                        <a:pt x="15498" y="5219"/>
                      </a:lnTo>
                      <a:lnTo>
                        <a:pt x="15742" y="5701"/>
                      </a:lnTo>
                      <a:lnTo>
                        <a:pt x="15986" y="6263"/>
                      </a:lnTo>
                      <a:lnTo>
                        <a:pt x="16474" y="7066"/>
                      </a:lnTo>
                      <a:lnTo>
                        <a:pt x="16718" y="7949"/>
                      </a:lnTo>
                      <a:lnTo>
                        <a:pt x="16962" y="8431"/>
                      </a:lnTo>
                      <a:lnTo>
                        <a:pt x="16962" y="9475"/>
                      </a:lnTo>
                      <a:lnTo>
                        <a:pt x="17206" y="10117"/>
                      </a:lnTo>
                      <a:lnTo>
                        <a:pt x="16962" y="10599"/>
                      </a:lnTo>
                      <a:lnTo>
                        <a:pt x="16962" y="11000"/>
                      </a:lnTo>
                      <a:lnTo>
                        <a:pt x="16718" y="11643"/>
                      </a:lnTo>
                      <a:lnTo>
                        <a:pt x="16718" y="12285"/>
                      </a:lnTo>
                      <a:lnTo>
                        <a:pt x="16230" y="12686"/>
                      </a:lnTo>
                      <a:lnTo>
                        <a:pt x="15986" y="13329"/>
                      </a:lnTo>
                      <a:lnTo>
                        <a:pt x="15498" y="13971"/>
                      </a:lnTo>
                      <a:lnTo>
                        <a:pt x="15254" y="14533"/>
                      </a:lnTo>
                      <a:lnTo>
                        <a:pt x="14644" y="15015"/>
                      </a:lnTo>
                      <a:lnTo>
                        <a:pt x="13911" y="15497"/>
                      </a:lnTo>
                      <a:lnTo>
                        <a:pt x="12935" y="15898"/>
                      </a:lnTo>
                      <a:lnTo>
                        <a:pt x="12325" y="16541"/>
                      </a:lnTo>
                      <a:lnTo>
                        <a:pt x="11349" y="17023"/>
                      </a:lnTo>
                      <a:lnTo>
                        <a:pt x="10250" y="17424"/>
                      </a:lnTo>
                      <a:lnTo>
                        <a:pt x="9030" y="17906"/>
                      </a:lnTo>
                      <a:lnTo>
                        <a:pt x="7932" y="18388"/>
                      </a:lnTo>
                      <a:lnTo>
                        <a:pt x="8786" y="21600"/>
                      </a:lnTo>
                      <a:lnTo>
                        <a:pt x="9030" y="21439"/>
                      </a:lnTo>
                      <a:lnTo>
                        <a:pt x="9762" y="21278"/>
                      </a:lnTo>
                      <a:lnTo>
                        <a:pt x="10616" y="20797"/>
                      </a:lnTo>
                      <a:lnTo>
                        <a:pt x="11837" y="20315"/>
                      </a:lnTo>
                      <a:lnTo>
                        <a:pt x="12325" y="19913"/>
                      </a:lnTo>
                      <a:lnTo>
                        <a:pt x="12935" y="19592"/>
                      </a:lnTo>
                      <a:lnTo>
                        <a:pt x="13911" y="19271"/>
                      </a:lnTo>
                      <a:lnTo>
                        <a:pt x="15986" y="17906"/>
                      </a:lnTo>
                      <a:lnTo>
                        <a:pt x="16962" y="17424"/>
                      </a:lnTo>
                      <a:lnTo>
                        <a:pt x="17694" y="16862"/>
                      </a:lnTo>
                      <a:lnTo>
                        <a:pt x="18305" y="16220"/>
                      </a:lnTo>
                      <a:lnTo>
                        <a:pt x="18793" y="15577"/>
                      </a:lnTo>
                      <a:lnTo>
                        <a:pt x="19281" y="14855"/>
                      </a:lnTo>
                      <a:lnTo>
                        <a:pt x="20013" y="14052"/>
                      </a:lnTo>
                      <a:lnTo>
                        <a:pt x="20379" y="13489"/>
                      </a:lnTo>
                      <a:lnTo>
                        <a:pt x="20867" y="12686"/>
                      </a:lnTo>
                      <a:lnTo>
                        <a:pt x="21111" y="11803"/>
                      </a:lnTo>
                      <a:lnTo>
                        <a:pt x="21600" y="11000"/>
                      </a:lnTo>
                      <a:lnTo>
                        <a:pt x="21600" y="9073"/>
                      </a:lnTo>
                      <a:lnTo>
                        <a:pt x="21355" y="8591"/>
                      </a:lnTo>
                      <a:lnTo>
                        <a:pt x="21355" y="7226"/>
                      </a:lnTo>
                      <a:lnTo>
                        <a:pt x="21111" y="6584"/>
                      </a:lnTo>
                      <a:lnTo>
                        <a:pt x="20623" y="6182"/>
                      </a:lnTo>
                      <a:lnTo>
                        <a:pt x="20379" y="5540"/>
                      </a:lnTo>
                      <a:lnTo>
                        <a:pt x="20379" y="5058"/>
                      </a:lnTo>
                      <a:lnTo>
                        <a:pt x="20013" y="4496"/>
                      </a:lnTo>
                      <a:lnTo>
                        <a:pt x="19769" y="4014"/>
                      </a:lnTo>
                      <a:lnTo>
                        <a:pt x="19281" y="3372"/>
                      </a:lnTo>
                      <a:lnTo>
                        <a:pt x="19037" y="2971"/>
                      </a:lnTo>
                      <a:lnTo>
                        <a:pt x="18793" y="2649"/>
                      </a:lnTo>
                      <a:lnTo>
                        <a:pt x="18305" y="2489"/>
                      </a:lnTo>
                      <a:lnTo>
                        <a:pt x="17694" y="2168"/>
                      </a:lnTo>
                      <a:lnTo>
                        <a:pt x="16962" y="1686"/>
                      </a:lnTo>
                      <a:lnTo>
                        <a:pt x="15742" y="1284"/>
                      </a:lnTo>
                      <a:lnTo>
                        <a:pt x="14644" y="963"/>
                      </a:lnTo>
                      <a:lnTo>
                        <a:pt x="13423" y="481"/>
                      </a:lnTo>
                      <a:lnTo>
                        <a:pt x="12325" y="321"/>
                      </a:lnTo>
                      <a:lnTo>
                        <a:pt x="11349" y="160"/>
                      </a:lnTo>
                      <a:lnTo>
                        <a:pt x="10616" y="0"/>
                      </a:lnTo>
                      <a:lnTo>
                        <a:pt x="8176" y="0"/>
                      </a:lnTo>
                      <a:lnTo>
                        <a:pt x="6711" y="321"/>
                      </a:lnTo>
                      <a:lnTo>
                        <a:pt x="5857" y="481"/>
                      </a:lnTo>
                      <a:lnTo>
                        <a:pt x="4393" y="1124"/>
                      </a:lnTo>
                      <a:lnTo>
                        <a:pt x="2074" y="2649"/>
                      </a:lnTo>
                      <a:lnTo>
                        <a:pt x="1342" y="3372"/>
                      </a:lnTo>
                      <a:lnTo>
                        <a:pt x="976" y="3693"/>
                      </a:lnTo>
                      <a:lnTo>
                        <a:pt x="488" y="4657"/>
                      </a:lnTo>
                      <a:lnTo>
                        <a:pt x="0" y="5058"/>
                      </a:lnTo>
                      <a:lnTo>
                        <a:pt x="1830" y="75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4" name="AutoShape 46"/>
                <p:cNvSpPr>
                  <a:spLocks/>
                </p:cNvSpPr>
                <p:nvPr/>
              </p:nvSpPr>
              <p:spPr bwMode="auto">
                <a:xfrm>
                  <a:off x="471086" y="764526"/>
                  <a:ext cx="22225"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009" y="20399"/>
                      </a:moveTo>
                      <a:lnTo>
                        <a:pt x="8956" y="20399"/>
                      </a:lnTo>
                      <a:lnTo>
                        <a:pt x="5795" y="19199"/>
                      </a:lnTo>
                      <a:lnTo>
                        <a:pt x="3687" y="16799"/>
                      </a:lnTo>
                      <a:lnTo>
                        <a:pt x="1580" y="15599"/>
                      </a:lnTo>
                      <a:lnTo>
                        <a:pt x="0" y="12599"/>
                      </a:lnTo>
                      <a:lnTo>
                        <a:pt x="0" y="10200"/>
                      </a:lnTo>
                      <a:lnTo>
                        <a:pt x="1580" y="6600"/>
                      </a:lnTo>
                      <a:lnTo>
                        <a:pt x="5795" y="3600"/>
                      </a:lnTo>
                      <a:lnTo>
                        <a:pt x="11063" y="1200"/>
                      </a:lnTo>
                      <a:lnTo>
                        <a:pt x="14751" y="0"/>
                      </a:lnTo>
                      <a:lnTo>
                        <a:pt x="16858" y="1200"/>
                      </a:lnTo>
                      <a:lnTo>
                        <a:pt x="20019" y="4200"/>
                      </a:lnTo>
                      <a:lnTo>
                        <a:pt x="21073" y="7800"/>
                      </a:lnTo>
                      <a:lnTo>
                        <a:pt x="21073" y="12599"/>
                      </a:lnTo>
                      <a:lnTo>
                        <a:pt x="21599" y="13799"/>
                      </a:lnTo>
                      <a:lnTo>
                        <a:pt x="21073" y="14999"/>
                      </a:lnTo>
                      <a:lnTo>
                        <a:pt x="20019" y="19199"/>
                      </a:lnTo>
                      <a:lnTo>
                        <a:pt x="15804" y="21599"/>
                      </a:lnTo>
                      <a:lnTo>
                        <a:pt x="12643" y="21599"/>
                      </a:lnTo>
                      <a:lnTo>
                        <a:pt x="10009" y="203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5" name="AutoShape 47"/>
                <p:cNvSpPr>
                  <a:spLocks/>
                </p:cNvSpPr>
                <p:nvPr/>
              </p:nvSpPr>
              <p:spPr bwMode="auto">
                <a:xfrm>
                  <a:off x="513950" y="772462"/>
                  <a:ext cx="20637"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84" y="19440"/>
                      </a:moveTo>
                      <a:lnTo>
                        <a:pt x="3410" y="17280"/>
                      </a:lnTo>
                      <a:lnTo>
                        <a:pt x="1136" y="14580"/>
                      </a:lnTo>
                      <a:lnTo>
                        <a:pt x="0" y="11340"/>
                      </a:lnTo>
                      <a:lnTo>
                        <a:pt x="0" y="8099"/>
                      </a:lnTo>
                      <a:lnTo>
                        <a:pt x="1136" y="4859"/>
                      </a:lnTo>
                      <a:lnTo>
                        <a:pt x="1136" y="3239"/>
                      </a:lnTo>
                      <a:lnTo>
                        <a:pt x="5684" y="1079"/>
                      </a:lnTo>
                      <a:lnTo>
                        <a:pt x="9663" y="1079"/>
                      </a:lnTo>
                      <a:lnTo>
                        <a:pt x="14210" y="0"/>
                      </a:lnTo>
                      <a:lnTo>
                        <a:pt x="18757" y="2159"/>
                      </a:lnTo>
                      <a:lnTo>
                        <a:pt x="20463" y="3239"/>
                      </a:lnTo>
                      <a:lnTo>
                        <a:pt x="21599" y="5939"/>
                      </a:lnTo>
                      <a:lnTo>
                        <a:pt x="21599" y="15120"/>
                      </a:lnTo>
                      <a:lnTo>
                        <a:pt x="19894" y="16200"/>
                      </a:lnTo>
                      <a:lnTo>
                        <a:pt x="15347" y="18360"/>
                      </a:lnTo>
                      <a:lnTo>
                        <a:pt x="9663" y="21600"/>
                      </a:lnTo>
                      <a:lnTo>
                        <a:pt x="5684" y="1944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6" name="AutoShape 48"/>
                <p:cNvSpPr>
                  <a:spLocks/>
                </p:cNvSpPr>
                <p:nvPr/>
              </p:nvSpPr>
              <p:spPr bwMode="auto">
                <a:xfrm>
                  <a:off x="501250" y="813730"/>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30" y="20463"/>
                      </a:moveTo>
                      <a:lnTo>
                        <a:pt x="4520" y="17052"/>
                      </a:lnTo>
                      <a:lnTo>
                        <a:pt x="1004" y="11936"/>
                      </a:lnTo>
                      <a:lnTo>
                        <a:pt x="0" y="8526"/>
                      </a:lnTo>
                      <a:lnTo>
                        <a:pt x="1004" y="6252"/>
                      </a:lnTo>
                      <a:lnTo>
                        <a:pt x="2009" y="3410"/>
                      </a:lnTo>
                      <a:lnTo>
                        <a:pt x="6530" y="2273"/>
                      </a:lnTo>
                      <a:lnTo>
                        <a:pt x="11553" y="0"/>
                      </a:lnTo>
                      <a:lnTo>
                        <a:pt x="14065" y="1136"/>
                      </a:lnTo>
                      <a:lnTo>
                        <a:pt x="17079" y="2273"/>
                      </a:lnTo>
                      <a:lnTo>
                        <a:pt x="19088" y="4547"/>
                      </a:lnTo>
                      <a:lnTo>
                        <a:pt x="21097" y="8526"/>
                      </a:lnTo>
                      <a:lnTo>
                        <a:pt x="21599" y="10800"/>
                      </a:lnTo>
                      <a:lnTo>
                        <a:pt x="20093" y="13073"/>
                      </a:lnTo>
                      <a:lnTo>
                        <a:pt x="16074" y="17052"/>
                      </a:lnTo>
                      <a:lnTo>
                        <a:pt x="11553" y="21600"/>
                      </a:lnTo>
                      <a:lnTo>
                        <a:pt x="653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7" name="AutoShape 49"/>
                <p:cNvSpPr>
                  <a:spLocks/>
                </p:cNvSpPr>
                <p:nvPr/>
              </p:nvSpPr>
              <p:spPr bwMode="auto">
                <a:xfrm>
                  <a:off x="544112" y="824841"/>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19636"/>
                      </a:moveTo>
                      <a:lnTo>
                        <a:pt x="1080" y="12272"/>
                      </a:lnTo>
                      <a:lnTo>
                        <a:pt x="0" y="9327"/>
                      </a:lnTo>
                      <a:lnTo>
                        <a:pt x="0" y="5400"/>
                      </a:lnTo>
                      <a:lnTo>
                        <a:pt x="6480" y="981"/>
                      </a:lnTo>
                      <a:lnTo>
                        <a:pt x="10260" y="0"/>
                      </a:lnTo>
                      <a:lnTo>
                        <a:pt x="14579" y="0"/>
                      </a:lnTo>
                      <a:lnTo>
                        <a:pt x="16739" y="981"/>
                      </a:lnTo>
                      <a:lnTo>
                        <a:pt x="19439" y="4909"/>
                      </a:lnTo>
                      <a:lnTo>
                        <a:pt x="20519" y="6381"/>
                      </a:lnTo>
                      <a:lnTo>
                        <a:pt x="21599" y="9327"/>
                      </a:lnTo>
                      <a:lnTo>
                        <a:pt x="21599" y="12272"/>
                      </a:lnTo>
                      <a:lnTo>
                        <a:pt x="20519" y="14236"/>
                      </a:lnTo>
                      <a:lnTo>
                        <a:pt x="16739" y="17672"/>
                      </a:lnTo>
                      <a:lnTo>
                        <a:pt x="11339" y="21599"/>
                      </a:lnTo>
                      <a:lnTo>
                        <a:pt x="648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8" name="AutoShape 50"/>
                <p:cNvSpPr>
                  <a:spLocks/>
                </p:cNvSpPr>
                <p:nvPr/>
              </p:nvSpPr>
              <p:spPr bwMode="auto">
                <a:xfrm>
                  <a:off x="680638" y="745479"/>
                  <a:ext cx="20638"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100" y="20463"/>
                      </a:moveTo>
                      <a:lnTo>
                        <a:pt x="4860" y="17052"/>
                      </a:lnTo>
                      <a:lnTo>
                        <a:pt x="3240" y="14778"/>
                      </a:lnTo>
                      <a:lnTo>
                        <a:pt x="1080" y="13073"/>
                      </a:lnTo>
                      <a:lnTo>
                        <a:pt x="0" y="9663"/>
                      </a:lnTo>
                      <a:lnTo>
                        <a:pt x="0" y="6252"/>
                      </a:lnTo>
                      <a:lnTo>
                        <a:pt x="2160" y="3978"/>
                      </a:lnTo>
                      <a:lnTo>
                        <a:pt x="5940" y="1705"/>
                      </a:lnTo>
                      <a:lnTo>
                        <a:pt x="11339" y="0"/>
                      </a:lnTo>
                      <a:lnTo>
                        <a:pt x="14039" y="0"/>
                      </a:lnTo>
                      <a:lnTo>
                        <a:pt x="17279" y="1136"/>
                      </a:lnTo>
                      <a:lnTo>
                        <a:pt x="19439" y="3978"/>
                      </a:lnTo>
                      <a:lnTo>
                        <a:pt x="21599" y="8526"/>
                      </a:lnTo>
                      <a:lnTo>
                        <a:pt x="21599" y="11936"/>
                      </a:lnTo>
                      <a:lnTo>
                        <a:pt x="20519" y="13642"/>
                      </a:lnTo>
                      <a:lnTo>
                        <a:pt x="18359" y="19326"/>
                      </a:lnTo>
                      <a:lnTo>
                        <a:pt x="16199" y="20463"/>
                      </a:lnTo>
                      <a:lnTo>
                        <a:pt x="13499" y="21599"/>
                      </a:lnTo>
                      <a:lnTo>
                        <a:pt x="11339" y="21599"/>
                      </a:lnTo>
                      <a:lnTo>
                        <a:pt x="810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9" name="AutoShape 51"/>
                <p:cNvSpPr>
                  <a:spLocks/>
                </p:cNvSpPr>
                <p:nvPr/>
              </p:nvSpPr>
              <p:spPr bwMode="auto">
                <a:xfrm>
                  <a:off x="718739" y="747066"/>
                  <a:ext cx="22225" cy="25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799"/>
                      </a:moveTo>
                      <a:lnTo>
                        <a:pt x="4418" y="18899"/>
                      </a:lnTo>
                      <a:lnTo>
                        <a:pt x="2945" y="14849"/>
                      </a:lnTo>
                      <a:lnTo>
                        <a:pt x="981" y="12149"/>
                      </a:lnTo>
                      <a:lnTo>
                        <a:pt x="0" y="9450"/>
                      </a:lnTo>
                      <a:lnTo>
                        <a:pt x="981" y="6300"/>
                      </a:lnTo>
                      <a:lnTo>
                        <a:pt x="2945" y="3600"/>
                      </a:lnTo>
                      <a:lnTo>
                        <a:pt x="7363" y="1800"/>
                      </a:lnTo>
                      <a:lnTo>
                        <a:pt x="11290" y="0"/>
                      </a:lnTo>
                      <a:lnTo>
                        <a:pt x="14727" y="0"/>
                      </a:lnTo>
                      <a:lnTo>
                        <a:pt x="16690" y="900"/>
                      </a:lnTo>
                      <a:lnTo>
                        <a:pt x="18654" y="3600"/>
                      </a:lnTo>
                      <a:lnTo>
                        <a:pt x="21600" y="7200"/>
                      </a:lnTo>
                      <a:lnTo>
                        <a:pt x="21600" y="9450"/>
                      </a:lnTo>
                      <a:lnTo>
                        <a:pt x="20618" y="12149"/>
                      </a:lnTo>
                      <a:lnTo>
                        <a:pt x="17672" y="14849"/>
                      </a:lnTo>
                      <a:lnTo>
                        <a:pt x="16690" y="17999"/>
                      </a:lnTo>
                      <a:lnTo>
                        <a:pt x="13745" y="20699"/>
                      </a:lnTo>
                      <a:lnTo>
                        <a:pt x="11290" y="21599"/>
                      </a:lnTo>
                      <a:lnTo>
                        <a:pt x="8345" y="21599"/>
                      </a:lnTo>
                      <a:lnTo>
                        <a:pt x="5399" y="197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0" name="AutoShape 52"/>
                <p:cNvSpPr>
                  <a:spLocks/>
                </p:cNvSpPr>
                <p:nvPr/>
              </p:nvSpPr>
              <p:spPr bwMode="auto">
                <a:xfrm>
                  <a:off x="725089" y="678815"/>
                  <a:ext cx="20638"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71" y="19694"/>
                      </a:moveTo>
                      <a:lnTo>
                        <a:pt x="4114" y="17152"/>
                      </a:lnTo>
                      <a:lnTo>
                        <a:pt x="1028" y="10800"/>
                      </a:lnTo>
                      <a:lnTo>
                        <a:pt x="0" y="8258"/>
                      </a:lnTo>
                      <a:lnTo>
                        <a:pt x="1028" y="5082"/>
                      </a:lnTo>
                      <a:lnTo>
                        <a:pt x="3085" y="2541"/>
                      </a:lnTo>
                      <a:lnTo>
                        <a:pt x="6171" y="1270"/>
                      </a:lnTo>
                      <a:lnTo>
                        <a:pt x="9771" y="0"/>
                      </a:lnTo>
                      <a:lnTo>
                        <a:pt x="16971" y="0"/>
                      </a:lnTo>
                      <a:lnTo>
                        <a:pt x="18514" y="2541"/>
                      </a:lnTo>
                      <a:lnTo>
                        <a:pt x="21599" y="6352"/>
                      </a:lnTo>
                      <a:lnTo>
                        <a:pt x="21599" y="10800"/>
                      </a:lnTo>
                      <a:lnTo>
                        <a:pt x="18514" y="15882"/>
                      </a:lnTo>
                      <a:lnTo>
                        <a:pt x="15942" y="20329"/>
                      </a:lnTo>
                      <a:lnTo>
                        <a:pt x="10800" y="21599"/>
                      </a:lnTo>
                      <a:lnTo>
                        <a:pt x="6171" y="1969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1" name="AutoShape 53"/>
                <p:cNvSpPr>
                  <a:spLocks/>
                </p:cNvSpPr>
                <p:nvPr/>
              </p:nvSpPr>
              <p:spPr bwMode="auto">
                <a:xfrm>
                  <a:off x="761602" y="680401"/>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93" y="19482"/>
                      </a:moveTo>
                      <a:lnTo>
                        <a:pt x="6612" y="17788"/>
                      </a:lnTo>
                      <a:lnTo>
                        <a:pt x="4848" y="16941"/>
                      </a:lnTo>
                      <a:lnTo>
                        <a:pt x="1322" y="11858"/>
                      </a:lnTo>
                      <a:lnTo>
                        <a:pt x="0" y="9741"/>
                      </a:lnTo>
                      <a:lnTo>
                        <a:pt x="440" y="6352"/>
                      </a:lnTo>
                      <a:lnTo>
                        <a:pt x="440" y="4658"/>
                      </a:lnTo>
                      <a:lnTo>
                        <a:pt x="3085" y="3811"/>
                      </a:lnTo>
                      <a:lnTo>
                        <a:pt x="4848" y="2541"/>
                      </a:lnTo>
                      <a:lnTo>
                        <a:pt x="8375" y="1694"/>
                      </a:lnTo>
                      <a:lnTo>
                        <a:pt x="9697" y="847"/>
                      </a:lnTo>
                      <a:lnTo>
                        <a:pt x="13224" y="0"/>
                      </a:lnTo>
                      <a:lnTo>
                        <a:pt x="14987" y="0"/>
                      </a:lnTo>
                      <a:lnTo>
                        <a:pt x="16751" y="847"/>
                      </a:lnTo>
                      <a:lnTo>
                        <a:pt x="18955" y="2541"/>
                      </a:lnTo>
                      <a:lnTo>
                        <a:pt x="20718" y="5505"/>
                      </a:lnTo>
                      <a:lnTo>
                        <a:pt x="20718" y="8047"/>
                      </a:lnTo>
                      <a:lnTo>
                        <a:pt x="21600" y="10588"/>
                      </a:lnTo>
                      <a:lnTo>
                        <a:pt x="21600" y="13552"/>
                      </a:lnTo>
                      <a:lnTo>
                        <a:pt x="20718" y="13552"/>
                      </a:lnTo>
                      <a:lnTo>
                        <a:pt x="20718" y="15247"/>
                      </a:lnTo>
                      <a:lnTo>
                        <a:pt x="19836" y="16941"/>
                      </a:lnTo>
                      <a:lnTo>
                        <a:pt x="18955" y="19482"/>
                      </a:lnTo>
                      <a:lnTo>
                        <a:pt x="16751" y="19905"/>
                      </a:lnTo>
                      <a:lnTo>
                        <a:pt x="14987" y="21599"/>
                      </a:lnTo>
                      <a:lnTo>
                        <a:pt x="11461" y="20752"/>
                      </a:lnTo>
                      <a:lnTo>
                        <a:pt x="7493" y="194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2" name="AutoShape 54"/>
                <p:cNvSpPr>
                  <a:spLocks/>
                </p:cNvSpPr>
                <p:nvPr/>
              </p:nvSpPr>
              <p:spPr bwMode="auto">
                <a:xfrm>
                  <a:off x="767952" y="624848"/>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381" y="19542"/>
                      </a:moveTo>
                      <a:lnTo>
                        <a:pt x="1963" y="14914"/>
                      </a:lnTo>
                      <a:lnTo>
                        <a:pt x="981" y="11828"/>
                      </a:lnTo>
                      <a:lnTo>
                        <a:pt x="0" y="7714"/>
                      </a:lnTo>
                      <a:lnTo>
                        <a:pt x="981" y="5142"/>
                      </a:lnTo>
                      <a:lnTo>
                        <a:pt x="981" y="4114"/>
                      </a:lnTo>
                      <a:lnTo>
                        <a:pt x="5399" y="1028"/>
                      </a:lnTo>
                      <a:lnTo>
                        <a:pt x="9327" y="1028"/>
                      </a:lnTo>
                      <a:lnTo>
                        <a:pt x="11290" y="0"/>
                      </a:lnTo>
                      <a:lnTo>
                        <a:pt x="13745" y="1028"/>
                      </a:lnTo>
                      <a:lnTo>
                        <a:pt x="15709" y="1028"/>
                      </a:lnTo>
                      <a:lnTo>
                        <a:pt x="19636" y="3085"/>
                      </a:lnTo>
                      <a:lnTo>
                        <a:pt x="21600" y="6171"/>
                      </a:lnTo>
                      <a:lnTo>
                        <a:pt x="20618" y="8742"/>
                      </a:lnTo>
                      <a:lnTo>
                        <a:pt x="20618" y="14914"/>
                      </a:lnTo>
                      <a:lnTo>
                        <a:pt x="18654" y="15942"/>
                      </a:lnTo>
                      <a:lnTo>
                        <a:pt x="16690" y="19542"/>
                      </a:lnTo>
                      <a:lnTo>
                        <a:pt x="13745" y="20571"/>
                      </a:lnTo>
                      <a:lnTo>
                        <a:pt x="12272" y="21599"/>
                      </a:lnTo>
                      <a:lnTo>
                        <a:pt x="9327" y="21599"/>
                      </a:lnTo>
                      <a:lnTo>
                        <a:pt x="6381" y="1954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3" name="AutoShape 55"/>
                <p:cNvSpPr>
                  <a:spLocks/>
                </p:cNvSpPr>
                <p:nvPr/>
              </p:nvSpPr>
              <p:spPr bwMode="auto">
                <a:xfrm>
                  <a:off x="844153" y="31219"/>
                  <a:ext cx="87313"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9"/>
                      </a:moveTo>
                      <a:lnTo>
                        <a:pt x="0" y="735"/>
                      </a:lnTo>
                      <a:lnTo>
                        <a:pt x="257" y="864"/>
                      </a:lnTo>
                      <a:lnTo>
                        <a:pt x="257" y="1133"/>
                      </a:lnTo>
                      <a:lnTo>
                        <a:pt x="514" y="1282"/>
                      </a:lnTo>
                      <a:lnTo>
                        <a:pt x="514" y="1908"/>
                      </a:lnTo>
                      <a:lnTo>
                        <a:pt x="771" y="2097"/>
                      </a:lnTo>
                      <a:lnTo>
                        <a:pt x="771" y="2455"/>
                      </a:lnTo>
                      <a:lnTo>
                        <a:pt x="1028" y="2644"/>
                      </a:lnTo>
                      <a:lnTo>
                        <a:pt x="1285" y="2852"/>
                      </a:lnTo>
                      <a:lnTo>
                        <a:pt x="1285" y="3270"/>
                      </a:lnTo>
                      <a:lnTo>
                        <a:pt x="1542" y="3479"/>
                      </a:lnTo>
                      <a:lnTo>
                        <a:pt x="1542" y="3916"/>
                      </a:lnTo>
                      <a:lnTo>
                        <a:pt x="1800" y="4135"/>
                      </a:lnTo>
                      <a:lnTo>
                        <a:pt x="1800" y="4363"/>
                      </a:lnTo>
                      <a:lnTo>
                        <a:pt x="2057" y="4612"/>
                      </a:lnTo>
                      <a:lnTo>
                        <a:pt x="2057" y="5069"/>
                      </a:lnTo>
                      <a:lnTo>
                        <a:pt x="2314" y="5268"/>
                      </a:lnTo>
                      <a:lnTo>
                        <a:pt x="2314" y="5745"/>
                      </a:lnTo>
                      <a:lnTo>
                        <a:pt x="2442" y="5993"/>
                      </a:lnTo>
                      <a:lnTo>
                        <a:pt x="2442" y="6222"/>
                      </a:lnTo>
                      <a:lnTo>
                        <a:pt x="2700" y="6461"/>
                      </a:lnTo>
                      <a:lnTo>
                        <a:pt x="2700" y="6689"/>
                      </a:lnTo>
                      <a:lnTo>
                        <a:pt x="2957" y="6938"/>
                      </a:lnTo>
                      <a:lnTo>
                        <a:pt x="2957" y="7166"/>
                      </a:lnTo>
                      <a:lnTo>
                        <a:pt x="3214" y="7405"/>
                      </a:lnTo>
                      <a:lnTo>
                        <a:pt x="3214" y="7882"/>
                      </a:lnTo>
                      <a:lnTo>
                        <a:pt x="3471" y="8111"/>
                      </a:lnTo>
                      <a:lnTo>
                        <a:pt x="3728" y="8329"/>
                      </a:lnTo>
                      <a:lnTo>
                        <a:pt x="3728" y="8767"/>
                      </a:lnTo>
                      <a:lnTo>
                        <a:pt x="3985" y="8975"/>
                      </a:lnTo>
                      <a:lnTo>
                        <a:pt x="4242" y="9204"/>
                      </a:lnTo>
                      <a:lnTo>
                        <a:pt x="4242" y="9622"/>
                      </a:lnTo>
                      <a:lnTo>
                        <a:pt x="4500" y="9810"/>
                      </a:lnTo>
                      <a:lnTo>
                        <a:pt x="4500" y="10208"/>
                      </a:lnTo>
                      <a:lnTo>
                        <a:pt x="4757" y="10397"/>
                      </a:lnTo>
                      <a:lnTo>
                        <a:pt x="4757" y="10566"/>
                      </a:lnTo>
                      <a:lnTo>
                        <a:pt x="4885" y="10755"/>
                      </a:lnTo>
                      <a:lnTo>
                        <a:pt x="4885" y="10924"/>
                      </a:lnTo>
                      <a:lnTo>
                        <a:pt x="5142" y="11073"/>
                      </a:lnTo>
                      <a:lnTo>
                        <a:pt x="5142" y="11222"/>
                      </a:lnTo>
                      <a:lnTo>
                        <a:pt x="5400" y="11401"/>
                      </a:lnTo>
                      <a:lnTo>
                        <a:pt x="5400" y="11659"/>
                      </a:lnTo>
                      <a:lnTo>
                        <a:pt x="5657" y="11808"/>
                      </a:lnTo>
                      <a:lnTo>
                        <a:pt x="5914" y="11977"/>
                      </a:lnTo>
                      <a:lnTo>
                        <a:pt x="5914" y="12156"/>
                      </a:lnTo>
                      <a:lnTo>
                        <a:pt x="6171" y="12325"/>
                      </a:lnTo>
                      <a:lnTo>
                        <a:pt x="6171" y="12494"/>
                      </a:lnTo>
                      <a:lnTo>
                        <a:pt x="6428" y="12683"/>
                      </a:lnTo>
                      <a:lnTo>
                        <a:pt x="6428" y="12872"/>
                      </a:lnTo>
                      <a:lnTo>
                        <a:pt x="6685" y="13041"/>
                      </a:lnTo>
                      <a:lnTo>
                        <a:pt x="6942" y="13230"/>
                      </a:lnTo>
                      <a:lnTo>
                        <a:pt x="7200" y="13439"/>
                      </a:lnTo>
                      <a:lnTo>
                        <a:pt x="7200" y="13627"/>
                      </a:lnTo>
                      <a:lnTo>
                        <a:pt x="7585" y="13836"/>
                      </a:lnTo>
                      <a:lnTo>
                        <a:pt x="7585" y="14045"/>
                      </a:lnTo>
                      <a:lnTo>
                        <a:pt x="8100" y="14254"/>
                      </a:lnTo>
                      <a:lnTo>
                        <a:pt x="8100" y="14443"/>
                      </a:lnTo>
                      <a:lnTo>
                        <a:pt x="8357" y="14651"/>
                      </a:lnTo>
                      <a:lnTo>
                        <a:pt x="8614" y="14870"/>
                      </a:lnTo>
                      <a:lnTo>
                        <a:pt x="9385" y="15496"/>
                      </a:lnTo>
                      <a:lnTo>
                        <a:pt x="9385" y="15725"/>
                      </a:lnTo>
                      <a:lnTo>
                        <a:pt x="9771" y="15934"/>
                      </a:lnTo>
                      <a:lnTo>
                        <a:pt x="9771" y="16142"/>
                      </a:lnTo>
                      <a:lnTo>
                        <a:pt x="10028" y="16351"/>
                      </a:lnTo>
                      <a:lnTo>
                        <a:pt x="10542" y="16580"/>
                      </a:lnTo>
                      <a:lnTo>
                        <a:pt x="10800" y="16779"/>
                      </a:lnTo>
                      <a:lnTo>
                        <a:pt x="10800" y="16987"/>
                      </a:lnTo>
                      <a:lnTo>
                        <a:pt x="11314" y="17196"/>
                      </a:lnTo>
                      <a:lnTo>
                        <a:pt x="11314" y="17405"/>
                      </a:lnTo>
                      <a:lnTo>
                        <a:pt x="11828" y="17633"/>
                      </a:lnTo>
                      <a:lnTo>
                        <a:pt x="11828" y="17822"/>
                      </a:lnTo>
                      <a:lnTo>
                        <a:pt x="12214" y="18011"/>
                      </a:lnTo>
                      <a:lnTo>
                        <a:pt x="12214" y="18220"/>
                      </a:lnTo>
                      <a:lnTo>
                        <a:pt x="12471" y="18429"/>
                      </a:lnTo>
                      <a:lnTo>
                        <a:pt x="12728" y="18598"/>
                      </a:lnTo>
                      <a:lnTo>
                        <a:pt x="13499" y="19164"/>
                      </a:lnTo>
                      <a:lnTo>
                        <a:pt x="13499" y="19333"/>
                      </a:lnTo>
                      <a:lnTo>
                        <a:pt x="14014" y="19502"/>
                      </a:lnTo>
                      <a:lnTo>
                        <a:pt x="14014" y="19671"/>
                      </a:lnTo>
                      <a:lnTo>
                        <a:pt x="14271" y="19830"/>
                      </a:lnTo>
                      <a:lnTo>
                        <a:pt x="14528" y="19999"/>
                      </a:lnTo>
                      <a:lnTo>
                        <a:pt x="14657" y="20148"/>
                      </a:lnTo>
                      <a:lnTo>
                        <a:pt x="14657" y="20277"/>
                      </a:lnTo>
                      <a:lnTo>
                        <a:pt x="15171" y="20427"/>
                      </a:lnTo>
                      <a:lnTo>
                        <a:pt x="15171" y="20546"/>
                      </a:lnTo>
                      <a:lnTo>
                        <a:pt x="15428" y="20675"/>
                      </a:lnTo>
                      <a:lnTo>
                        <a:pt x="15428" y="20794"/>
                      </a:lnTo>
                      <a:lnTo>
                        <a:pt x="15685" y="20904"/>
                      </a:lnTo>
                      <a:lnTo>
                        <a:pt x="15685" y="21013"/>
                      </a:lnTo>
                      <a:lnTo>
                        <a:pt x="15942" y="21112"/>
                      </a:lnTo>
                      <a:lnTo>
                        <a:pt x="15942" y="21202"/>
                      </a:lnTo>
                      <a:lnTo>
                        <a:pt x="16199" y="21301"/>
                      </a:lnTo>
                      <a:lnTo>
                        <a:pt x="16199" y="21470"/>
                      </a:lnTo>
                      <a:lnTo>
                        <a:pt x="16457" y="21530"/>
                      </a:lnTo>
                      <a:lnTo>
                        <a:pt x="16457" y="21580"/>
                      </a:lnTo>
                      <a:lnTo>
                        <a:pt x="16714" y="21600"/>
                      </a:lnTo>
                      <a:lnTo>
                        <a:pt x="21599" y="21570"/>
                      </a:lnTo>
                      <a:lnTo>
                        <a:pt x="9642" y="11053"/>
                      </a:lnTo>
                      <a:lnTo>
                        <a:pt x="4885" y="0"/>
                      </a:lnTo>
                      <a:lnTo>
                        <a:pt x="0" y="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4" name="AutoShape 56"/>
                <p:cNvSpPr>
                  <a:spLocks/>
                </p:cNvSpPr>
                <p:nvPr/>
              </p:nvSpPr>
              <p:spPr bwMode="auto">
                <a:xfrm>
                  <a:off x="1067992" y="20108"/>
                  <a:ext cx="74614"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4"/>
                      </a:lnTo>
                      <a:lnTo>
                        <a:pt x="302" y="477"/>
                      </a:lnTo>
                      <a:lnTo>
                        <a:pt x="604" y="628"/>
                      </a:lnTo>
                      <a:lnTo>
                        <a:pt x="604" y="766"/>
                      </a:lnTo>
                      <a:lnTo>
                        <a:pt x="906" y="929"/>
                      </a:lnTo>
                      <a:lnTo>
                        <a:pt x="906" y="1143"/>
                      </a:lnTo>
                      <a:lnTo>
                        <a:pt x="1208" y="1344"/>
                      </a:lnTo>
                      <a:lnTo>
                        <a:pt x="1510" y="1558"/>
                      </a:lnTo>
                      <a:lnTo>
                        <a:pt x="1661" y="1796"/>
                      </a:lnTo>
                      <a:lnTo>
                        <a:pt x="1661" y="2035"/>
                      </a:lnTo>
                      <a:lnTo>
                        <a:pt x="2265" y="2563"/>
                      </a:lnTo>
                      <a:lnTo>
                        <a:pt x="2567" y="2839"/>
                      </a:lnTo>
                      <a:lnTo>
                        <a:pt x="2869" y="3128"/>
                      </a:lnTo>
                      <a:lnTo>
                        <a:pt x="3172" y="3442"/>
                      </a:lnTo>
                      <a:lnTo>
                        <a:pt x="3172" y="3731"/>
                      </a:lnTo>
                      <a:lnTo>
                        <a:pt x="3776" y="4058"/>
                      </a:lnTo>
                      <a:lnTo>
                        <a:pt x="3776" y="4372"/>
                      </a:lnTo>
                      <a:lnTo>
                        <a:pt x="4380" y="4737"/>
                      </a:lnTo>
                      <a:lnTo>
                        <a:pt x="4380" y="5063"/>
                      </a:lnTo>
                      <a:lnTo>
                        <a:pt x="4833" y="5428"/>
                      </a:lnTo>
                      <a:lnTo>
                        <a:pt x="5135" y="5754"/>
                      </a:lnTo>
                      <a:lnTo>
                        <a:pt x="5437" y="6144"/>
                      </a:lnTo>
                      <a:lnTo>
                        <a:pt x="5739" y="6471"/>
                      </a:lnTo>
                      <a:lnTo>
                        <a:pt x="6041" y="6860"/>
                      </a:lnTo>
                      <a:lnTo>
                        <a:pt x="6646" y="7237"/>
                      </a:lnTo>
                      <a:lnTo>
                        <a:pt x="6948" y="7627"/>
                      </a:lnTo>
                      <a:lnTo>
                        <a:pt x="7250" y="7979"/>
                      </a:lnTo>
                      <a:lnTo>
                        <a:pt x="7401" y="8368"/>
                      </a:lnTo>
                      <a:lnTo>
                        <a:pt x="7703" y="8745"/>
                      </a:lnTo>
                      <a:lnTo>
                        <a:pt x="8307" y="9135"/>
                      </a:lnTo>
                      <a:lnTo>
                        <a:pt x="8307" y="9512"/>
                      </a:lnTo>
                      <a:lnTo>
                        <a:pt x="8609" y="9889"/>
                      </a:lnTo>
                      <a:lnTo>
                        <a:pt x="8911" y="10278"/>
                      </a:lnTo>
                      <a:lnTo>
                        <a:pt x="9516" y="10655"/>
                      </a:lnTo>
                      <a:lnTo>
                        <a:pt x="9516" y="11019"/>
                      </a:lnTo>
                      <a:lnTo>
                        <a:pt x="9818" y="11396"/>
                      </a:lnTo>
                      <a:lnTo>
                        <a:pt x="10271" y="11761"/>
                      </a:lnTo>
                      <a:lnTo>
                        <a:pt x="10573" y="12113"/>
                      </a:lnTo>
                      <a:lnTo>
                        <a:pt x="10573" y="12477"/>
                      </a:lnTo>
                      <a:lnTo>
                        <a:pt x="10875" y="12829"/>
                      </a:lnTo>
                      <a:lnTo>
                        <a:pt x="11177" y="13193"/>
                      </a:lnTo>
                      <a:lnTo>
                        <a:pt x="11479" y="13545"/>
                      </a:lnTo>
                      <a:lnTo>
                        <a:pt x="11781" y="13859"/>
                      </a:lnTo>
                      <a:lnTo>
                        <a:pt x="11781" y="14198"/>
                      </a:lnTo>
                      <a:lnTo>
                        <a:pt x="12083" y="14500"/>
                      </a:lnTo>
                      <a:lnTo>
                        <a:pt x="12386" y="14839"/>
                      </a:lnTo>
                      <a:lnTo>
                        <a:pt x="12688" y="15128"/>
                      </a:lnTo>
                      <a:lnTo>
                        <a:pt x="12688" y="15417"/>
                      </a:lnTo>
                      <a:lnTo>
                        <a:pt x="12990" y="15706"/>
                      </a:lnTo>
                      <a:lnTo>
                        <a:pt x="13141" y="15983"/>
                      </a:lnTo>
                      <a:lnTo>
                        <a:pt x="13141" y="16460"/>
                      </a:lnTo>
                      <a:lnTo>
                        <a:pt x="13443" y="16699"/>
                      </a:lnTo>
                      <a:lnTo>
                        <a:pt x="13745" y="16913"/>
                      </a:lnTo>
                      <a:lnTo>
                        <a:pt x="13745" y="17516"/>
                      </a:lnTo>
                      <a:lnTo>
                        <a:pt x="14047" y="17679"/>
                      </a:lnTo>
                      <a:lnTo>
                        <a:pt x="14953" y="21600"/>
                      </a:lnTo>
                      <a:lnTo>
                        <a:pt x="21599" y="21549"/>
                      </a:lnTo>
                      <a:lnTo>
                        <a:pt x="20089" y="17943"/>
                      </a:lnTo>
                      <a:lnTo>
                        <a:pt x="20089" y="17880"/>
                      </a:lnTo>
                      <a:lnTo>
                        <a:pt x="19787" y="17805"/>
                      </a:lnTo>
                      <a:lnTo>
                        <a:pt x="19787" y="17491"/>
                      </a:lnTo>
                      <a:lnTo>
                        <a:pt x="19485" y="17352"/>
                      </a:lnTo>
                      <a:lnTo>
                        <a:pt x="19485" y="17176"/>
                      </a:lnTo>
                      <a:lnTo>
                        <a:pt x="19183" y="16988"/>
                      </a:lnTo>
                      <a:lnTo>
                        <a:pt x="19183" y="16800"/>
                      </a:lnTo>
                      <a:lnTo>
                        <a:pt x="18881" y="16561"/>
                      </a:lnTo>
                      <a:lnTo>
                        <a:pt x="18881" y="16322"/>
                      </a:lnTo>
                      <a:lnTo>
                        <a:pt x="18730" y="16083"/>
                      </a:lnTo>
                      <a:lnTo>
                        <a:pt x="18730" y="15794"/>
                      </a:lnTo>
                      <a:lnTo>
                        <a:pt x="18427" y="15505"/>
                      </a:lnTo>
                      <a:lnTo>
                        <a:pt x="18427" y="15216"/>
                      </a:lnTo>
                      <a:lnTo>
                        <a:pt x="18125" y="14915"/>
                      </a:lnTo>
                      <a:lnTo>
                        <a:pt x="17823" y="14575"/>
                      </a:lnTo>
                      <a:lnTo>
                        <a:pt x="17219" y="14249"/>
                      </a:lnTo>
                      <a:lnTo>
                        <a:pt x="17219" y="13909"/>
                      </a:lnTo>
                      <a:lnTo>
                        <a:pt x="16917" y="13545"/>
                      </a:lnTo>
                      <a:lnTo>
                        <a:pt x="16615" y="13193"/>
                      </a:lnTo>
                      <a:lnTo>
                        <a:pt x="16313" y="12804"/>
                      </a:lnTo>
                      <a:lnTo>
                        <a:pt x="16313" y="12452"/>
                      </a:lnTo>
                      <a:lnTo>
                        <a:pt x="15860" y="12050"/>
                      </a:lnTo>
                      <a:lnTo>
                        <a:pt x="15860" y="11660"/>
                      </a:lnTo>
                      <a:lnTo>
                        <a:pt x="15255" y="11258"/>
                      </a:lnTo>
                      <a:lnTo>
                        <a:pt x="14953" y="10869"/>
                      </a:lnTo>
                      <a:lnTo>
                        <a:pt x="14651" y="10441"/>
                      </a:lnTo>
                      <a:lnTo>
                        <a:pt x="14349" y="10064"/>
                      </a:lnTo>
                      <a:lnTo>
                        <a:pt x="14047" y="9650"/>
                      </a:lnTo>
                      <a:lnTo>
                        <a:pt x="14047" y="9248"/>
                      </a:lnTo>
                      <a:lnTo>
                        <a:pt x="13443" y="8820"/>
                      </a:lnTo>
                      <a:lnTo>
                        <a:pt x="13141" y="8418"/>
                      </a:lnTo>
                      <a:lnTo>
                        <a:pt x="12990" y="7979"/>
                      </a:lnTo>
                      <a:lnTo>
                        <a:pt x="12688" y="7576"/>
                      </a:lnTo>
                      <a:lnTo>
                        <a:pt x="12083" y="7174"/>
                      </a:lnTo>
                      <a:lnTo>
                        <a:pt x="11781" y="6760"/>
                      </a:lnTo>
                      <a:lnTo>
                        <a:pt x="11479" y="6383"/>
                      </a:lnTo>
                      <a:lnTo>
                        <a:pt x="11177" y="5993"/>
                      </a:lnTo>
                      <a:lnTo>
                        <a:pt x="10875" y="5591"/>
                      </a:lnTo>
                      <a:lnTo>
                        <a:pt x="10573" y="5214"/>
                      </a:lnTo>
                      <a:lnTo>
                        <a:pt x="10271" y="4825"/>
                      </a:lnTo>
                      <a:lnTo>
                        <a:pt x="10120" y="4473"/>
                      </a:lnTo>
                      <a:lnTo>
                        <a:pt x="9818" y="4108"/>
                      </a:lnTo>
                      <a:lnTo>
                        <a:pt x="9516" y="3782"/>
                      </a:lnTo>
                      <a:lnTo>
                        <a:pt x="9213" y="3417"/>
                      </a:lnTo>
                      <a:lnTo>
                        <a:pt x="8911" y="3103"/>
                      </a:lnTo>
                      <a:lnTo>
                        <a:pt x="8609" y="2776"/>
                      </a:lnTo>
                      <a:lnTo>
                        <a:pt x="8307" y="2487"/>
                      </a:lnTo>
                      <a:lnTo>
                        <a:pt x="7703" y="2198"/>
                      </a:lnTo>
                      <a:lnTo>
                        <a:pt x="7703" y="1909"/>
                      </a:lnTo>
                      <a:lnTo>
                        <a:pt x="7401" y="1646"/>
                      </a:lnTo>
                      <a:lnTo>
                        <a:pt x="7250" y="1407"/>
                      </a:lnTo>
                      <a:lnTo>
                        <a:pt x="6948" y="1168"/>
                      </a:lnTo>
                      <a:lnTo>
                        <a:pt x="6948" y="980"/>
                      </a:lnTo>
                      <a:lnTo>
                        <a:pt x="6344" y="766"/>
                      </a:lnTo>
                      <a:lnTo>
                        <a:pt x="6041" y="603"/>
                      </a:lnTo>
                      <a:lnTo>
                        <a:pt x="5739" y="452"/>
                      </a:lnTo>
                      <a:lnTo>
                        <a:pt x="5739" y="314"/>
                      </a:lnTo>
                      <a:lnTo>
                        <a:pt x="5437" y="188"/>
                      </a:lnTo>
                      <a:lnTo>
                        <a:pt x="5437" y="125"/>
                      </a:lnTo>
                      <a:lnTo>
                        <a:pt x="5135" y="25"/>
                      </a:lnTo>
                      <a:lnTo>
                        <a:pt x="5135"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5" name="AutoShape 57"/>
                <p:cNvSpPr>
                  <a:spLocks/>
                </p:cNvSpPr>
                <p:nvPr/>
              </p:nvSpPr>
              <p:spPr bwMode="auto">
                <a:xfrm>
                  <a:off x="1126730" y="15347"/>
                  <a:ext cx="73026" cy="938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0"/>
                      </a:lnTo>
                      <a:lnTo>
                        <a:pt x="310" y="1766"/>
                      </a:lnTo>
                      <a:lnTo>
                        <a:pt x="310" y="3098"/>
                      </a:lnTo>
                      <a:lnTo>
                        <a:pt x="621" y="3396"/>
                      </a:lnTo>
                      <a:lnTo>
                        <a:pt x="621" y="3707"/>
                      </a:lnTo>
                      <a:lnTo>
                        <a:pt x="932" y="4043"/>
                      </a:lnTo>
                      <a:lnTo>
                        <a:pt x="932" y="4367"/>
                      </a:lnTo>
                      <a:lnTo>
                        <a:pt x="1243" y="4703"/>
                      </a:lnTo>
                      <a:lnTo>
                        <a:pt x="1243" y="5387"/>
                      </a:lnTo>
                      <a:lnTo>
                        <a:pt x="1553" y="5748"/>
                      </a:lnTo>
                      <a:lnTo>
                        <a:pt x="1553" y="6482"/>
                      </a:lnTo>
                      <a:lnTo>
                        <a:pt x="1864" y="6855"/>
                      </a:lnTo>
                      <a:lnTo>
                        <a:pt x="1864" y="7253"/>
                      </a:lnTo>
                      <a:lnTo>
                        <a:pt x="2330" y="7639"/>
                      </a:lnTo>
                      <a:lnTo>
                        <a:pt x="2330" y="8398"/>
                      </a:lnTo>
                      <a:lnTo>
                        <a:pt x="2641" y="8771"/>
                      </a:lnTo>
                      <a:lnTo>
                        <a:pt x="2641" y="9170"/>
                      </a:lnTo>
                      <a:lnTo>
                        <a:pt x="2952" y="9580"/>
                      </a:lnTo>
                      <a:lnTo>
                        <a:pt x="2952" y="9953"/>
                      </a:lnTo>
                      <a:lnTo>
                        <a:pt x="3263" y="10352"/>
                      </a:lnTo>
                      <a:lnTo>
                        <a:pt x="3574" y="10762"/>
                      </a:lnTo>
                      <a:lnTo>
                        <a:pt x="3574" y="11135"/>
                      </a:lnTo>
                      <a:lnTo>
                        <a:pt x="3884" y="11521"/>
                      </a:lnTo>
                      <a:lnTo>
                        <a:pt x="3884" y="11894"/>
                      </a:lnTo>
                      <a:lnTo>
                        <a:pt x="4506" y="12293"/>
                      </a:lnTo>
                      <a:lnTo>
                        <a:pt x="4506" y="12653"/>
                      </a:lnTo>
                      <a:lnTo>
                        <a:pt x="4817" y="13027"/>
                      </a:lnTo>
                      <a:lnTo>
                        <a:pt x="4972" y="13412"/>
                      </a:lnTo>
                      <a:lnTo>
                        <a:pt x="5283" y="13786"/>
                      </a:lnTo>
                      <a:lnTo>
                        <a:pt x="5594" y="14122"/>
                      </a:lnTo>
                      <a:lnTo>
                        <a:pt x="5905" y="14470"/>
                      </a:lnTo>
                      <a:lnTo>
                        <a:pt x="5905" y="14831"/>
                      </a:lnTo>
                      <a:lnTo>
                        <a:pt x="6526" y="15154"/>
                      </a:lnTo>
                      <a:lnTo>
                        <a:pt x="7148" y="15826"/>
                      </a:lnTo>
                      <a:lnTo>
                        <a:pt x="7458" y="16125"/>
                      </a:lnTo>
                      <a:lnTo>
                        <a:pt x="7769" y="16436"/>
                      </a:lnTo>
                      <a:lnTo>
                        <a:pt x="8235" y="16722"/>
                      </a:lnTo>
                      <a:lnTo>
                        <a:pt x="8546" y="17008"/>
                      </a:lnTo>
                      <a:lnTo>
                        <a:pt x="9168" y="17531"/>
                      </a:lnTo>
                      <a:lnTo>
                        <a:pt x="9479" y="17767"/>
                      </a:lnTo>
                      <a:lnTo>
                        <a:pt x="10100" y="18004"/>
                      </a:lnTo>
                      <a:lnTo>
                        <a:pt x="10722" y="18215"/>
                      </a:lnTo>
                      <a:lnTo>
                        <a:pt x="11033" y="18452"/>
                      </a:lnTo>
                      <a:lnTo>
                        <a:pt x="14451" y="21600"/>
                      </a:lnTo>
                      <a:lnTo>
                        <a:pt x="21600" y="21600"/>
                      </a:lnTo>
                      <a:lnTo>
                        <a:pt x="17093" y="18800"/>
                      </a:lnTo>
                      <a:lnTo>
                        <a:pt x="16938" y="18775"/>
                      </a:lnTo>
                      <a:lnTo>
                        <a:pt x="16938" y="18638"/>
                      </a:lnTo>
                      <a:lnTo>
                        <a:pt x="16627" y="18564"/>
                      </a:lnTo>
                      <a:lnTo>
                        <a:pt x="16627" y="18215"/>
                      </a:lnTo>
                      <a:lnTo>
                        <a:pt x="16316" y="18066"/>
                      </a:lnTo>
                      <a:lnTo>
                        <a:pt x="16005" y="17904"/>
                      </a:lnTo>
                      <a:lnTo>
                        <a:pt x="16005" y="17742"/>
                      </a:lnTo>
                      <a:lnTo>
                        <a:pt x="15694" y="17556"/>
                      </a:lnTo>
                      <a:lnTo>
                        <a:pt x="15384" y="17357"/>
                      </a:lnTo>
                      <a:lnTo>
                        <a:pt x="15073" y="17145"/>
                      </a:lnTo>
                      <a:lnTo>
                        <a:pt x="15073" y="16909"/>
                      </a:lnTo>
                      <a:lnTo>
                        <a:pt x="14762" y="16697"/>
                      </a:lnTo>
                      <a:lnTo>
                        <a:pt x="14141" y="16175"/>
                      </a:lnTo>
                      <a:lnTo>
                        <a:pt x="13985" y="15888"/>
                      </a:lnTo>
                      <a:lnTo>
                        <a:pt x="13674" y="15615"/>
                      </a:lnTo>
                      <a:lnTo>
                        <a:pt x="13364" y="15329"/>
                      </a:lnTo>
                      <a:lnTo>
                        <a:pt x="12742" y="14706"/>
                      </a:lnTo>
                      <a:lnTo>
                        <a:pt x="12742" y="14408"/>
                      </a:lnTo>
                      <a:lnTo>
                        <a:pt x="12120" y="13736"/>
                      </a:lnTo>
                      <a:lnTo>
                        <a:pt x="11499" y="13388"/>
                      </a:lnTo>
                      <a:lnTo>
                        <a:pt x="11499" y="13052"/>
                      </a:lnTo>
                      <a:lnTo>
                        <a:pt x="11188" y="12703"/>
                      </a:lnTo>
                      <a:lnTo>
                        <a:pt x="11033" y="12342"/>
                      </a:lnTo>
                      <a:lnTo>
                        <a:pt x="10722" y="11994"/>
                      </a:lnTo>
                      <a:lnTo>
                        <a:pt x="10722" y="11608"/>
                      </a:lnTo>
                      <a:lnTo>
                        <a:pt x="10100" y="11235"/>
                      </a:lnTo>
                      <a:lnTo>
                        <a:pt x="10100" y="10849"/>
                      </a:lnTo>
                      <a:lnTo>
                        <a:pt x="9479" y="10476"/>
                      </a:lnTo>
                      <a:lnTo>
                        <a:pt x="9168" y="10103"/>
                      </a:lnTo>
                      <a:lnTo>
                        <a:pt x="8857" y="9692"/>
                      </a:lnTo>
                      <a:lnTo>
                        <a:pt x="8857" y="9319"/>
                      </a:lnTo>
                      <a:lnTo>
                        <a:pt x="8546" y="8933"/>
                      </a:lnTo>
                      <a:lnTo>
                        <a:pt x="8235" y="8560"/>
                      </a:lnTo>
                      <a:lnTo>
                        <a:pt x="7925" y="8162"/>
                      </a:lnTo>
                      <a:lnTo>
                        <a:pt x="7769" y="7751"/>
                      </a:lnTo>
                      <a:lnTo>
                        <a:pt x="7458" y="7378"/>
                      </a:lnTo>
                      <a:lnTo>
                        <a:pt x="7458" y="6980"/>
                      </a:lnTo>
                      <a:lnTo>
                        <a:pt x="7148" y="6594"/>
                      </a:lnTo>
                      <a:lnTo>
                        <a:pt x="7148" y="6221"/>
                      </a:lnTo>
                      <a:lnTo>
                        <a:pt x="6837" y="5835"/>
                      </a:lnTo>
                      <a:lnTo>
                        <a:pt x="6837" y="5076"/>
                      </a:lnTo>
                      <a:lnTo>
                        <a:pt x="6526" y="4703"/>
                      </a:lnTo>
                      <a:lnTo>
                        <a:pt x="6526" y="945"/>
                      </a:lnTo>
                      <a:lnTo>
                        <a:pt x="7458" y="8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6" name="AutoShape 58"/>
                <p:cNvSpPr>
                  <a:spLocks/>
                </p:cNvSpPr>
                <p:nvPr/>
              </p:nvSpPr>
              <p:spPr bwMode="auto">
                <a:xfrm>
                  <a:off x="226609" y="62964"/>
                  <a:ext cx="141289" cy="11904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255"/>
                      </a:lnTo>
                      <a:lnTo>
                        <a:pt x="3519" y="393"/>
                      </a:lnTo>
                      <a:lnTo>
                        <a:pt x="3679" y="540"/>
                      </a:lnTo>
                      <a:lnTo>
                        <a:pt x="3759" y="687"/>
                      </a:lnTo>
                      <a:lnTo>
                        <a:pt x="3919" y="854"/>
                      </a:lnTo>
                      <a:lnTo>
                        <a:pt x="4079" y="1041"/>
                      </a:lnTo>
                      <a:lnTo>
                        <a:pt x="4239" y="1248"/>
                      </a:lnTo>
                      <a:lnTo>
                        <a:pt x="4559" y="1493"/>
                      </a:lnTo>
                      <a:lnTo>
                        <a:pt x="4719" y="1719"/>
                      </a:lnTo>
                      <a:lnTo>
                        <a:pt x="4879" y="1975"/>
                      </a:lnTo>
                      <a:lnTo>
                        <a:pt x="5199" y="2240"/>
                      </a:lnTo>
                      <a:lnTo>
                        <a:pt x="5439" y="2525"/>
                      </a:lnTo>
                      <a:lnTo>
                        <a:pt x="5599" y="2800"/>
                      </a:lnTo>
                      <a:lnTo>
                        <a:pt x="5919" y="3105"/>
                      </a:lnTo>
                      <a:lnTo>
                        <a:pt x="6079" y="3400"/>
                      </a:lnTo>
                      <a:lnTo>
                        <a:pt x="6719" y="4068"/>
                      </a:lnTo>
                      <a:lnTo>
                        <a:pt x="6959" y="4392"/>
                      </a:lnTo>
                      <a:lnTo>
                        <a:pt x="7919" y="5454"/>
                      </a:lnTo>
                      <a:lnTo>
                        <a:pt x="8399" y="5827"/>
                      </a:lnTo>
                      <a:lnTo>
                        <a:pt x="8479" y="6181"/>
                      </a:lnTo>
                      <a:lnTo>
                        <a:pt x="8959" y="6574"/>
                      </a:lnTo>
                      <a:lnTo>
                        <a:pt x="9279" y="6947"/>
                      </a:lnTo>
                      <a:lnTo>
                        <a:pt x="9759" y="7321"/>
                      </a:lnTo>
                      <a:lnTo>
                        <a:pt x="9999" y="7694"/>
                      </a:lnTo>
                      <a:lnTo>
                        <a:pt x="10479" y="8107"/>
                      </a:lnTo>
                      <a:lnTo>
                        <a:pt x="10639" y="8480"/>
                      </a:lnTo>
                      <a:lnTo>
                        <a:pt x="11120" y="8854"/>
                      </a:lnTo>
                      <a:lnTo>
                        <a:pt x="11440" y="9227"/>
                      </a:lnTo>
                      <a:lnTo>
                        <a:pt x="11680" y="9620"/>
                      </a:lnTo>
                      <a:lnTo>
                        <a:pt x="12160" y="9994"/>
                      </a:lnTo>
                      <a:lnTo>
                        <a:pt x="12480" y="10367"/>
                      </a:lnTo>
                      <a:lnTo>
                        <a:pt x="12800" y="10721"/>
                      </a:lnTo>
                      <a:lnTo>
                        <a:pt x="13200" y="11094"/>
                      </a:lnTo>
                      <a:lnTo>
                        <a:pt x="13360" y="11458"/>
                      </a:lnTo>
                      <a:lnTo>
                        <a:pt x="13680" y="11812"/>
                      </a:lnTo>
                      <a:lnTo>
                        <a:pt x="14160" y="12165"/>
                      </a:lnTo>
                      <a:lnTo>
                        <a:pt x="14480" y="12500"/>
                      </a:lnTo>
                      <a:lnTo>
                        <a:pt x="14720" y="12834"/>
                      </a:lnTo>
                      <a:lnTo>
                        <a:pt x="15040" y="13168"/>
                      </a:lnTo>
                      <a:lnTo>
                        <a:pt x="15360" y="13472"/>
                      </a:lnTo>
                      <a:lnTo>
                        <a:pt x="15680" y="13787"/>
                      </a:lnTo>
                      <a:lnTo>
                        <a:pt x="16000" y="14072"/>
                      </a:lnTo>
                      <a:lnTo>
                        <a:pt x="16240" y="14347"/>
                      </a:lnTo>
                      <a:lnTo>
                        <a:pt x="16400" y="14612"/>
                      </a:lnTo>
                      <a:lnTo>
                        <a:pt x="16880" y="14868"/>
                      </a:lnTo>
                      <a:lnTo>
                        <a:pt x="17200" y="15320"/>
                      </a:lnTo>
                      <a:lnTo>
                        <a:pt x="17520" y="15526"/>
                      </a:lnTo>
                      <a:lnTo>
                        <a:pt x="17600" y="15733"/>
                      </a:lnTo>
                      <a:lnTo>
                        <a:pt x="17920" y="15900"/>
                      </a:lnTo>
                      <a:lnTo>
                        <a:pt x="18080" y="16047"/>
                      </a:lnTo>
                      <a:lnTo>
                        <a:pt x="18240" y="16204"/>
                      </a:lnTo>
                      <a:lnTo>
                        <a:pt x="18400" y="16332"/>
                      </a:lnTo>
                      <a:lnTo>
                        <a:pt x="18560" y="16421"/>
                      </a:lnTo>
                      <a:lnTo>
                        <a:pt x="18720" y="16519"/>
                      </a:lnTo>
                      <a:lnTo>
                        <a:pt x="18720" y="16578"/>
                      </a:lnTo>
                      <a:lnTo>
                        <a:pt x="19040" y="16607"/>
                      </a:lnTo>
                      <a:lnTo>
                        <a:pt x="21600" y="21560"/>
                      </a:lnTo>
                      <a:lnTo>
                        <a:pt x="18560" y="21600"/>
                      </a:lnTo>
                      <a:lnTo>
                        <a:pt x="15680" y="16951"/>
                      </a:lnTo>
                      <a:lnTo>
                        <a:pt x="0" y="39"/>
                      </a:lnTo>
                      <a:lnTo>
                        <a:pt x="335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7" name="AutoShape 59"/>
                <p:cNvSpPr>
                  <a:spLocks/>
                </p:cNvSpPr>
                <p:nvPr/>
              </p:nvSpPr>
              <p:spPr bwMode="auto">
                <a:xfrm>
                  <a:off x="185334" y="70900"/>
                  <a:ext cx="119064"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2" y="0"/>
                      </a:moveTo>
                      <a:lnTo>
                        <a:pt x="4132" y="311"/>
                      </a:lnTo>
                      <a:lnTo>
                        <a:pt x="4320" y="423"/>
                      </a:lnTo>
                      <a:lnTo>
                        <a:pt x="4320" y="598"/>
                      </a:lnTo>
                      <a:lnTo>
                        <a:pt x="4507" y="760"/>
                      </a:lnTo>
                      <a:lnTo>
                        <a:pt x="4695" y="947"/>
                      </a:lnTo>
                      <a:lnTo>
                        <a:pt x="4883" y="1159"/>
                      </a:lnTo>
                      <a:lnTo>
                        <a:pt x="5071" y="1395"/>
                      </a:lnTo>
                      <a:lnTo>
                        <a:pt x="5165" y="1657"/>
                      </a:lnTo>
                      <a:lnTo>
                        <a:pt x="5353" y="1919"/>
                      </a:lnTo>
                      <a:lnTo>
                        <a:pt x="5540" y="2206"/>
                      </a:lnTo>
                      <a:lnTo>
                        <a:pt x="6292" y="2829"/>
                      </a:lnTo>
                      <a:lnTo>
                        <a:pt x="6480" y="3128"/>
                      </a:lnTo>
                      <a:lnTo>
                        <a:pt x="6667" y="3489"/>
                      </a:lnTo>
                      <a:lnTo>
                        <a:pt x="6949" y="3838"/>
                      </a:lnTo>
                      <a:lnTo>
                        <a:pt x="7325" y="4225"/>
                      </a:lnTo>
                      <a:lnTo>
                        <a:pt x="7513" y="4599"/>
                      </a:lnTo>
                      <a:lnTo>
                        <a:pt x="7888" y="4985"/>
                      </a:lnTo>
                      <a:lnTo>
                        <a:pt x="8076" y="5384"/>
                      </a:lnTo>
                      <a:lnTo>
                        <a:pt x="8640" y="5808"/>
                      </a:lnTo>
                      <a:lnTo>
                        <a:pt x="8733" y="6207"/>
                      </a:lnTo>
                      <a:lnTo>
                        <a:pt x="9109" y="6643"/>
                      </a:lnTo>
                      <a:lnTo>
                        <a:pt x="9485" y="7067"/>
                      </a:lnTo>
                      <a:lnTo>
                        <a:pt x="9860" y="7515"/>
                      </a:lnTo>
                      <a:lnTo>
                        <a:pt x="10236" y="7939"/>
                      </a:lnTo>
                      <a:lnTo>
                        <a:pt x="10518" y="8413"/>
                      </a:lnTo>
                      <a:lnTo>
                        <a:pt x="10893" y="8861"/>
                      </a:lnTo>
                      <a:lnTo>
                        <a:pt x="11269" y="9335"/>
                      </a:lnTo>
                      <a:lnTo>
                        <a:pt x="11645" y="9796"/>
                      </a:lnTo>
                      <a:lnTo>
                        <a:pt x="12020" y="10245"/>
                      </a:lnTo>
                      <a:lnTo>
                        <a:pt x="12302" y="10718"/>
                      </a:lnTo>
                      <a:lnTo>
                        <a:pt x="12866" y="11192"/>
                      </a:lnTo>
                      <a:lnTo>
                        <a:pt x="13053" y="11666"/>
                      </a:lnTo>
                      <a:lnTo>
                        <a:pt x="13429" y="12114"/>
                      </a:lnTo>
                      <a:lnTo>
                        <a:pt x="13805" y="12588"/>
                      </a:lnTo>
                      <a:lnTo>
                        <a:pt x="14274" y="13037"/>
                      </a:lnTo>
                      <a:lnTo>
                        <a:pt x="14462" y="13485"/>
                      </a:lnTo>
                      <a:lnTo>
                        <a:pt x="14838" y="13959"/>
                      </a:lnTo>
                      <a:lnTo>
                        <a:pt x="15401" y="14408"/>
                      </a:lnTo>
                      <a:lnTo>
                        <a:pt x="15777" y="14869"/>
                      </a:lnTo>
                      <a:lnTo>
                        <a:pt x="15871" y="15293"/>
                      </a:lnTo>
                      <a:lnTo>
                        <a:pt x="16434" y="15741"/>
                      </a:lnTo>
                      <a:lnTo>
                        <a:pt x="17186" y="16589"/>
                      </a:lnTo>
                      <a:lnTo>
                        <a:pt x="17561" y="16975"/>
                      </a:lnTo>
                      <a:lnTo>
                        <a:pt x="17749" y="17374"/>
                      </a:lnTo>
                      <a:lnTo>
                        <a:pt x="18031" y="17773"/>
                      </a:lnTo>
                      <a:lnTo>
                        <a:pt x="18406" y="18159"/>
                      </a:lnTo>
                      <a:lnTo>
                        <a:pt x="18782" y="18508"/>
                      </a:lnTo>
                      <a:lnTo>
                        <a:pt x="18970" y="18870"/>
                      </a:lnTo>
                      <a:lnTo>
                        <a:pt x="19346" y="19206"/>
                      </a:lnTo>
                      <a:lnTo>
                        <a:pt x="19627" y="19555"/>
                      </a:lnTo>
                      <a:lnTo>
                        <a:pt x="19815" y="19842"/>
                      </a:lnTo>
                      <a:lnTo>
                        <a:pt x="20191" y="20154"/>
                      </a:lnTo>
                      <a:lnTo>
                        <a:pt x="20379" y="20428"/>
                      </a:lnTo>
                      <a:lnTo>
                        <a:pt x="20566" y="20690"/>
                      </a:lnTo>
                      <a:lnTo>
                        <a:pt x="20942" y="20951"/>
                      </a:lnTo>
                      <a:lnTo>
                        <a:pt x="21130" y="21188"/>
                      </a:lnTo>
                      <a:lnTo>
                        <a:pt x="21318" y="21400"/>
                      </a:lnTo>
                      <a:lnTo>
                        <a:pt x="21599" y="21599"/>
                      </a:lnTo>
                      <a:lnTo>
                        <a:pt x="18031" y="21525"/>
                      </a:lnTo>
                      <a:lnTo>
                        <a:pt x="18031" y="21450"/>
                      </a:lnTo>
                      <a:lnTo>
                        <a:pt x="17843" y="21375"/>
                      </a:lnTo>
                      <a:lnTo>
                        <a:pt x="17843" y="21288"/>
                      </a:lnTo>
                      <a:lnTo>
                        <a:pt x="17749" y="21138"/>
                      </a:lnTo>
                      <a:lnTo>
                        <a:pt x="17561" y="21001"/>
                      </a:lnTo>
                      <a:lnTo>
                        <a:pt x="17373" y="20839"/>
                      </a:lnTo>
                      <a:lnTo>
                        <a:pt x="17186" y="20652"/>
                      </a:lnTo>
                      <a:lnTo>
                        <a:pt x="16998" y="20415"/>
                      </a:lnTo>
                      <a:lnTo>
                        <a:pt x="16810" y="20191"/>
                      </a:lnTo>
                      <a:lnTo>
                        <a:pt x="16622" y="19917"/>
                      </a:lnTo>
                      <a:lnTo>
                        <a:pt x="16434" y="19655"/>
                      </a:lnTo>
                      <a:lnTo>
                        <a:pt x="16059" y="19344"/>
                      </a:lnTo>
                      <a:lnTo>
                        <a:pt x="15777" y="19032"/>
                      </a:lnTo>
                      <a:lnTo>
                        <a:pt x="15589" y="18708"/>
                      </a:lnTo>
                      <a:lnTo>
                        <a:pt x="15401" y="18371"/>
                      </a:lnTo>
                      <a:lnTo>
                        <a:pt x="14838" y="17997"/>
                      </a:lnTo>
                      <a:lnTo>
                        <a:pt x="14650" y="17611"/>
                      </a:lnTo>
                      <a:lnTo>
                        <a:pt x="14274" y="17212"/>
                      </a:lnTo>
                      <a:lnTo>
                        <a:pt x="13993" y="16801"/>
                      </a:lnTo>
                      <a:lnTo>
                        <a:pt x="13617" y="16402"/>
                      </a:lnTo>
                      <a:lnTo>
                        <a:pt x="12866" y="15554"/>
                      </a:lnTo>
                      <a:lnTo>
                        <a:pt x="12490" y="15106"/>
                      </a:lnTo>
                      <a:lnTo>
                        <a:pt x="12020" y="14645"/>
                      </a:lnTo>
                      <a:lnTo>
                        <a:pt x="11833" y="14196"/>
                      </a:lnTo>
                      <a:lnTo>
                        <a:pt x="11269" y="13722"/>
                      </a:lnTo>
                      <a:lnTo>
                        <a:pt x="10893" y="13274"/>
                      </a:lnTo>
                      <a:lnTo>
                        <a:pt x="10424" y="12775"/>
                      </a:lnTo>
                      <a:lnTo>
                        <a:pt x="10236" y="12301"/>
                      </a:lnTo>
                      <a:lnTo>
                        <a:pt x="9673" y="11828"/>
                      </a:lnTo>
                      <a:lnTo>
                        <a:pt x="9485" y="11354"/>
                      </a:lnTo>
                      <a:lnTo>
                        <a:pt x="8921" y="10831"/>
                      </a:lnTo>
                      <a:lnTo>
                        <a:pt x="8640" y="10357"/>
                      </a:lnTo>
                      <a:lnTo>
                        <a:pt x="8076" y="9883"/>
                      </a:lnTo>
                      <a:lnTo>
                        <a:pt x="7700" y="9410"/>
                      </a:lnTo>
                      <a:lnTo>
                        <a:pt x="7137" y="8911"/>
                      </a:lnTo>
                      <a:lnTo>
                        <a:pt x="6855" y="8438"/>
                      </a:lnTo>
                      <a:lnTo>
                        <a:pt x="6104" y="7490"/>
                      </a:lnTo>
                      <a:lnTo>
                        <a:pt x="5540" y="7042"/>
                      </a:lnTo>
                      <a:lnTo>
                        <a:pt x="5165" y="6568"/>
                      </a:lnTo>
                      <a:lnTo>
                        <a:pt x="4883" y="6119"/>
                      </a:lnTo>
                      <a:lnTo>
                        <a:pt x="4507" y="5696"/>
                      </a:lnTo>
                      <a:lnTo>
                        <a:pt x="4132" y="5259"/>
                      </a:lnTo>
                      <a:lnTo>
                        <a:pt x="3756" y="4836"/>
                      </a:lnTo>
                      <a:lnTo>
                        <a:pt x="3380" y="4437"/>
                      </a:lnTo>
                      <a:lnTo>
                        <a:pt x="3286" y="4050"/>
                      </a:lnTo>
                      <a:lnTo>
                        <a:pt x="2911" y="3651"/>
                      </a:lnTo>
                      <a:lnTo>
                        <a:pt x="2535" y="3278"/>
                      </a:lnTo>
                      <a:lnTo>
                        <a:pt x="2160" y="2916"/>
                      </a:lnTo>
                      <a:lnTo>
                        <a:pt x="1972" y="2592"/>
                      </a:lnTo>
                      <a:lnTo>
                        <a:pt x="1596" y="2255"/>
                      </a:lnTo>
                      <a:lnTo>
                        <a:pt x="1502" y="1969"/>
                      </a:lnTo>
                      <a:lnTo>
                        <a:pt x="1126" y="1657"/>
                      </a:lnTo>
                      <a:lnTo>
                        <a:pt x="1126" y="1395"/>
                      </a:lnTo>
                      <a:lnTo>
                        <a:pt x="751" y="1159"/>
                      </a:lnTo>
                      <a:lnTo>
                        <a:pt x="563" y="922"/>
                      </a:lnTo>
                      <a:lnTo>
                        <a:pt x="375" y="735"/>
                      </a:lnTo>
                      <a:lnTo>
                        <a:pt x="375" y="548"/>
                      </a:lnTo>
                      <a:lnTo>
                        <a:pt x="187" y="386"/>
                      </a:lnTo>
                      <a:lnTo>
                        <a:pt x="0" y="261"/>
                      </a:lnTo>
                      <a:lnTo>
                        <a:pt x="0" y="74"/>
                      </a:lnTo>
                      <a:lnTo>
                        <a:pt x="413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8" name="AutoShape 60"/>
                <p:cNvSpPr>
                  <a:spLocks/>
                </p:cNvSpPr>
                <p:nvPr/>
              </p:nvSpPr>
              <p:spPr bwMode="auto">
                <a:xfrm>
                  <a:off x="1293419" y="12172"/>
                  <a:ext cx="80964" cy="11888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
                      </a:moveTo>
                      <a:lnTo>
                        <a:pt x="0" y="432"/>
                      </a:lnTo>
                      <a:lnTo>
                        <a:pt x="561" y="726"/>
                      </a:lnTo>
                      <a:lnTo>
                        <a:pt x="561" y="893"/>
                      </a:lnTo>
                      <a:lnTo>
                        <a:pt x="841" y="1080"/>
                      </a:lnTo>
                      <a:lnTo>
                        <a:pt x="841" y="1286"/>
                      </a:lnTo>
                      <a:lnTo>
                        <a:pt x="1122" y="1512"/>
                      </a:lnTo>
                      <a:lnTo>
                        <a:pt x="1402" y="1757"/>
                      </a:lnTo>
                      <a:lnTo>
                        <a:pt x="1683" y="1993"/>
                      </a:lnTo>
                      <a:lnTo>
                        <a:pt x="1963" y="2258"/>
                      </a:lnTo>
                      <a:lnTo>
                        <a:pt x="2244" y="2552"/>
                      </a:lnTo>
                      <a:lnTo>
                        <a:pt x="2384" y="2837"/>
                      </a:lnTo>
                      <a:lnTo>
                        <a:pt x="2664" y="3132"/>
                      </a:lnTo>
                      <a:lnTo>
                        <a:pt x="2664" y="3436"/>
                      </a:lnTo>
                      <a:lnTo>
                        <a:pt x="3225" y="3770"/>
                      </a:lnTo>
                      <a:lnTo>
                        <a:pt x="3506" y="4104"/>
                      </a:lnTo>
                      <a:lnTo>
                        <a:pt x="4067" y="4810"/>
                      </a:lnTo>
                      <a:lnTo>
                        <a:pt x="4348" y="5174"/>
                      </a:lnTo>
                      <a:lnTo>
                        <a:pt x="4628" y="5547"/>
                      </a:lnTo>
                      <a:lnTo>
                        <a:pt x="5049" y="5900"/>
                      </a:lnTo>
                      <a:lnTo>
                        <a:pt x="5329" y="6273"/>
                      </a:lnTo>
                      <a:lnTo>
                        <a:pt x="5610" y="6686"/>
                      </a:lnTo>
                      <a:lnTo>
                        <a:pt x="5890" y="7059"/>
                      </a:lnTo>
                      <a:lnTo>
                        <a:pt x="6451" y="7452"/>
                      </a:lnTo>
                      <a:lnTo>
                        <a:pt x="6732" y="7854"/>
                      </a:lnTo>
                      <a:lnTo>
                        <a:pt x="7293" y="8266"/>
                      </a:lnTo>
                      <a:lnTo>
                        <a:pt x="7293" y="8659"/>
                      </a:lnTo>
                      <a:lnTo>
                        <a:pt x="7714" y="9052"/>
                      </a:lnTo>
                      <a:lnTo>
                        <a:pt x="7714" y="9464"/>
                      </a:lnTo>
                      <a:lnTo>
                        <a:pt x="8275" y="9877"/>
                      </a:lnTo>
                      <a:lnTo>
                        <a:pt x="8555" y="10269"/>
                      </a:lnTo>
                      <a:lnTo>
                        <a:pt x="8836" y="10682"/>
                      </a:lnTo>
                      <a:lnTo>
                        <a:pt x="9116" y="11065"/>
                      </a:lnTo>
                      <a:lnTo>
                        <a:pt x="9397" y="11477"/>
                      </a:lnTo>
                      <a:lnTo>
                        <a:pt x="9958" y="12262"/>
                      </a:lnTo>
                      <a:lnTo>
                        <a:pt x="10238" y="12635"/>
                      </a:lnTo>
                      <a:lnTo>
                        <a:pt x="10379" y="13028"/>
                      </a:lnTo>
                      <a:lnTo>
                        <a:pt x="10659" y="13382"/>
                      </a:lnTo>
                      <a:lnTo>
                        <a:pt x="10940" y="13755"/>
                      </a:lnTo>
                      <a:lnTo>
                        <a:pt x="11220" y="14108"/>
                      </a:lnTo>
                      <a:lnTo>
                        <a:pt x="11501" y="14481"/>
                      </a:lnTo>
                      <a:lnTo>
                        <a:pt x="11501" y="14825"/>
                      </a:lnTo>
                      <a:lnTo>
                        <a:pt x="11781" y="15139"/>
                      </a:lnTo>
                      <a:lnTo>
                        <a:pt x="12062" y="15473"/>
                      </a:lnTo>
                      <a:lnTo>
                        <a:pt x="12062" y="16091"/>
                      </a:lnTo>
                      <a:lnTo>
                        <a:pt x="12342" y="16386"/>
                      </a:lnTo>
                      <a:lnTo>
                        <a:pt x="12342" y="16651"/>
                      </a:lnTo>
                      <a:lnTo>
                        <a:pt x="12623" y="16946"/>
                      </a:lnTo>
                      <a:lnTo>
                        <a:pt x="12623" y="18222"/>
                      </a:lnTo>
                      <a:lnTo>
                        <a:pt x="12342" y="18369"/>
                      </a:lnTo>
                      <a:lnTo>
                        <a:pt x="12342" y="18517"/>
                      </a:lnTo>
                      <a:lnTo>
                        <a:pt x="15288" y="21560"/>
                      </a:lnTo>
                      <a:lnTo>
                        <a:pt x="21600" y="21599"/>
                      </a:lnTo>
                      <a:lnTo>
                        <a:pt x="18654" y="19007"/>
                      </a:lnTo>
                      <a:lnTo>
                        <a:pt x="18514" y="19007"/>
                      </a:lnTo>
                      <a:lnTo>
                        <a:pt x="18514" y="18556"/>
                      </a:lnTo>
                      <a:lnTo>
                        <a:pt x="18233" y="18428"/>
                      </a:lnTo>
                      <a:lnTo>
                        <a:pt x="18233" y="18016"/>
                      </a:lnTo>
                      <a:lnTo>
                        <a:pt x="17953" y="17869"/>
                      </a:lnTo>
                      <a:lnTo>
                        <a:pt x="17953" y="17083"/>
                      </a:lnTo>
                      <a:lnTo>
                        <a:pt x="17672" y="16877"/>
                      </a:lnTo>
                      <a:lnTo>
                        <a:pt x="17672" y="16406"/>
                      </a:lnTo>
                      <a:lnTo>
                        <a:pt x="17392" y="16170"/>
                      </a:lnTo>
                      <a:lnTo>
                        <a:pt x="17392" y="15905"/>
                      </a:lnTo>
                      <a:lnTo>
                        <a:pt x="17111" y="15640"/>
                      </a:lnTo>
                      <a:lnTo>
                        <a:pt x="17111" y="15385"/>
                      </a:lnTo>
                      <a:lnTo>
                        <a:pt x="16831" y="15080"/>
                      </a:lnTo>
                      <a:lnTo>
                        <a:pt x="16831" y="14805"/>
                      </a:lnTo>
                      <a:lnTo>
                        <a:pt x="16550" y="14501"/>
                      </a:lnTo>
                      <a:lnTo>
                        <a:pt x="16550" y="14206"/>
                      </a:lnTo>
                      <a:lnTo>
                        <a:pt x="16270" y="13892"/>
                      </a:lnTo>
                      <a:lnTo>
                        <a:pt x="16270" y="13568"/>
                      </a:lnTo>
                      <a:lnTo>
                        <a:pt x="15989" y="13234"/>
                      </a:lnTo>
                      <a:lnTo>
                        <a:pt x="15989" y="12901"/>
                      </a:lnTo>
                      <a:lnTo>
                        <a:pt x="15849" y="12547"/>
                      </a:lnTo>
                      <a:lnTo>
                        <a:pt x="15568" y="12203"/>
                      </a:lnTo>
                      <a:lnTo>
                        <a:pt x="15007" y="11850"/>
                      </a:lnTo>
                      <a:lnTo>
                        <a:pt x="15007" y="11497"/>
                      </a:lnTo>
                      <a:lnTo>
                        <a:pt x="14166" y="10377"/>
                      </a:lnTo>
                      <a:lnTo>
                        <a:pt x="14166" y="10004"/>
                      </a:lnTo>
                      <a:lnTo>
                        <a:pt x="13605" y="9592"/>
                      </a:lnTo>
                      <a:lnTo>
                        <a:pt x="13324" y="9199"/>
                      </a:lnTo>
                      <a:lnTo>
                        <a:pt x="13184" y="8806"/>
                      </a:lnTo>
                      <a:lnTo>
                        <a:pt x="12903" y="8414"/>
                      </a:lnTo>
                      <a:lnTo>
                        <a:pt x="12623" y="8031"/>
                      </a:lnTo>
                      <a:lnTo>
                        <a:pt x="12062" y="7206"/>
                      </a:lnTo>
                      <a:lnTo>
                        <a:pt x="11501" y="6813"/>
                      </a:lnTo>
                      <a:lnTo>
                        <a:pt x="11220" y="6381"/>
                      </a:lnTo>
                      <a:lnTo>
                        <a:pt x="10940" y="5969"/>
                      </a:lnTo>
                      <a:lnTo>
                        <a:pt x="10379" y="5547"/>
                      </a:lnTo>
                      <a:lnTo>
                        <a:pt x="10238" y="5115"/>
                      </a:lnTo>
                      <a:lnTo>
                        <a:pt x="9677" y="4702"/>
                      </a:lnTo>
                      <a:lnTo>
                        <a:pt x="9397" y="4270"/>
                      </a:lnTo>
                      <a:lnTo>
                        <a:pt x="8836" y="3848"/>
                      </a:lnTo>
                      <a:lnTo>
                        <a:pt x="8555" y="3416"/>
                      </a:lnTo>
                      <a:lnTo>
                        <a:pt x="7994" y="2984"/>
                      </a:lnTo>
                      <a:lnTo>
                        <a:pt x="7574" y="2552"/>
                      </a:lnTo>
                      <a:lnTo>
                        <a:pt x="7293" y="2130"/>
                      </a:lnTo>
                      <a:lnTo>
                        <a:pt x="6732" y="1698"/>
                      </a:lnTo>
                      <a:lnTo>
                        <a:pt x="6171" y="1286"/>
                      </a:lnTo>
                      <a:lnTo>
                        <a:pt x="5610" y="854"/>
                      </a:lnTo>
                      <a:lnTo>
                        <a:pt x="5049" y="432"/>
                      </a:lnTo>
                      <a:lnTo>
                        <a:pt x="4628" y="0"/>
                      </a:lnTo>
                      <a:lnTo>
                        <a:pt x="0" y="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9" name="AutoShape 61"/>
                <p:cNvSpPr>
                  <a:spLocks/>
                </p:cNvSpPr>
                <p:nvPr/>
              </p:nvSpPr>
              <p:spPr bwMode="auto">
                <a:xfrm>
                  <a:off x="1355332" y="10584"/>
                  <a:ext cx="71438" cy="1193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
                      </a:moveTo>
                      <a:lnTo>
                        <a:pt x="11520" y="19514"/>
                      </a:lnTo>
                      <a:lnTo>
                        <a:pt x="14560" y="21560"/>
                      </a:lnTo>
                      <a:lnTo>
                        <a:pt x="21600" y="21600"/>
                      </a:lnTo>
                      <a:lnTo>
                        <a:pt x="19200" y="19553"/>
                      </a:lnTo>
                      <a:lnTo>
                        <a:pt x="5759" y="0"/>
                      </a:lnTo>
                      <a:lnTo>
                        <a:pt x="0" y="1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0" name="AutoShape 62"/>
                <p:cNvSpPr>
                  <a:spLocks/>
                </p:cNvSpPr>
                <p:nvPr/>
              </p:nvSpPr>
              <p:spPr bwMode="auto">
                <a:xfrm>
                  <a:off x="128183" y="1185145"/>
                  <a:ext cx="1290650" cy="1301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50"/>
                      </a:moveTo>
                      <a:lnTo>
                        <a:pt x="17" y="19069"/>
                      </a:lnTo>
                      <a:lnTo>
                        <a:pt x="70" y="18707"/>
                      </a:lnTo>
                      <a:lnTo>
                        <a:pt x="96" y="18346"/>
                      </a:lnTo>
                      <a:lnTo>
                        <a:pt x="148" y="18165"/>
                      </a:lnTo>
                      <a:lnTo>
                        <a:pt x="218" y="17623"/>
                      </a:lnTo>
                      <a:lnTo>
                        <a:pt x="297" y="17533"/>
                      </a:lnTo>
                      <a:lnTo>
                        <a:pt x="350" y="17171"/>
                      </a:lnTo>
                      <a:lnTo>
                        <a:pt x="402" y="16990"/>
                      </a:lnTo>
                      <a:lnTo>
                        <a:pt x="446" y="16629"/>
                      </a:lnTo>
                      <a:lnTo>
                        <a:pt x="499" y="16448"/>
                      </a:lnTo>
                      <a:lnTo>
                        <a:pt x="569" y="16267"/>
                      </a:lnTo>
                      <a:lnTo>
                        <a:pt x="630" y="15906"/>
                      </a:lnTo>
                      <a:lnTo>
                        <a:pt x="700" y="15635"/>
                      </a:lnTo>
                      <a:lnTo>
                        <a:pt x="779" y="15454"/>
                      </a:lnTo>
                      <a:lnTo>
                        <a:pt x="849" y="15092"/>
                      </a:lnTo>
                      <a:lnTo>
                        <a:pt x="945" y="14731"/>
                      </a:lnTo>
                      <a:lnTo>
                        <a:pt x="1033" y="14550"/>
                      </a:lnTo>
                      <a:lnTo>
                        <a:pt x="1129" y="14189"/>
                      </a:lnTo>
                      <a:lnTo>
                        <a:pt x="1234" y="14008"/>
                      </a:lnTo>
                      <a:lnTo>
                        <a:pt x="1348" y="13737"/>
                      </a:lnTo>
                      <a:lnTo>
                        <a:pt x="1444" y="13375"/>
                      </a:lnTo>
                      <a:lnTo>
                        <a:pt x="1584" y="13194"/>
                      </a:lnTo>
                      <a:lnTo>
                        <a:pt x="1681" y="12833"/>
                      </a:lnTo>
                      <a:lnTo>
                        <a:pt x="1829" y="12291"/>
                      </a:lnTo>
                      <a:lnTo>
                        <a:pt x="1943" y="12020"/>
                      </a:lnTo>
                      <a:lnTo>
                        <a:pt x="2092" y="11839"/>
                      </a:lnTo>
                      <a:lnTo>
                        <a:pt x="2232" y="11297"/>
                      </a:lnTo>
                      <a:lnTo>
                        <a:pt x="2399" y="10935"/>
                      </a:lnTo>
                      <a:lnTo>
                        <a:pt x="2547" y="10574"/>
                      </a:lnTo>
                      <a:lnTo>
                        <a:pt x="2731" y="10302"/>
                      </a:lnTo>
                      <a:lnTo>
                        <a:pt x="2898" y="9941"/>
                      </a:lnTo>
                      <a:lnTo>
                        <a:pt x="3265" y="9218"/>
                      </a:lnTo>
                      <a:lnTo>
                        <a:pt x="3458" y="8856"/>
                      </a:lnTo>
                      <a:lnTo>
                        <a:pt x="3659" y="8585"/>
                      </a:lnTo>
                      <a:lnTo>
                        <a:pt x="3878" y="8224"/>
                      </a:lnTo>
                      <a:lnTo>
                        <a:pt x="4080" y="7862"/>
                      </a:lnTo>
                      <a:lnTo>
                        <a:pt x="4307" y="7501"/>
                      </a:lnTo>
                      <a:lnTo>
                        <a:pt x="4526" y="7049"/>
                      </a:lnTo>
                      <a:lnTo>
                        <a:pt x="4771" y="6687"/>
                      </a:lnTo>
                      <a:lnTo>
                        <a:pt x="5025" y="6326"/>
                      </a:lnTo>
                      <a:lnTo>
                        <a:pt x="5270" y="5964"/>
                      </a:lnTo>
                      <a:lnTo>
                        <a:pt x="5524" y="5603"/>
                      </a:lnTo>
                      <a:lnTo>
                        <a:pt x="5804" y="5151"/>
                      </a:lnTo>
                      <a:lnTo>
                        <a:pt x="6093" y="4789"/>
                      </a:lnTo>
                      <a:lnTo>
                        <a:pt x="6374" y="4609"/>
                      </a:lnTo>
                      <a:lnTo>
                        <a:pt x="6671" y="4247"/>
                      </a:lnTo>
                      <a:lnTo>
                        <a:pt x="6969" y="3705"/>
                      </a:lnTo>
                      <a:lnTo>
                        <a:pt x="7284" y="3434"/>
                      </a:lnTo>
                      <a:lnTo>
                        <a:pt x="7617" y="3253"/>
                      </a:lnTo>
                      <a:lnTo>
                        <a:pt x="7941" y="2711"/>
                      </a:lnTo>
                      <a:lnTo>
                        <a:pt x="8282" y="2530"/>
                      </a:lnTo>
                      <a:lnTo>
                        <a:pt x="8632" y="2169"/>
                      </a:lnTo>
                      <a:lnTo>
                        <a:pt x="9000" y="1988"/>
                      </a:lnTo>
                      <a:lnTo>
                        <a:pt x="9000" y="1807"/>
                      </a:lnTo>
                      <a:lnTo>
                        <a:pt x="9123" y="1807"/>
                      </a:lnTo>
                      <a:lnTo>
                        <a:pt x="9184" y="1717"/>
                      </a:lnTo>
                      <a:lnTo>
                        <a:pt x="9998" y="1717"/>
                      </a:lnTo>
                      <a:lnTo>
                        <a:pt x="10165" y="1536"/>
                      </a:lnTo>
                      <a:lnTo>
                        <a:pt x="10918" y="1536"/>
                      </a:lnTo>
                      <a:lnTo>
                        <a:pt x="11119" y="1355"/>
                      </a:lnTo>
                      <a:lnTo>
                        <a:pt x="11785" y="1355"/>
                      </a:lnTo>
                      <a:lnTo>
                        <a:pt x="12012" y="1174"/>
                      </a:lnTo>
                      <a:lnTo>
                        <a:pt x="13010" y="1174"/>
                      </a:lnTo>
                      <a:lnTo>
                        <a:pt x="13264" y="994"/>
                      </a:lnTo>
                      <a:lnTo>
                        <a:pt x="14630" y="994"/>
                      </a:lnTo>
                      <a:lnTo>
                        <a:pt x="14893" y="813"/>
                      </a:lnTo>
                      <a:lnTo>
                        <a:pt x="15173" y="632"/>
                      </a:lnTo>
                      <a:lnTo>
                        <a:pt x="15725" y="632"/>
                      </a:lnTo>
                      <a:lnTo>
                        <a:pt x="15987" y="451"/>
                      </a:lnTo>
                      <a:lnTo>
                        <a:pt x="17336" y="451"/>
                      </a:lnTo>
                      <a:lnTo>
                        <a:pt x="17607" y="271"/>
                      </a:lnTo>
                      <a:lnTo>
                        <a:pt x="18850" y="271"/>
                      </a:lnTo>
                      <a:lnTo>
                        <a:pt x="19087" y="90"/>
                      </a:lnTo>
                      <a:lnTo>
                        <a:pt x="19735" y="90"/>
                      </a:lnTo>
                      <a:lnTo>
                        <a:pt x="19918" y="0"/>
                      </a:lnTo>
                      <a:lnTo>
                        <a:pt x="21512" y="0"/>
                      </a:lnTo>
                      <a:lnTo>
                        <a:pt x="21600" y="3705"/>
                      </a:lnTo>
                      <a:lnTo>
                        <a:pt x="20347" y="3705"/>
                      </a:lnTo>
                      <a:lnTo>
                        <a:pt x="20164" y="3886"/>
                      </a:lnTo>
                      <a:lnTo>
                        <a:pt x="18658" y="3886"/>
                      </a:lnTo>
                      <a:lnTo>
                        <a:pt x="18404" y="4066"/>
                      </a:lnTo>
                      <a:lnTo>
                        <a:pt x="18159" y="4066"/>
                      </a:lnTo>
                      <a:lnTo>
                        <a:pt x="17922" y="4247"/>
                      </a:lnTo>
                      <a:lnTo>
                        <a:pt x="16574" y="4247"/>
                      </a:lnTo>
                      <a:lnTo>
                        <a:pt x="16294" y="4428"/>
                      </a:lnTo>
                      <a:lnTo>
                        <a:pt x="14875" y="4428"/>
                      </a:lnTo>
                      <a:lnTo>
                        <a:pt x="14595" y="4609"/>
                      </a:lnTo>
                      <a:lnTo>
                        <a:pt x="12678" y="4609"/>
                      </a:lnTo>
                      <a:lnTo>
                        <a:pt x="12432" y="4789"/>
                      </a:lnTo>
                      <a:lnTo>
                        <a:pt x="11679" y="4789"/>
                      </a:lnTo>
                      <a:lnTo>
                        <a:pt x="11452" y="4970"/>
                      </a:lnTo>
                      <a:lnTo>
                        <a:pt x="9998" y="4970"/>
                      </a:lnTo>
                      <a:lnTo>
                        <a:pt x="9850" y="5151"/>
                      </a:lnTo>
                      <a:lnTo>
                        <a:pt x="9018" y="5151"/>
                      </a:lnTo>
                      <a:lnTo>
                        <a:pt x="8965" y="5332"/>
                      </a:lnTo>
                      <a:lnTo>
                        <a:pt x="8816" y="5332"/>
                      </a:lnTo>
                      <a:lnTo>
                        <a:pt x="8773" y="5422"/>
                      </a:lnTo>
                      <a:lnTo>
                        <a:pt x="8703" y="5422"/>
                      </a:lnTo>
                      <a:lnTo>
                        <a:pt x="8632" y="5603"/>
                      </a:lnTo>
                      <a:lnTo>
                        <a:pt x="8466" y="5603"/>
                      </a:lnTo>
                      <a:lnTo>
                        <a:pt x="8370" y="5784"/>
                      </a:lnTo>
                      <a:lnTo>
                        <a:pt x="8274" y="5784"/>
                      </a:lnTo>
                      <a:lnTo>
                        <a:pt x="8151" y="5964"/>
                      </a:lnTo>
                      <a:lnTo>
                        <a:pt x="7923" y="6326"/>
                      </a:lnTo>
                      <a:lnTo>
                        <a:pt x="7801" y="6507"/>
                      </a:lnTo>
                      <a:lnTo>
                        <a:pt x="7652" y="6507"/>
                      </a:lnTo>
                      <a:lnTo>
                        <a:pt x="7521" y="6687"/>
                      </a:lnTo>
                      <a:lnTo>
                        <a:pt x="7223" y="7049"/>
                      </a:lnTo>
                      <a:lnTo>
                        <a:pt x="7056" y="7139"/>
                      </a:lnTo>
                      <a:lnTo>
                        <a:pt x="6908" y="7320"/>
                      </a:lnTo>
                      <a:lnTo>
                        <a:pt x="6741" y="7501"/>
                      </a:lnTo>
                      <a:lnTo>
                        <a:pt x="6575" y="7862"/>
                      </a:lnTo>
                      <a:lnTo>
                        <a:pt x="6409" y="8043"/>
                      </a:lnTo>
                      <a:lnTo>
                        <a:pt x="6041" y="8405"/>
                      </a:lnTo>
                      <a:lnTo>
                        <a:pt x="5874" y="8766"/>
                      </a:lnTo>
                      <a:lnTo>
                        <a:pt x="5691" y="9037"/>
                      </a:lnTo>
                      <a:lnTo>
                        <a:pt x="5507" y="9218"/>
                      </a:lnTo>
                      <a:lnTo>
                        <a:pt x="5139" y="9941"/>
                      </a:lnTo>
                      <a:lnTo>
                        <a:pt x="4938" y="10122"/>
                      </a:lnTo>
                      <a:lnTo>
                        <a:pt x="4763" y="10302"/>
                      </a:lnTo>
                      <a:lnTo>
                        <a:pt x="4561" y="10574"/>
                      </a:lnTo>
                      <a:lnTo>
                        <a:pt x="4377" y="10935"/>
                      </a:lnTo>
                      <a:lnTo>
                        <a:pt x="4193" y="11116"/>
                      </a:lnTo>
                      <a:lnTo>
                        <a:pt x="3992" y="11477"/>
                      </a:lnTo>
                      <a:lnTo>
                        <a:pt x="3624" y="12200"/>
                      </a:lnTo>
                      <a:lnTo>
                        <a:pt x="3440" y="12471"/>
                      </a:lnTo>
                      <a:lnTo>
                        <a:pt x="3248" y="12833"/>
                      </a:lnTo>
                      <a:lnTo>
                        <a:pt x="2880" y="13556"/>
                      </a:lnTo>
                      <a:lnTo>
                        <a:pt x="2696" y="13737"/>
                      </a:lnTo>
                      <a:lnTo>
                        <a:pt x="2530" y="14189"/>
                      </a:lnTo>
                      <a:lnTo>
                        <a:pt x="2346" y="14550"/>
                      </a:lnTo>
                      <a:lnTo>
                        <a:pt x="2197" y="15092"/>
                      </a:lnTo>
                      <a:lnTo>
                        <a:pt x="2013" y="15273"/>
                      </a:lnTo>
                      <a:lnTo>
                        <a:pt x="1864" y="15635"/>
                      </a:lnTo>
                      <a:lnTo>
                        <a:pt x="1698" y="16087"/>
                      </a:lnTo>
                      <a:lnTo>
                        <a:pt x="1400" y="16810"/>
                      </a:lnTo>
                      <a:lnTo>
                        <a:pt x="1252" y="17352"/>
                      </a:lnTo>
                      <a:lnTo>
                        <a:pt x="1111" y="17623"/>
                      </a:lnTo>
                      <a:lnTo>
                        <a:pt x="998" y="18165"/>
                      </a:lnTo>
                      <a:lnTo>
                        <a:pt x="849" y="18346"/>
                      </a:lnTo>
                      <a:lnTo>
                        <a:pt x="752" y="18888"/>
                      </a:lnTo>
                      <a:lnTo>
                        <a:pt x="630" y="19250"/>
                      </a:lnTo>
                      <a:lnTo>
                        <a:pt x="534" y="19702"/>
                      </a:lnTo>
                      <a:lnTo>
                        <a:pt x="420" y="20063"/>
                      </a:lnTo>
                      <a:lnTo>
                        <a:pt x="350" y="20605"/>
                      </a:lnTo>
                      <a:lnTo>
                        <a:pt x="253" y="20967"/>
                      </a:lnTo>
                      <a:lnTo>
                        <a:pt x="183" y="21599"/>
                      </a:lnTo>
                      <a:lnTo>
                        <a:pt x="0" y="1925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1" name="AutoShape 63"/>
                <p:cNvSpPr>
                  <a:spLocks/>
                </p:cNvSpPr>
                <p:nvPr/>
              </p:nvSpPr>
              <p:spPr bwMode="auto">
                <a:xfrm>
                  <a:off x="791764" y="37568"/>
                  <a:ext cx="79376"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384" y="12721"/>
                      </a:lnTo>
                      <a:lnTo>
                        <a:pt x="15915" y="21600"/>
                      </a:lnTo>
                      <a:lnTo>
                        <a:pt x="21599" y="21510"/>
                      </a:lnTo>
                      <a:lnTo>
                        <a:pt x="12931" y="12253"/>
                      </a:lnTo>
                      <a:lnTo>
                        <a:pt x="5115" y="3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2" name="AutoShape 64"/>
                <p:cNvSpPr>
                  <a:spLocks/>
                </p:cNvSpPr>
                <p:nvPr/>
              </p:nvSpPr>
              <p:spPr bwMode="auto">
                <a:xfrm>
                  <a:off x="28170" y="99470"/>
                  <a:ext cx="134938" cy="12031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167" y="21599"/>
                      </a:lnTo>
                      <a:lnTo>
                        <a:pt x="21599" y="21599"/>
                      </a:lnTo>
                      <a:lnTo>
                        <a:pt x="3348"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3" name="AutoShape 65"/>
                <p:cNvSpPr>
                  <a:spLocks/>
                </p:cNvSpPr>
                <p:nvPr/>
              </p:nvSpPr>
              <p:spPr bwMode="auto">
                <a:xfrm>
                  <a:off x="12295" y="-526"/>
                  <a:ext cx="1362087" cy="968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139"/>
                      </a:moveTo>
                      <a:lnTo>
                        <a:pt x="24" y="18139"/>
                      </a:lnTo>
                      <a:lnTo>
                        <a:pt x="74" y="17900"/>
                      </a:lnTo>
                      <a:lnTo>
                        <a:pt x="141" y="17900"/>
                      </a:lnTo>
                      <a:lnTo>
                        <a:pt x="215" y="17661"/>
                      </a:lnTo>
                      <a:lnTo>
                        <a:pt x="323" y="17423"/>
                      </a:lnTo>
                      <a:lnTo>
                        <a:pt x="439" y="17423"/>
                      </a:lnTo>
                      <a:lnTo>
                        <a:pt x="564" y="17303"/>
                      </a:lnTo>
                      <a:lnTo>
                        <a:pt x="705" y="17065"/>
                      </a:lnTo>
                      <a:lnTo>
                        <a:pt x="879" y="16826"/>
                      </a:lnTo>
                      <a:lnTo>
                        <a:pt x="1053" y="16349"/>
                      </a:lnTo>
                      <a:lnTo>
                        <a:pt x="1244" y="16110"/>
                      </a:lnTo>
                      <a:lnTo>
                        <a:pt x="1443" y="15871"/>
                      </a:lnTo>
                      <a:lnTo>
                        <a:pt x="1667" y="15633"/>
                      </a:lnTo>
                      <a:lnTo>
                        <a:pt x="1908" y="15394"/>
                      </a:lnTo>
                      <a:lnTo>
                        <a:pt x="2157" y="15155"/>
                      </a:lnTo>
                      <a:lnTo>
                        <a:pt x="2406" y="14559"/>
                      </a:lnTo>
                      <a:lnTo>
                        <a:pt x="2680" y="14320"/>
                      </a:lnTo>
                      <a:lnTo>
                        <a:pt x="2962" y="13843"/>
                      </a:lnTo>
                      <a:lnTo>
                        <a:pt x="3261" y="13604"/>
                      </a:lnTo>
                      <a:lnTo>
                        <a:pt x="3559" y="13127"/>
                      </a:lnTo>
                      <a:lnTo>
                        <a:pt x="3875" y="12769"/>
                      </a:lnTo>
                      <a:lnTo>
                        <a:pt x="4207" y="12530"/>
                      </a:lnTo>
                      <a:lnTo>
                        <a:pt x="4555" y="12053"/>
                      </a:lnTo>
                      <a:lnTo>
                        <a:pt x="4887" y="11575"/>
                      </a:lnTo>
                      <a:lnTo>
                        <a:pt x="5244" y="11098"/>
                      </a:lnTo>
                      <a:lnTo>
                        <a:pt x="5609" y="10620"/>
                      </a:lnTo>
                      <a:lnTo>
                        <a:pt x="5991" y="10262"/>
                      </a:lnTo>
                      <a:lnTo>
                        <a:pt x="6364" y="9785"/>
                      </a:lnTo>
                      <a:lnTo>
                        <a:pt x="6762" y="9546"/>
                      </a:lnTo>
                      <a:lnTo>
                        <a:pt x="7152" y="9069"/>
                      </a:lnTo>
                      <a:lnTo>
                        <a:pt x="7567" y="8592"/>
                      </a:lnTo>
                      <a:lnTo>
                        <a:pt x="7957" y="8114"/>
                      </a:lnTo>
                      <a:lnTo>
                        <a:pt x="8372" y="7756"/>
                      </a:lnTo>
                      <a:lnTo>
                        <a:pt x="9219" y="6802"/>
                      </a:lnTo>
                      <a:lnTo>
                        <a:pt x="9650" y="6324"/>
                      </a:lnTo>
                      <a:lnTo>
                        <a:pt x="10090" y="5847"/>
                      </a:lnTo>
                      <a:lnTo>
                        <a:pt x="10530" y="5728"/>
                      </a:lnTo>
                      <a:lnTo>
                        <a:pt x="10970" y="5250"/>
                      </a:lnTo>
                      <a:lnTo>
                        <a:pt x="11401" y="4773"/>
                      </a:lnTo>
                      <a:lnTo>
                        <a:pt x="11858" y="4296"/>
                      </a:lnTo>
                      <a:lnTo>
                        <a:pt x="12297" y="4057"/>
                      </a:lnTo>
                      <a:lnTo>
                        <a:pt x="12754" y="3580"/>
                      </a:lnTo>
                      <a:lnTo>
                        <a:pt x="13210" y="3222"/>
                      </a:lnTo>
                      <a:lnTo>
                        <a:pt x="13666" y="2983"/>
                      </a:lnTo>
                      <a:lnTo>
                        <a:pt x="14115" y="2744"/>
                      </a:lnTo>
                      <a:lnTo>
                        <a:pt x="14588" y="2506"/>
                      </a:lnTo>
                      <a:lnTo>
                        <a:pt x="15027" y="2028"/>
                      </a:lnTo>
                      <a:lnTo>
                        <a:pt x="15484" y="1551"/>
                      </a:lnTo>
                      <a:lnTo>
                        <a:pt x="15940" y="1312"/>
                      </a:lnTo>
                      <a:lnTo>
                        <a:pt x="16397" y="1312"/>
                      </a:lnTo>
                      <a:lnTo>
                        <a:pt x="16836" y="954"/>
                      </a:lnTo>
                      <a:lnTo>
                        <a:pt x="17293" y="954"/>
                      </a:lnTo>
                      <a:lnTo>
                        <a:pt x="17741" y="477"/>
                      </a:lnTo>
                      <a:lnTo>
                        <a:pt x="18197" y="477"/>
                      </a:lnTo>
                      <a:lnTo>
                        <a:pt x="18620" y="238"/>
                      </a:lnTo>
                      <a:lnTo>
                        <a:pt x="19932" y="238"/>
                      </a:lnTo>
                      <a:lnTo>
                        <a:pt x="20338" y="0"/>
                      </a:lnTo>
                      <a:lnTo>
                        <a:pt x="20770" y="0"/>
                      </a:lnTo>
                      <a:lnTo>
                        <a:pt x="21176" y="238"/>
                      </a:lnTo>
                      <a:lnTo>
                        <a:pt x="21600" y="238"/>
                      </a:lnTo>
                      <a:lnTo>
                        <a:pt x="21492" y="4296"/>
                      </a:lnTo>
                      <a:lnTo>
                        <a:pt x="18571" y="4296"/>
                      </a:lnTo>
                      <a:lnTo>
                        <a:pt x="18388" y="4534"/>
                      </a:lnTo>
                      <a:lnTo>
                        <a:pt x="18197" y="4534"/>
                      </a:lnTo>
                      <a:lnTo>
                        <a:pt x="18006" y="4773"/>
                      </a:lnTo>
                      <a:lnTo>
                        <a:pt x="16919" y="4773"/>
                      </a:lnTo>
                      <a:lnTo>
                        <a:pt x="16695" y="5012"/>
                      </a:lnTo>
                      <a:lnTo>
                        <a:pt x="16480" y="5250"/>
                      </a:lnTo>
                      <a:lnTo>
                        <a:pt x="16239" y="5489"/>
                      </a:lnTo>
                      <a:lnTo>
                        <a:pt x="15749" y="5489"/>
                      </a:lnTo>
                      <a:lnTo>
                        <a:pt x="15500" y="5728"/>
                      </a:lnTo>
                      <a:lnTo>
                        <a:pt x="15243" y="5728"/>
                      </a:lnTo>
                      <a:lnTo>
                        <a:pt x="14994" y="5847"/>
                      </a:lnTo>
                      <a:lnTo>
                        <a:pt x="14745" y="6086"/>
                      </a:lnTo>
                      <a:lnTo>
                        <a:pt x="14471" y="6086"/>
                      </a:lnTo>
                      <a:lnTo>
                        <a:pt x="14222" y="6563"/>
                      </a:lnTo>
                      <a:lnTo>
                        <a:pt x="13940" y="6563"/>
                      </a:lnTo>
                      <a:lnTo>
                        <a:pt x="13666" y="6802"/>
                      </a:lnTo>
                      <a:lnTo>
                        <a:pt x="13401" y="7040"/>
                      </a:lnTo>
                      <a:lnTo>
                        <a:pt x="13119" y="7279"/>
                      </a:lnTo>
                      <a:lnTo>
                        <a:pt x="12853" y="7279"/>
                      </a:lnTo>
                      <a:lnTo>
                        <a:pt x="12563" y="7518"/>
                      </a:lnTo>
                      <a:lnTo>
                        <a:pt x="12281" y="7756"/>
                      </a:lnTo>
                      <a:lnTo>
                        <a:pt x="11999" y="8114"/>
                      </a:lnTo>
                      <a:lnTo>
                        <a:pt x="11700" y="8353"/>
                      </a:lnTo>
                      <a:lnTo>
                        <a:pt x="11418" y="8592"/>
                      </a:lnTo>
                      <a:lnTo>
                        <a:pt x="11111" y="8830"/>
                      </a:lnTo>
                      <a:lnTo>
                        <a:pt x="10829" y="9308"/>
                      </a:lnTo>
                      <a:lnTo>
                        <a:pt x="10530" y="9546"/>
                      </a:lnTo>
                      <a:lnTo>
                        <a:pt x="10231" y="10024"/>
                      </a:lnTo>
                      <a:lnTo>
                        <a:pt x="9932" y="10262"/>
                      </a:lnTo>
                      <a:lnTo>
                        <a:pt x="9634" y="10620"/>
                      </a:lnTo>
                      <a:lnTo>
                        <a:pt x="9426" y="10620"/>
                      </a:lnTo>
                      <a:lnTo>
                        <a:pt x="9351" y="10859"/>
                      </a:lnTo>
                      <a:lnTo>
                        <a:pt x="9078" y="10859"/>
                      </a:lnTo>
                      <a:lnTo>
                        <a:pt x="8970" y="11098"/>
                      </a:lnTo>
                      <a:lnTo>
                        <a:pt x="8862" y="11098"/>
                      </a:lnTo>
                      <a:lnTo>
                        <a:pt x="8729" y="11337"/>
                      </a:lnTo>
                      <a:lnTo>
                        <a:pt x="8621" y="11337"/>
                      </a:lnTo>
                      <a:lnTo>
                        <a:pt x="8339" y="11814"/>
                      </a:lnTo>
                      <a:lnTo>
                        <a:pt x="8198" y="11814"/>
                      </a:lnTo>
                      <a:lnTo>
                        <a:pt x="8040" y="12053"/>
                      </a:lnTo>
                      <a:lnTo>
                        <a:pt x="7866" y="12053"/>
                      </a:lnTo>
                      <a:lnTo>
                        <a:pt x="7708" y="12291"/>
                      </a:lnTo>
                      <a:lnTo>
                        <a:pt x="7518" y="12530"/>
                      </a:lnTo>
                      <a:lnTo>
                        <a:pt x="7343" y="12769"/>
                      </a:lnTo>
                      <a:lnTo>
                        <a:pt x="7169" y="12769"/>
                      </a:lnTo>
                      <a:lnTo>
                        <a:pt x="6995" y="12888"/>
                      </a:lnTo>
                      <a:lnTo>
                        <a:pt x="6796" y="13127"/>
                      </a:lnTo>
                      <a:lnTo>
                        <a:pt x="6223" y="13843"/>
                      </a:lnTo>
                      <a:lnTo>
                        <a:pt x="6024" y="13843"/>
                      </a:lnTo>
                      <a:lnTo>
                        <a:pt x="5609" y="14320"/>
                      </a:lnTo>
                      <a:lnTo>
                        <a:pt x="5418" y="14559"/>
                      </a:lnTo>
                      <a:lnTo>
                        <a:pt x="5202" y="14797"/>
                      </a:lnTo>
                      <a:lnTo>
                        <a:pt x="4995" y="15036"/>
                      </a:lnTo>
                      <a:lnTo>
                        <a:pt x="4788" y="15155"/>
                      </a:lnTo>
                      <a:lnTo>
                        <a:pt x="4588" y="15394"/>
                      </a:lnTo>
                      <a:lnTo>
                        <a:pt x="4381" y="15394"/>
                      </a:lnTo>
                      <a:lnTo>
                        <a:pt x="4173" y="15871"/>
                      </a:lnTo>
                      <a:lnTo>
                        <a:pt x="3966" y="15871"/>
                      </a:lnTo>
                      <a:lnTo>
                        <a:pt x="3783" y="16349"/>
                      </a:lnTo>
                      <a:lnTo>
                        <a:pt x="3576" y="16349"/>
                      </a:lnTo>
                      <a:lnTo>
                        <a:pt x="3369" y="16826"/>
                      </a:lnTo>
                      <a:lnTo>
                        <a:pt x="3169" y="17065"/>
                      </a:lnTo>
                      <a:lnTo>
                        <a:pt x="2979" y="17303"/>
                      </a:lnTo>
                      <a:lnTo>
                        <a:pt x="2788" y="17303"/>
                      </a:lnTo>
                      <a:lnTo>
                        <a:pt x="2597" y="17661"/>
                      </a:lnTo>
                      <a:lnTo>
                        <a:pt x="2406" y="17900"/>
                      </a:lnTo>
                      <a:lnTo>
                        <a:pt x="2248" y="18139"/>
                      </a:lnTo>
                      <a:lnTo>
                        <a:pt x="2066" y="18377"/>
                      </a:lnTo>
                      <a:lnTo>
                        <a:pt x="1717" y="18855"/>
                      </a:lnTo>
                      <a:lnTo>
                        <a:pt x="1576" y="19093"/>
                      </a:lnTo>
                      <a:lnTo>
                        <a:pt x="1418" y="19093"/>
                      </a:lnTo>
                      <a:lnTo>
                        <a:pt x="1269" y="19571"/>
                      </a:lnTo>
                      <a:lnTo>
                        <a:pt x="1128" y="19690"/>
                      </a:lnTo>
                      <a:lnTo>
                        <a:pt x="987" y="19929"/>
                      </a:lnTo>
                      <a:lnTo>
                        <a:pt x="863" y="19929"/>
                      </a:lnTo>
                      <a:lnTo>
                        <a:pt x="755" y="20167"/>
                      </a:lnTo>
                      <a:lnTo>
                        <a:pt x="638" y="20406"/>
                      </a:lnTo>
                      <a:lnTo>
                        <a:pt x="531" y="20883"/>
                      </a:lnTo>
                      <a:lnTo>
                        <a:pt x="439" y="20883"/>
                      </a:lnTo>
                      <a:lnTo>
                        <a:pt x="356" y="21122"/>
                      </a:lnTo>
                      <a:lnTo>
                        <a:pt x="282" y="21361"/>
                      </a:lnTo>
                      <a:lnTo>
                        <a:pt x="215" y="21600"/>
                      </a:lnTo>
                      <a:lnTo>
                        <a:pt x="0" y="181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4" name="AutoShape 66"/>
                <p:cNvSpPr>
                  <a:spLocks/>
                </p:cNvSpPr>
                <p:nvPr/>
              </p:nvSpPr>
              <p:spPr bwMode="auto">
                <a:xfrm>
                  <a:off x="437749" y="483583"/>
                  <a:ext cx="500067" cy="4142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03" y="255"/>
                      </a:moveTo>
                      <a:lnTo>
                        <a:pt x="20558" y="255"/>
                      </a:lnTo>
                      <a:lnTo>
                        <a:pt x="20558" y="368"/>
                      </a:lnTo>
                      <a:lnTo>
                        <a:pt x="20535" y="538"/>
                      </a:lnTo>
                      <a:lnTo>
                        <a:pt x="20490" y="793"/>
                      </a:lnTo>
                      <a:lnTo>
                        <a:pt x="20445" y="963"/>
                      </a:lnTo>
                      <a:lnTo>
                        <a:pt x="20399" y="1077"/>
                      </a:lnTo>
                      <a:lnTo>
                        <a:pt x="20399" y="1275"/>
                      </a:lnTo>
                      <a:lnTo>
                        <a:pt x="20354" y="1445"/>
                      </a:lnTo>
                      <a:lnTo>
                        <a:pt x="20309" y="1672"/>
                      </a:lnTo>
                      <a:lnTo>
                        <a:pt x="20264" y="1870"/>
                      </a:lnTo>
                      <a:lnTo>
                        <a:pt x="20218" y="2097"/>
                      </a:lnTo>
                      <a:lnTo>
                        <a:pt x="20173" y="2352"/>
                      </a:lnTo>
                      <a:lnTo>
                        <a:pt x="20105" y="2636"/>
                      </a:lnTo>
                      <a:lnTo>
                        <a:pt x="20060" y="2834"/>
                      </a:lnTo>
                      <a:lnTo>
                        <a:pt x="19969" y="3118"/>
                      </a:lnTo>
                      <a:lnTo>
                        <a:pt x="19879" y="3429"/>
                      </a:lnTo>
                      <a:lnTo>
                        <a:pt x="19788" y="3713"/>
                      </a:lnTo>
                      <a:lnTo>
                        <a:pt x="19743" y="4025"/>
                      </a:lnTo>
                      <a:lnTo>
                        <a:pt x="19630" y="4365"/>
                      </a:lnTo>
                      <a:lnTo>
                        <a:pt x="19584" y="4677"/>
                      </a:lnTo>
                      <a:lnTo>
                        <a:pt x="19449" y="4988"/>
                      </a:lnTo>
                      <a:lnTo>
                        <a:pt x="19313" y="5329"/>
                      </a:lnTo>
                      <a:lnTo>
                        <a:pt x="19245" y="5697"/>
                      </a:lnTo>
                      <a:lnTo>
                        <a:pt x="19154" y="6066"/>
                      </a:lnTo>
                      <a:lnTo>
                        <a:pt x="18973" y="6406"/>
                      </a:lnTo>
                      <a:lnTo>
                        <a:pt x="18837" y="6774"/>
                      </a:lnTo>
                      <a:lnTo>
                        <a:pt x="18724" y="7143"/>
                      </a:lnTo>
                      <a:lnTo>
                        <a:pt x="18588" y="7540"/>
                      </a:lnTo>
                      <a:lnTo>
                        <a:pt x="18407" y="7908"/>
                      </a:lnTo>
                      <a:lnTo>
                        <a:pt x="18249" y="8277"/>
                      </a:lnTo>
                      <a:lnTo>
                        <a:pt x="18067" y="8674"/>
                      </a:lnTo>
                      <a:lnTo>
                        <a:pt x="17909" y="9099"/>
                      </a:lnTo>
                      <a:lnTo>
                        <a:pt x="17683" y="9467"/>
                      </a:lnTo>
                      <a:lnTo>
                        <a:pt x="17524" y="9864"/>
                      </a:lnTo>
                      <a:lnTo>
                        <a:pt x="17298" y="10233"/>
                      </a:lnTo>
                      <a:lnTo>
                        <a:pt x="17116" y="10658"/>
                      </a:lnTo>
                      <a:lnTo>
                        <a:pt x="16867" y="11026"/>
                      </a:lnTo>
                      <a:lnTo>
                        <a:pt x="16686" y="11480"/>
                      </a:lnTo>
                      <a:lnTo>
                        <a:pt x="16437" y="11905"/>
                      </a:lnTo>
                      <a:lnTo>
                        <a:pt x="16233" y="12274"/>
                      </a:lnTo>
                      <a:lnTo>
                        <a:pt x="15962" y="12642"/>
                      </a:lnTo>
                      <a:lnTo>
                        <a:pt x="15713" y="13096"/>
                      </a:lnTo>
                      <a:lnTo>
                        <a:pt x="15396" y="13464"/>
                      </a:lnTo>
                      <a:lnTo>
                        <a:pt x="15147" y="13946"/>
                      </a:lnTo>
                      <a:lnTo>
                        <a:pt x="13947" y="15448"/>
                      </a:lnTo>
                      <a:lnTo>
                        <a:pt x="13562" y="15845"/>
                      </a:lnTo>
                      <a:lnTo>
                        <a:pt x="13245" y="16270"/>
                      </a:lnTo>
                      <a:lnTo>
                        <a:pt x="12566" y="17007"/>
                      </a:lnTo>
                      <a:lnTo>
                        <a:pt x="12135" y="17348"/>
                      </a:lnTo>
                      <a:lnTo>
                        <a:pt x="11796" y="17716"/>
                      </a:lnTo>
                      <a:lnTo>
                        <a:pt x="11366" y="18056"/>
                      </a:lnTo>
                      <a:lnTo>
                        <a:pt x="10981" y="18425"/>
                      </a:lnTo>
                      <a:lnTo>
                        <a:pt x="10596" y="18737"/>
                      </a:lnTo>
                      <a:lnTo>
                        <a:pt x="10166" y="19133"/>
                      </a:lnTo>
                      <a:lnTo>
                        <a:pt x="9690" y="19445"/>
                      </a:lnTo>
                      <a:lnTo>
                        <a:pt x="9305" y="19757"/>
                      </a:lnTo>
                      <a:lnTo>
                        <a:pt x="9124" y="19757"/>
                      </a:lnTo>
                      <a:lnTo>
                        <a:pt x="8988" y="19814"/>
                      </a:lnTo>
                      <a:lnTo>
                        <a:pt x="8830" y="19870"/>
                      </a:lnTo>
                      <a:lnTo>
                        <a:pt x="8694" y="19870"/>
                      </a:lnTo>
                      <a:lnTo>
                        <a:pt x="8558" y="19927"/>
                      </a:lnTo>
                      <a:lnTo>
                        <a:pt x="8445" y="19984"/>
                      </a:lnTo>
                      <a:lnTo>
                        <a:pt x="8309" y="20040"/>
                      </a:lnTo>
                      <a:lnTo>
                        <a:pt x="8128" y="20040"/>
                      </a:lnTo>
                      <a:lnTo>
                        <a:pt x="7969" y="20097"/>
                      </a:lnTo>
                      <a:lnTo>
                        <a:pt x="7833" y="20154"/>
                      </a:lnTo>
                      <a:lnTo>
                        <a:pt x="7652" y="20211"/>
                      </a:lnTo>
                      <a:lnTo>
                        <a:pt x="7267" y="20211"/>
                      </a:lnTo>
                      <a:lnTo>
                        <a:pt x="7064" y="20267"/>
                      </a:lnTo>
                      <a:lnTo>
                        <a:pt x="6883" y="20296"/>
                      </a:lnTo>
                      <a:lnTo>
                        <a:pt x="6249" y="20296"/>
                      </a:lnTo>
                      <a:lnTo>
                        <a:pt x="6067" y="20352"/>
                      </a:lnTo>
                      <a:lnTo>
                        <a:pt x="5818" y="20296"/>
                      </a:lnTo>
                      <a:lnTo>
                        <a:pt x="5207" y="20296"/>
                      </a:lnTo>
                      <a:lnTo>
                        <a:pt x="4958" y="20267"/>
                      </a:lnTo>
                      <a:lnTo>
                        <a:pt x="4777" y="20211"/>
                      </a:lnTo>
                      <a:lnTo>
                        <a:pt x="4550" y="20154"/>
                      </a:lnTo>
                      <a:lnTo>
                        <a:pt x="4347" y="20154"/>
                      </a:lnTo>
                      <a:lnTo>
                        <a:pt x="4098" y="20040"/>
                      </a:lnTo>
                      <a:lnTo>
                        <a:pt x="3871" y="19927"/>
                      </a:lnTo>
                      <a:lnTo>
                        <a:pt x="3690" y="19814"/>
                      </a:lnTo>
                      <a:lnTo>
                        <a:pt x="3486" y="19757"/>
                      </a:lnTo>
                      <a:lnTo>
                        <a:pt x="3260" y="19615"/>
                      </a:lnTo>
                      <a:lnTo>
                        <a:pt x="3056" y="19502"/>
                      </a:lnTo>
                      <a:lnTo>
                        <a:pt x="2875" y="19332"/>
                      </a:lnTo>
                      <a:lnTo>
                        <a:pt x="2716" y="19190"/>
                      </a:lnTo>
                      <a:lnTo>
                        <a:pt x="2535" y="19020"/>
                      </a:lnTo>
                      <a:lnTo>
                        <a:pt x="2377" y="18793"/>
                      </a:lnTo>
                      <a:lnTo>
                        <a:pt x="2196" y="18651"/>
                      </a:lnTo>
                      <a:lnTo>
                        <a:pt x="2060" y="18425"/>
                      </a:lnTo>
                      <a:lnTo>
                        <a:pt x="1947" y="18141"/>
                      </a:lnTo>
                      <a:lnTo>
                        <a:pt x="1811" y="17886"/>
                      </a:lnTo>
                      <a:lnTo>
                        <a:pt x="1675" y="17659"/>
                      </a:lnTo>
                      <a:lnTo>
                        <a:pt x="1584" y="17404"/>
                      </a:lnTo>
                      <a:lnTo>
                        <a:pt x="1426" y="17007"/>
                      </a:lnTo>
                      <a:lnTo>
                        <a:pt x="1381" y="16696"/>
                      </a:lnTo>
                      <a:lnTo>
                        <a:pt x="1290" y="16384"/>
                      </a:lnTo>
                      <a:lnTo>
                        <a:pt x="1245" y="15987"/>
                      </a:lnTo>
                      <a:lnTo>
                        <a:pt x="1154" y="15618"/>
                      </a:lnTo>
                      <a:lnTo>
                        <a:pt x="1109" y="15193"/>
                      </a:lnTo>
                      <a:lnTo>
                        <a:pt x="1109" y="13294"/>
                      </a:lnTo>
                      <a:lnTo>
                        <a:pt x="1154" y="12812"/>
                      </a:lnTo>
                      <a:lnTo>
                        <a:pt x="1245" y="12274"/>
                      </a:lnTo>
                      <a:lnTo>
                        <a:pt x="1290" y="11622"/>
                      </a:lnTo>
                      <a:lnTo>
                        <a:pt x="1381" y="11026"/>
                      </a:lnTo>
                      <a:lnTo>
                        <a:pt x="1516" y="10403"/>
                      </a:lnTo>
                      <a:lnTo>
                        <a:pt x="1675" y="9807"/>
                      </a:lnTo>
                      <a:lnTo>
                        <a:pt x="1675" y="9694"/>
                      </a:lnTo>
                      <a:lnTo>
                        <a:pt x="1720" y="9524"/>
                      </a:lnTo>
                      <a:lnTo>
                        <a:pt x="1720" y="9325"/>
                      </a:lnTo>
                      <a:lnTo>
                        <a:pt x="1811" y="9155"/>
                      </a:lnTo>
                      <a:lnTo>
                        <a:pt x="1856" y="8929"/>
                      </a:lnTo>
                      <a:lnTo>
                        <a:pt x="1947" y="8787"/>
                      </a:lnTo>
                      <a:lnTo>
                        <a:pt x="1969" y="8447"/>
                      </a:lnTo>
                      <a:lnTo>
                        <a:pt x="2060" y="8192"/>
                      </a:lnTo>
                      <a:lnTo>
                        <a:pt x="2105" y="7908"/>
                      </a:lnTo>
                      <a:lnTo>
                        <a:pt x="2196" y="7596"/>
                      </a:lnTo>
                      <a:lnTo>
                        <a:pt x="2286" y="7256"/>
                      </a:lnTo>
                      <a:lnTo>
                        <a:pt x="2332" y="7114"/>
                      </a:lnTo>
                      <a:lnTo>
                        <a:pt x="2400" y="6888"/>
                      </a:lnTo>
                      <a:lnTo>
                        <a:pt x="2445" y="6718"/>
                      </a:lnTo>
                      <a:lnTo>
                        <a:pt x="2490" y="6576"/>
                      </a:lnTo>
                      <a:lnTo>
                        <a:pt x="2535" y="6406"/>
                      </a:lnTo>
                      <a:lnTo>
                        <a:pt x="2626" y="6236"/>
                      </a:lnTo>
                      <a:lnTo>
                        <a:pt x="2671" y="6037"/>
                      </a:lnTo>
                      <a:lnTo>
                        <a:pt x="2762" y="5584"/>
                      </a:lnTo>
                      <a:lnTo>
                        <a:pt x="2830" y="5442"/>
                      </a:lnTo>
                      <a:lnTo>
                        <a:pt x="2920" y="5215"/>
                      </a:lnTo>
                      <a:lnTo>
                        <a:pt x="2966" y="5045"/>
                      </a:lnTo>
                      <a:lnTo>
                        <a:pt x="3056" y="4847"/>
                      </a:lnTo>
                      <a:lnTo>
                        <a:pt x="3147" y="4677"/>
                      </a:lnTo>
                      <a:lnTo>
                        <a:pt x="3192" y="4450"/>
                      </a:lnTo>
                      <a:lnTo>
                        <a:pt x="3237" y="4251"/>
                      </a:lnTo>
                      <a:lnTo>
                        <a:pt x="3305" y="4081"/>
                      </a:lnTo>
                      <a:lnTo>
                        <a:pt x="3350" y="3855"/>
                      </a:lnTo>
                      <a:lnTo>
                        <a:pt x="3441" y="3713"/>
                      </a:lnTo>
                      <a:lnTo>
                        <a:pt x="3532" y="3486"/>
                      </a:lnTo>
                      <a:lnTo>
                        <a:pt x="3577" y="3288"/>
                      </a:lnTo>
                      <a:lnTo>
                        <a:pt x="3690" y="3118"/>
                      </a:lnTo>
                      <a:lnTo>
                        <a:pt x="3735" y="2891"/>
                      </a:lnTo>
                      <a:lnTo>
                        <a:pt x="3826" y="2692"/>
                      </a:lnTo>
                      <a:lnTo>
                        <a:pt x="3871" y="2466"/>
                      </a:lnTo>
                      <a:lnTo>
                        <a:pt x="3962" y="2296"/>
                      </a:lnTo>
                      <a:lnTo>
                        <a:pt x="4052" y="2154"/>
                      </a:lnTo>
                      <a:lnTo>
                        <a:pt x="4098" y="1984"/>
                      </a:lnTo>
                      <a:lnTo>
                        <a:pt x="4166" y="1757"/>
                      </a:lnTo>
                      <a:lnTo>
                        <a:pt x="4256" y="1615"/>
                      </a:lnTo>
                      <a:lnTo>
                        <a:pt x="4437" y="1275"/>
                      </a:lnTo>
                      <a:lnTo>
                        <a:pt x="4483" y="1077"/>
                      </a:lnTo>
                      <a:lnTo>
                        <a:pt x="4596" y="963"/>
                      </a:lnTo>
                      <a:lnTo>
                        <a:pt x="4777" y="623"/>
                      </a:lnTo>
                      <a:lnTo>
                        <a:pt x="4958" y="368"/>
                      </a:lnTo>
                      <a:lnTo>
                        <a:pt x="4007" y="0"/>
                      </a:lnTo>
                      <a:lnTo>
                        <a:pt x="3962" y="85"/>
                      </a:lnTo>
                      <a:lnTo>
                        <a:pt x="3826" y="141"/>
                      </a:lnTo>
                      <a:lnTo>
                        <a:pt x="3781" y="368"/>
                      </a:lnTo>
                      <a:lnTo>
                        <a:pt x="3622" y="595"/>
                      </a:lnTo>
                      <a:lnTo>
                        <a:pt x="3532" y="850"/>
                      </a:lnTo>
                      <a:lnTo>
                        <a:pt x="3441" y="1020"/>
                      </a:lnTo>
                      <a:lnTo>
                        <a:pt x="3350" y="1162"/>
                      </a:lnTo>
                      <a:lnTo>
                        <a:pt x="3305" y="1332"/>
                      </a:lnTo>
                      <a:lnTo>
                        <a:pt x="3237" y="1559"/>
                      </a:lnTo>
                      <a:lnTo>
                        <a:pt x="3147" y="1700"/>
                      </a:lnTo>
                      <a:lnTo>
                        <a:pt x="3011" y="1870"/>
                      </a:lnTo>
                      <a:lnTo>
                        <a:pt x="2920" y="2097"/>
                      </a:lnTo>
                      <a:lnTo>
                        <a:pt x="2830" y="2352"/>
                      </a:lnTo>
                      <a:lnTo>
                        <a:pt x="2716" y="2522"/>
                      </a:lnTo>
                      <a:lnTo>
                        <a:pt x="2671" y="2777"/>
                      </a:lnTo>
                      <a:lnTo>
                        <a:pt x="2535" y="3061"/>
                      </a:lnTo>
                      <a:lnTo>
                        <a:pt x="2445" y="3288"/>
                      </a:lnTo>
                      <a:lnTo>
                        <a:pt x="2377" y="3543"/>
                      </a:lnTo>
                      <a:lnTo>
                        <a:pt x="2241" y="3826"/>
                      </a:lnTo>
                      <a:lnTo>
                        <a:pt x="2150" y="4081"/>
                      </a:lnTo>
                      <a:lnTo>
                        <a:pt x="2060" y="4365"/>
                      </a:lnTo>
                      <a:lnTo>
                        <a:pt x="1947" y="4620"/>
                      </a:lnTo>
                      <a:lnTo>
                        <a:pt x="1856" y="4960"/>
                      </a:lnTo>
                      <a:lnTo>
                        <a:pt x="1720" y="5215"/>
                      </a:lnTo>
                      <a:lnTo>
                        <a:pt x="1630" y="5527"/>
                      </a:lnTo>
                      <a:lnTo>
                        <a:pt x="1539" y="5811"/>
                      </a:lnTo>
                      <a:lnTo>
                        <a:pt x="1426" y="6122"/>
                      </a:lnTo>
                      <a:lnTo>
                        <a:pt x="1335" y="6462"/>
                      </a:lnTo>
                      <a:lnTo>
                        <a:pt x="1245" y="6774"/>
                      </a:lnTo>
                      <a:lnTo>
                        <a:pt x="1109" y="7114"/>
                      </a:lnTo>
                      <a:lnTo>
                        <a:pt x="1041" y="7426"/>
                      </a:lnTo>
                      <a:lnTo>
                        <a:pt x="905" y="7795"/>
                      </a:lnTo>
                      <a:lnTo>
                        <a:pt x="860" y="8135"/>
                      </a:lnTo>
                      <a:lnTo>
                        <a:pt x="769" y="8447"/>
                      </a:lnTo>
                      <a:lnTo>
                        <a:pt x="679" y="8815"/>
                      </a:lnTo>
                      <a:lnTo>
                        <a:pt x="611" y="9155"/>
                      </a:lnTo>
                      <a:lnTo>
                        <a:pt x="520" y="9524"/>
                      </a:lnTo>
                      <a:lnTo>
                        <a:pt x="475" y="9864"/>
                      </a:lnTo>
                      <a:lnTo>
                        <a:pt x="384" y="10233"/>
                      </a:lnTo>
                      <a:lnTo>
                        <a:pt x="339" y="10544"/>
                      </a:lnTo>
                      <a:lnTo>
                        <a:pt x="294" y="10941"/>
                      </a:lnTo>
                      <a:lnTo>
                        <a:pt x="203" y="11310"/>
                      </a:lnTo>
                      <a:lnTo>
                        <a:pt x="181" y="11622"/>
                      </a:lnTo>
                      <a:lnTo>
                        <a:pt x="135" y="12018"/>
                      </a:lnTo>
                      <a:lnTo>
                        <a:pt x="90" y="12330"/>
                      </a:lnTo>
                      <a:lnTo>
                        <a:pt x="45" y="12699"/>
                      </a:lnTo>
                      <a:lnTo>
                        <a:pt x="0" y="13096"/>
                      </a:lnTo>
                      <a:lnTo>
                        <a:pt x="0" y="14853"/>
                      </a:lnTo>
                      <a:lnTo>
                        <a:pt x="45" y="15250"/>
                      </a:lnTo>
                      <a:lnTo>
                        <a:pt x="90" y="15562"/>
                      </a:lnTo>
                      <a:lnTo>
                        <a:pt x="135" y="15930"/>
                      </a:lnTo>
                      <a:lnTo>
                        <a:pt x="181" y="16270"/>
                      </a:lnTo>
                      <a:lnTo>
                        <a:pt x="249" y="16639"/>
                      </a:lnTo>
                      <a:lnTo>
                        <a:pt x="294" y="16979"/>
                      </a:lnTo>
                      <a:lnTo>
                        <a:pt x="384" y="17291"/>
                      </a:lnTo>
                      <a:lnTo>
                        <a:pt x="430" y="17546"/>
                      </a:lnTo>
                      <a:lnTo>
                        <a:pt x="520" y="17886"/>
                      </a:lnTo>
                      <a:lnTo>
                        <a:pt x="611" y="18141"/>
                      </a:lnTo>
                      <a:lnTo>
                        <a:pt x="724" y="18425"/>
                      </a:lnTo>
                      <a:lnTo>
                        <a:pt x="815" y="18680"/>
                      </a:lnTo>
                      <a:lnTo>
                        <a:pt x="996" y="18907"/>
                      </a:lnTo>
                      <a:lnTo>
                        <a:pt x="1086" y="19133"/>
                      </a:lnTo>
                      <a:lnTo>
                        <a:pt x="1245" y="19388"/>
                      </a:lnTo>
                      <a:lnTo>
                        <a:pt x="1856" y="20154"/>
                      </a:lnTo>
                      <a:lnTo>
                        <a:pt x="2015" y="20296"/>
                      </a:lnTo>
                      <a:lnTo>
                        <a:pt x="2196" y="20466"/>
                      </a:lnTo>
                      <a:lnTo>
                        <a:pt x="2377" y="20579"/>
                      </a:lnTo>
                      <a:lnTo>
                        <a:pt x="2535" y="20692"/>
                      </a:lnTo>
                      <a:lnTo>
                        <a:pt x="2762" y="20806"/>
                      </a:lnTo>
                      <a:lnTo>
                        <a:pt x="2966" y="20891"/>
                      </a:lnTo>
                      <a:lnTo>
                        <a:pt x="3147" y="21004"/>
                      </a:lnTo>
                      <a:lnTo>
                        <a:pt x="3350" y="21118"/>
                      </a:lnTo>
                      <a:lnTo>
                        <a:pt x="3577" y="21174"/>
                      </a:lnTo>
                      <a:lnTo>
                        <a:pt x="3781" y="21288"/>
                      </a:lnTo>
                      <a:lnTo>
                        <a:pt x="4007" y="21344"/>
                      </a:lnTo>
                      <a:lnTo>
                        <a:pt x="4166" y="21401"/>
                      </a:lnTo>
                      <a:lnTo>
                        <a:pt x="4392" y="21429"/>
                      </a:lnTo>
                      <a:lnTo>
                        <a:pt x="4596" y="21486"/>
                      </a:lnTo>
                      <a:lnTo>
                        <a:pt x="4822" y="21486"/>
                      </a:lnTo>
                      <a:lnTo>
                        <a:pt x="5071" y="21543"/>
                      </a:lnTo>
                      <a:lnTo>
                        <a:pt x="5252" y="21543"/>
                      </a:lnTo>
                      <a:lnTo>
                        <a:pt x="5501" y="21600"/>
                      </a:lnTo>
                      <a:lnTo>
                        <a:pt x="5728" y="21543"/>
                      </a:lnTo>
                      <a:lnTo>
                        <a:pt x="6543" y="21543"/>
                      </a:lnTo>
                      <a:lnTo>
                        <a:pt x="6747" y="21486"/>
                      </a:lnTo>
                      <a:lnTo>
                        <a:pt x="7177" y="21486"/>
                      </a:lnTo>
                      <a:lnTo>
                        <a:pt x="7358" y="21429"/>
                      </a:lnTo>
                      <a:lnTo>
                        <a:pt x="7562" y="21401"/>
                      </a:lnTo>
                      <a:lnTo>
                        <a:pt x="7788" y="21344"/>
                      </a:lnTo>
                      <a:lnTo>
                        <a:pt x="7992" y="21344"/>
                      </a:lnTo>
                      <a:lnTo>
                        <a:pt x="8173" y="21231"/>
                      </a:lnTo>
                      <a:lnTo>
                        <a:pt x="8400" y="21174"/>
                      </a:lnTo>
                      <a:lnTo>
                        <a:pt x="8558" y="21118"/>
                      </a:lnTo>
                      <a:lnTo>
                        <a:pt x="8739" y="21118"/>
                      </a:lnTo>
                      <a:lnTo>
                        <a:pt x="8898" y="21004"/>
                      </a:lnTo>
                      <a:lnTo>
                        <a:pt x="9079" y="20948"/>
                      </a:lnTo>
                      <a:lnTo>
                        <a:pt x="9215" y="20891"/>
                      </a:lnTo>
                      <a:lnTo>
                        <a:pt x="9373" y="20834"/>
                      </a:lnTo>
                      <a:lnTo>
                        <a:pt x="9509" y="20749"/>
                      </a:lnTo>
                      <a:lnTo>
                        <a:pt x="9645" y="20692"/>
                      </a:lnTo>
                      <a:lnTo>
                        <a:pt x="9803" y="20636"/>
                      </a:lnTo>
                      <a:lnTo>
                        <a:pt x="9939" y="20579"/>
                      </a:lnTo>
                      <a:lnTo>
                        <a:pt x="10166" y="20409"/>
                      </a:lnTo>
                      <a:lnTo>
                        <a:pt x="10369" y="20296"/>
                      </a:lnTo>
                      <a:lnTo>
                        <a:pt x="10550" y="20154"/>
                      </a:lnTo>
                      <a:lnTo>
                        <a:pt x="10709" y="20097"/>
                      </a:lnTo>
                      <a:lnTo>
                        <a:pt x="10709" y="20040"/>
                      </a:lnTo>
                      <a:lnTo>
                        <a:pt x="10754" y="19984"/>
                      </a:lnTo>
                      <a:lnTo>
                        <a:pt x="10890" y="19870"/>
                      </a:lnTo>
                      <a:lnTo>
                        <a:pt x="11049" y="19814"/>
                      </a:lnTo>
                      <a:lnTo>
                        <a:pt x="11275" y="19672"/>
                      </a:lnTo>
                      <a:lnTo>
                        <a:pt x="11479" y="19445"/>
                      </a:lnTo>
                      <a:lnTo>
                        <a:pt x="11615" y="19332"/>
                      </a:lnTo>
                      <a:lnTo>
                        <a:pt x="11750" y="19275"/>
                      </a:lnTo>
                      <a:lnTo>
                        <a:pt x="11909" y="19133"/>
                      </a:lnTo>
                      <a:lnTo>
                        <a:pt x="12090" y="19020"/>
                      </a:lnTo>
                      <a:lnTo>
                        <a:pt x="12226" y="18850"/>
                      </a:lnTo>
                      <a:lnTo>
                        <a:pt x="12384" y="18680"/>
                      </a:lnTo>
                      <a:lnTo>
                        <a:pt x="12566" y="18538"/>
                      </a:lnTo>
                      <a:lnTo>
                        <a:pt x="12747" y="18368"/>
                      </a:lnTo>
                      <a:lnTo>
                        <a:pt x="12905" y="18198"/>
                      </a:lnTo>
                      <a:lnTo>
                        <a:pt x="13132" y="18056"/>
                      </a:lnTo>
                      <a:lnTo>
                        <a:pt x="13335" y="17829"/>
                      </a:lnTo>
                      <a:lnTo>
                        <a:pt x="13516" y="17659"/>
                      </a:lnTo>
                      <a:lnTo>
                        <a:pt x="13720" y="17404"/>
                      </a:lnTo>
                      <a:lnTo>
                        <a:pt x="13947" y="17177"/>
                      </a:lnTo>
                      <a:lnTo>
                        <a:pt x="14150" y="16979"/>
                      </a:lnTo>
                      <a:lnTo>
                        <a:pt x="14807" y="16157"/>
                      </a:lnTo>
                      <a:lnTo>
                        <a:pt x="15056" y="15930"/>
                      </a:lnTo>
                      <a:lnTo>
                        <a:pt x="15328" y="15675"/>
                      </a:lnTo>
                      <a:lnTo>
                        <a:pt x="15532" y="15363"/>
                      </a:lnTo>
                      <a:lnTo>
                        <a:pt x="15758" y="15023"/>
                      </a:lnTo>
                      <a:lnTo>
                        <a:pt x="15962" y="14711"/>
                      </a:lnTo>
                      <a:lnTo>
                        <a:pt x="16233" y="14371"/>
                      </a:lnTo>
                      <a:lnTo>
                        <a:pt x="16437" y="14003"/>
                      </a:lnTo>
                      <a:lnTo>
                        <a:pt x="16686" y="13691"/>
                      </a:lnTo>
                      <a:lnTo>
                        <a:pt x="16867" y="13294"/>
                      </a:lnTo>
                      <a:lnTo>
                        <a:pt x="17116" y="12925"/>
                      </a:lnTo>
                      <a:lnTo>
                        <a:pt x="17343" y="12557"/>
                      </a:lnTo>
                      <a:lnTo>
                        <a:pt x="17592" y="12103"/>
                      </a:lnTo>
                      <a:lnTo>
                        <a:pt x="17818" y="11678"/>
                      </a:lnTo>
                      <a:lnTo>
                        <a:pt x="18067" y="11310"/>
                      </a:lnTo>
                      <a:lnTo>
                        <a:pt x="18294" y="10885"/>
                      </a:lnTo>
                      <a:lnTo>
                        <a:pt x="18498" y="10403"/>
                      </a:lnTo>
                      <a:lnTo>
                        <a:pt x="18724" y="9949"/>
                      </a:lnTo>
                      <a:lnTo>
                        <a:pt x="18928" y="9524"/>
                      </a:lnTo>
                      <a:lnTo>
                        <a:pt x="19154" y="9042"/>
                      </a:lnTo>
                      <a:lnTo>
                        <a:pt x="19313" y="8560"/>
                      </a:lnTo>
                      <a:lnTo>
                        <a:pt x="19539" y="8022"/>
                      </a:lnTo>
                      <a:lnTo>
                        <a:pt x="19743" y="7540"/>
                      </a:lnTo>
                      <a:lnTo>
                        <a:pt x="20105" y="6462"/>
                      </a:lnTo>
                      <a:lnTo>
                        <a:pt x="20309" y="5924"/>
                      </a:lnTo>
                      <a:lnTo>
                        <a:pt x="20490" y="5385"/>
                      </a:lnTo>
                      <a:lnTo>
                        <a:pt x="20603" y="4733"/>
                      </a:lnTo>
                      <a:lnTo>
                        <a:pt x="20784" y="4138"/>
                      </a:lnTo>
                      <a:lnTo>
                        <a:pt x="20920" y="3543"/>
                      </a:lnTo>
                      <a:lnTo>
                        <a:pt x="21079" y="2948"/>
                      </a:lnTo>
                      <a:lnTo>
                        <a:pt x="21215" y="2296"/>
                      </a:lnTo>
                      <a:lnTo>
                        <a:pt x="21350" y="1672"/>
                      </a:lnTo>
                      <a:lnTo>
                        <a:pt x="21464" y="1020"/>
                      </a:lnTo>
                      <a:lnTo>
                        <a:pt x="21599" y="368"/>
                      </a:lnTo>
                      <a:lnTo>
                        <a:pt x="20603" y="2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5" name="AutoShape 67"/>
                <p:cNvSpPr>
                  <a:spLocks/>
                </p:cNvSpPr>
                <p:nvPr/>
              </p:nvSpPr>
              <p:spPr bwMode="auto">
                <a:xfrm>
                  <a:off x="645713" y="743891"/>
                  <a:ext cx="422279" cy="246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01"/>
                      </a:moveTo>
                      <a:lnTo>
                        <a:pt x="0" y="19554"/>
                      </a:lnTo>
                      <a:lnTo>
                        <a:pt x="321" y="19268"/>
                      </a:lnTo>
                      <a:lnTo>
                        <a:pt x="562" y="19078"/>
                      </a:lnTo>
                      <a:lnTo>
                        <a:pt x="723" y="18983"/>
                      </a:lnTo>
                      <a:lnTo>
                        <a:pt x="884" y="18792"/>
                      </a:lnTo>
                      <a:lnTo>
                        <a:pt x="1018" y="18650"/>
                      </a:lnTo>
                      <a:lnTo>
                        <a:pt x="1286" y="18555"/>
                      </a:lnTo>
                      <a:lnTo>
                        <a:pt x="1420" y="18364"/>
                      </a:lnTo>
                      <a:lnTo>
                        <a:pt x="1688" y="18174"/>
                      </a:lnTo>
                      <a:lnTo>
                        <a:pt x="1929" y="17984"/>
                      </a:lnTo>
                      <a:lnTo>
                        <a:pt x="2251" y="17793"/>
                      </a:lnTo>
                      <a:lnTo>
                        <a:pt x="2438" y="17651"/>
                      </a:lnTo>
                      <a:lnTo>
                        <a:pt x="2760" y="17365"/>
                      </a:lnTo>
                      <a:lnTo>
                        <a:pt x="3001" y="17080"/>
                      </a:lnTo>
                      <a:lnTo>
                        <a:pt x="3376" y="16889"/>
                      </a:lnTo>
                      <a:lnTo>
                        <a:pt x="3617" y="16651"/>
                      </a:lnTo>
                      <a:lnTo>
                        <a:pt x="3966" y="16366"/>
                      </a:lnTo>
                      <a:lnTo>
                        <a:pt x="4287" y="16081"/>
                      </a:lnTo>
                      <a:lnTo>
                        <a:pt x="4636" y="15890"/>
                      </a:lnTo>
                      <a:lnTo>
                        <a:pt x="4984" y="15557"/>
                      </a:lnTo>
                      <a:lnTo>
                        <a:pt x="5359" y="15177"/>
                      </a:lnTo>
                      <a:lnTo>
                        <a:pt x="5708" y="14939"/>
                      </a:lnTo>
                      <a:lnTo>
                        <a:pt x="6110" y="14653"/>
                      </a:lnTo>
                      <a:lnTo>
                        <a:pt x="6485" y="14273"/>
                      </a:lnTo>
                      <a:lnTo>
                        <a:pt x="6887" y="14035"/>
                      </a:lnTo>
                      <a:lnTo>
                        <a:pt x="7289" y="13654"/>
                      </a:lnTo>
                      <a:lnTo>
                        <a:pt x="7691" y="13369"/>
                      </a:lnTo>
                      <a:lnTo>
                        <a:pt x="8093" y="13036"/>
                      </a:lnTo>
                      <a:lnTo>
                        <a:pt x="8522" y="12655"/>
                      </a:lnTo>
                      <a:lnTo>
                        <a:pt x="8924" y="12179"/>
                      </a:lnTo>
                      <a:lnTo>
                        <a:pt x="9326" y="11941"/>
                      </a:lnTo>
                      <a:lnTo>
                        <a:pt x="9728" y="11466"/>
                      </a:lnTo>
                      <a:lnTo>
                        <a:pt x="10183" y="11133"/>
                      </a:lnTo>
                      <a:lnTo>
                        <a:pt x="10612" y="10657"/>
                      </a:lnTo>
                      <a:lnTo>
                        <a:pt x="11067" y="10324"/>
                      </a:lnTo>
                      <a:lnTo>
                        <a:pt x="11469" y="9848"/>
                      </a:lnTo>
                      <a:lnTo>
                        <a:pt x="11871" y="9467"/>
                      </a:lnTo>
                      <a:lnTo>
                        <a:pt x="12327" y="9134"/>
                      </a:lnTo>
                      <a:lnTo>
                        <a:pt x="12783" y="8659"/>
                      </a:lnTo>
                      <a:lnTo>
                        <a:pt x="13185" y="8230"/>
                      </a:lnTo>
                      <a:lnTo>
                        <a:pt x="13667" y="7850"/>
                      </a:lnTo>
                      <a:lnTo>
                        <a:pt x="14069" y="7422"/>
                      </a:lnTo>
                      <a:lnTo>
                        <a:pt x="14525" y="7041"/>
                      </a:lnTo>
                      <a:lnTo>
                        <a:pt x="14927" y="6613"/>
                      </a:lnTo>
                      <a:lnTo>
                        <a:pt x="15329" y="6137"/>
                      </a:lnTo>
                      <a:lnTo>
                        <a:pt x="15731" y="5709"/>
                      </a:lnTo>
                      <a:lnTo>
                        <a:pt x="16213" y="5233"/>
                      </a:lnTo>
                      <a:lnTo>
                        <a:pt x="16615" y="4805"/>
                      </a:lnTo>
                      <a:lnTo>
                        <a:pt x="17017" y="4329"/>
                      </a:lnTo>
                      <a:lnTo>
                        <a:pt x="17419" y="3948"/>
                      </a:lnTo>
                      <a:lnTo>
                        <a:pt x="17821" y="3520"/>
                      </a:lnTo>
                      <a:lnTo>
                        <a:pt x="18250" y="3044"/>
                      </a:lnTo>
                      <a:lnTo>
                        <a:pt x="18598" y="2616"/>
                      </a:lnTo>
                      <a:lnTo>
                        <a:pt x="19000" y="2236"/>
                      </a:lnTo>
                      <a:lnTo>
                        <a:pt x="19348" y="1807"/>
                      </a:lnTo>
                      <a:lnTo>
                        <a:pt x="19724" y="1332"/>
                      </a:lnTo>
                      <a:lnTo>
                        <a:pt x="20126" y="903"/>
                      </a:lnTo>
                      <a:lnTo>
                        <a:pt x="20474" y="428"/>
                      </a:lnTo>
                      <a:lnTo>
                        <a:pt x="20849" y="0"/>
                      </a:lnTo>
                      <a:lnTo>
                        <a:pt x="21599" y="1332"/>
                      </a:lnTo>
                      <a:lnTo>
                        <a:pt x="21385" y="1522"/>
                      </a:lnTo>
                      <a:lnTo>
                        <a:pt x="21251" y="1807"/>
                      </a:lnTo>
                      <a:lnTo>
                        <a:pt x="21037" y="1998"/>
                      </a:lnTo>
                      <a:lnTo>
                        <a:pt x="20849" y="2331"/>
                      </a:lnTo>
                      <a:lnTo>
                        <a:pt x="20688" y="2426"/>
                      </a:lnTo>
                      <a:lnTo>
                        <a:pt x="20581" y="2616"/>
                      </a:lnTo>
                      <a:lnTo>
                        <a:pt x="20367" y="2807"/>
                      </a:lnTo>
                      <a:lnTo>
                        <a:pt x="20286" y="3044"/>
                      </a:lnTo>
                      <a:lnTo>
                        <a:pt x="20072" y="3140"/>
                      </a:lnTo>
                      <a:lnTo>
                        <a:pt x="19911" y="3425"/>
                      </a:lnTo>
                      <a:lnTo>
                        <a:pt x="19724" y="3615"/>
                      </a:lnTo>
                      <a:lnTo>
                        <a:pt x="19509" y="3901"/>
                      </a:lnTo>
                      <a:lnTo>
                        <a:pt x="19322" y="4044"/>
                      </a:lnTo>
                      <a:lnTo>
                        <a:pt x="19054" y="4329"/>
                      </a:lnTo>
                      <a:lnTo>
                        <a:pt x="18839" y="4710"/>
                      </a:lnTo>
                      <a:lnTo>
                        <a:pt x="18598" y="4948"/>
                      </a:lnTo>
                      <a:lnTo>
                        <a:pt x="18330" y="5233"/>
                      </a:lnTo>
                      <a:lnTo>
                        <a:pt x="18089" y="5518"/>
                      </a:lnTo>
                      <a:lnTo>
                        <a:pt x="17794" y="5756"/>
                      </a:lnTo>
                      <a:lnTo>
                        <a:pt x="17526" y="6137"/>
                      </a:lnTo>
                      <a:lnTo>
                        <a:pt x="17231" y="6422"/>
                      </a:lnTo>
                      <a:lnTo>
                        <a:pt x="16910" y="6755"/>
                      </a:lnTo>
                      <a:lnTo>
                        <a:pt x="16615" y="7136"/>
                      </a:lnTo>
                      <a:lnTo>
                        <a:pt x="16293" y="7517"/>
                      </a:lnTo>
                      <a:lnTo>
                        <a:pt x="15945" y="7755"/>
                      </a:lnTo>
                      <a:lnTo>
                        <a:pt x="15597" y="8230"/>
                      </a:lnTo>
                      <a:lnTo>
                        <a:pt x="15195" y="8563"/>
                      </a:lnTo>
                      <a:lnTo>
                        <a:pt x="14819" y="8944"/>
                      </a:lnTo>
                      <a:lnTo>
                        <a:pt x="14417" y="9325"/>
                      </a:lnTo>
                      <a:lnTo>
                        <a:pt x="14069" y="9658"/>
                      </a:lnTo>
                      <a:lnTo>
                        <a:pt x="13667" y="10038"/>
                      </a:lnTo>
                      <a:lnTo>
                        <a:pt x="13238" y="10466"/>
                      </a:lnTo>
                      <a:lnTo>
                        <a:pt x="12783" y="10942"/>
                      </a:lnTo>
                      <a:lnTo>
                        <a:pt x="12381" y="11370"/>
                      </a:lnTo>
                      <a:lnTo>
                        <a:pt x="11925" y="11751"/>
                      </a:lnTo>
                      <a:lnTo>
                        <a:pt x="11469" y="12179"/>
                      </a:lnTo>
                      <a:lnTo>
                        <a:pt x="10558" y="13131"/>
                      </a:lnTo>
                      <a:lnTo>
                        <a:pt x="10049" y="13464"/>
                      </a:lnTo>
                      <a:lnTo>
                        <a:pt x="9594" y="14035"/>
                      </a:lnTo>
                      <a:lnTo>
                        <a:pt x="9084" y="14463"/>
                      </a:lnTo>
                      <a:lnTo>
                        <a:pt x="8522" y="14939"/>
                      </a:lnTo>
                      <a:lnTo>
                        <a:pt x="7959" y="15367"/>
                      </a:lnTo>
                      <a:lnTo>
                        <a:pt x="7450" y="15748"/>
                      </a:lnTo>
                      <a:lnTo>
                        <a:pt x="6887" y="16176"/>
                      </a:lnTo>
                      <a:lnTo>
                        <a:pt x="6324" y="16747"/>
                      </a:lnTo>
                      <a:lnTo>
                        <a:pt x="5708" y="17175"/>
                      </a:lnTo>
                      <a:lnTo>
                        <a:pt x="5199" y="17698"/>
                      </a:lnTo>
                      <a:lnTo>
                        <a:pt x="4582" y="18079"/>
                      </a:lnTo>
                      <a:lnTo>
                        <a:pt x="3966" y="18650"/>
                      </a:lnTo>
                      <a:lnTo>
                        <a:pt x="3323" y="19078"/>
                      </a:lnTo>
                      <a:lnTo>
                        <a:pt x="2706" y="19601"/>
                      </a:lnTo>
                      <a:lnTo>
                        <a:pt x="2036" y="20077"/>
                      </a:lnTo>
                      <a:lnTo>
                        <a:pt x="1420" y="20600"/>
                      </a:lnTo>
                      <a:lnTo>
                        <a:pt x="777" y="21076"/>
                      </a:lnTo>
                      <a:lnTo>
                        <a:pt x="107" y="21599"/>
                      </a:lnTo>
                      <a:lnTo>
                        <a:pt x="0" y="1960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6" name="AutoShape 68"/>
                <p:cNvSpPr>
                  <a:spLocks/>
                </p:cNvSpPr>
                <p:nvPr/>
              </p:nvSpPr>
              <p:spPr bwMode="auto">
                <a:xfrm>
                  <a:off x="471086" y="304225"/>
                  <a:ext cx="80964"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323" y="4397"/>
                      </a:moveTo>
                      <a:lnTo>
                        <a:pt x="11769" y="4656"/>
                      </a:lnTo>
                      <a:lnTo>
                        <a:pt x="10800" y="5691"/>
                      </a:lnTo>
                      <a:lnTo>
                        <a:pt x="9692" y="6079"/>
                      </a:lnTo>
                      <a:lnTo>
                        <a:pt x="8861" y="7113"/>
                      </a:lnTo>
                      <a:lnTo>
                        <a:pt x="8169" y="7889"/>
                      </a:lnTo>
                      <a:lnTo>
                        <a:pt x="7338" y="9053"/>
                      </a:lnTo>
                      <a:lnTo>
                        <a:pt x="6507" y="9829"/>
                      </a:lnTo>
                      <a:lnTo>
                        <a:pt x="5815" y="10735"/>
                      </a:lnTo>
                      <a:lnTo>
                        <a:pt x="5261" y="11770"/>
                      </a:lnTo>
                      <a:lnTo>
                        <a:pt x="4984" y="12804"/>
                      </a:lnTo>
                      <a:lnTo>
                        <a:pt x="4707" y="13710"/>
                      </a:lnTo>
                      <a:lnTo>
                        <a:pt x="4707" y="14744"/>
                      </a:lnTo>
                      <a:lnTo>
                        <a:pt x="4984" y="15520"/>
                      </a:lnTo>
                      <a:lnTo>
                        <a:pt x="5953" y="16167"/>
                      </a:lnTo>
                      <a:lnTo>
                        <a:pt x="6784" y="16685"/>
                      </a:lnTo>
                      <a:lnTo>
                        <a:pt x="7892" y="16685"/>
                      </a:lnTo>
                      <a:lnTo>
                        <a:pt x="8861" y="16426"/>
                      </a:lnTo>
                      <a:lnTo>
                        <a:pt x="9969" y="16167"/>
                      </a:lnTo>
                      <a:lnTo>
                        <a:pt x="11076" y="15520"/>
                      </a:lnTo>
                      <a:lnTo>
                        <a:pt x="12046" y="15003"/>
                      </a:lnTo>
                      <a:lnTo>
                        <a:pt x="13153" y="13968"/>
                      </a:lnTo>
                      <a:lnTo>
                        <a:pt x="14399" y="13192"/>
                      </a:lnTo>
                      <a:lnTo>
                        <a:pt x="15230" y="12287"/>
                      </a:lnTo>
                      <a:lnTo>
                        <a:pt x="16338" y="11252"/>
                      </a:lnTo>
                      <a:lnTo>
                        <a:pt x="16753" y="10605"/>
                      </a:lnTo>
                      <a:lnTo>
                        <a:pt x="19384" y="8148"/>
                      </a:lnTo>
                      <a:lnTo>
                        <a:pt x="21599" y="11770"/>
                      </a:lnTo>
                      <a:lnTo>
                        <a:pt x="21323" y="11770"/>
                      </a:lnTo>
                      <a:lnTo>
                        <a:pt x="21046" y="12287"/>
                      </a:lnTo>
                      <a:lnTo>
                        <a:pt x="20492" y="13063"/>
                      </a:lnTo>
                      <a:lnTo>
                        <a:pt x="19661" y="13968"/>
                      </a:lnTo>
                      <a:lnTo>
                        <a:pt x="18692" y="15003"/>
                      </a:lnTo>
                      <a:lnTo>
                        <a:pt x="17584" y="15908"/>
                      </a:lnTo>
                      <a:lnTo>
                        <a:pt x="16338" y="17202"/>
                      </a:lnTo>
                      <a:lnTo>
                        <a:pt x="14953" y="18366"/>
                      </a:lnTo>
                      <a:lnTo>
                        <a:pt x="13430" y="19401"/>
                      </a:lnTo>
                      <a:lnTo>
                        <a:pt x="12046" y="20435"/>
                      </a:lnTo>
                      <a:lnTo>
                        <a:pt x="10523" y="21082"/>
                      </a:lnTo>
                      <a:lnTo>
                        <a:pt x="9138" y="21600"/>
                      </a:lnTo>
                      <a:lnTo>
                        <a:pt x="5953" y="21600"/>
                      </a:lnTo>
                      <a:lnTo>
                        <a:pt x="4430" y="20823"/>
                      </a:lnTo>
                      <a:lnTo>
                        <a:pt x="3184" y="19918"/>
                      </a:lnTo>
                      <a:lnTo>
                        <a:pt x="2353" y="19142"/>
                      </a:lnTo>
                      <a:lnTo>
                        <a:pt x="1800" y="18366"/>
                      </a:lnTo>
                      <a:lnTo>
                        <a:pt x="1246" y="17719"/>
                      </a:lnTo>
                      <a:lnTo>
                        <a:pt x="969" y="16943"/>
                      </a:lnTo>
                      <a:lnTo>
                        <a:pt x="553" y="16167"/>
                      </a:lnTo>
                      <a:lnTo>
                        <a:pt x="553" y="15520"/>
                      </a:lnTo>
                      <a:lnTo>
                        <a:pt x="276" y="14744"/>
                      </a:lnTo>
                      <a:lnTo>
                        <a:pt x="276" y="13968"/>
                      </a:lnTo>
                      <a:lnTo>
                        <a:pt x="0" y="13192"/>
                      </a:lnTo>
                      <a:lnTo>
                        <a:pt x="0" y="12546"/>
                      </a:lnTo>
                      <a:lnTo>
                        <a:pt x="553" y="10994"/>
                      </a:lnTo>
                      <a:lnTo>
                        <a:pt x="692" y="9571"/>
                      </a:lnTo>
                      <a:lnTo>
                        <a:pt x="1523" y="8148"/>
                      </a:lnTo>
                      <a:lnTo>
                        <a:pt x="2353" y="6596"/>
                      </a:lnTo>
                      <a:lnTo>
                        <a:pt x="3184" y="5432"/>
                      </a:lnTo>
                      <a:lnTo>
                        <a:pt x="4153" y="4138"/>
                      </a:lnTo>
                      <a:lnTo>
                        <a:pt x="4984" y="3233"/>
                      </a:lnTo>
                      <a:lnTo>
                        <a:pt x="5953" y="1940"/>
                      </a:lnTo>
                      <a:lnTo>
                        <a:pt x="6784" y="1164"/>
                      </a:lnTo>
                      <a:lnTo>
                        <a:pt x="7892" y="258"/>
                      </a:lnTo>
                      <a:lnTo>
                        <a:pt x="8861" y="0"/>
                      </a:lnTo>
                      <a:lnTo>
                        <a:pt x="12323" y="439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7" name="AutoShape 69"/>
                <p:cNvSpPr>
                  <a:spLocks/>
                </p:cNvSpPr>
                <p:nvPr/>
              </p:nvSpPr>
              <p:spPr bwMode="auto">
                <a:xfrm>
                  <a:off x="634601" y="335970"/>
                  <a:ext cx="106363"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592" y="3410"/>
                      </a:moveTo>
                      <a:lnTo>
                        <a:pt x="7164" y="3735"/>
                      </a:lnTo>
                      <a:lnTo>
                        <a:pt x="6522" y="5196"/>
                      </a:lnTo>
                      <a:lnTo>
                        <a:pt x="5881" y="5846"/>
                      </a:lnTo>
                      <a:lnTo>
                        <a:pt x="5560" y="6821"/>
                      </a:lnTo>
                      <a:lnTo>
                        <a:pt x="5132" y="7957"/>
                      </a:lnTo>
                      <a:lnTo>
                        <a:pt x="4704" y="9257"/>
                      </a:lnTo>
                      <a:lnTo>
                        <a:pt x="4277" y="10231"/>
                      </a:lnTo>
                      <a:lnTo>
                        <a:pt x="4063" y="11368"/>
                      </a:lnTo>
                      <a:lnTo>
                        <a:pt x="3849" y="12342"/>
                      </a:lnTo>
                      <a:lnTo>
                        <a:pt x="3849" y="13317"/>
                      </a:lnTo>
                      <a:lnTo>
                        <a:pt x="4063" y="14129"/>
                      </a:lnTo>
                      <a:lnTo>
                        <a:pt x="4704" y="15103"/>
                      </a:lnTo>
                      <a:lnTo>
                        <a:pt x="5346" y="15428"/>
                      </a:lnTo>
                      <a:lnTo>
                        <a:pt x="6522" y="16078"/>
                      </a:lnTo>
                      <a:lnTo>
                        <a:pt x="7592" y="16078"/>
                      </a:lnTo>
                      <a:lnTo>
                        <a:pt x="8768" y="15753"/>
                      </a:lnTo>
                      <a:lnTo>
                        <a:pt x="9837" y="15428"/>
                      </a:lnTo>
                      <a:lnTo>
                        <a:pt x="10586" y="14778"/>
                      </a:lnTo>
                      <a:lnTo>
                        <a:pt x="11655" y="13479"/>
                      </a:lnTo>
                      <a:lnTo>
                        <a:pt x="12617" y="12342"/>
                      </a:lnTo>
                      <a:lnTo>
                        <a:pt x="13259" y="11043"/>
                      </a:lnTo>
                      <a:lnTo>
                        <a:pt x="14221" y="9906"/>
                      </a:lnTo>
                      <a:lnTo>
                        <a:pt x="14863" y="8282"/>
                      </a:lnTo>
                      <a:lnTo>
                        <a:pt x="15504" y="6983"/>
                      </a:lnTo>
                      <a:lnTo>
                        <a:pt x="16039" y="5521"/>
                      </a:lnTo>
                      <a:lnTo>
                        <a:pt x="16681" y="4222"/>
                      </a:lnTo>
                      <a:lnTo>
                        <a:pt x="17108" y="2760"/>
                      </a:lnTo>
                      <a:lnTo>
                        <a:pt x="17536" y="1786"/>
                      </a:lnTo>
                      <a:lnTo>
                        <a:pt x="17750" y="649"/>
                      </a:lnTo>
                      <a:lnTo>
                        <a:pt x="18071" y="0"/>
                      </a:lnTo>
                      <a:lnTo>
                        <a:pt x="21599" y="1461"/>
                      </a:lnTo>
                      <a:lnTo>
                        <a:pt x="21599" y="1786"/>
                      </a:lnTo>
                      <a:lnTo>
                        <a:pt x="21172" y="2436"/>
                      </a:lnTo>
                      <a:lnTo>
                        <a:pt x="20958" y="3410"/>
                      </a:lnTo>
                      <a:lnTo>
                        <a:pt x="20530" y="5196"/>
                      </a:lnTo>
                      <a:lnTo>
                        <a:pt x="20316" y="5846"/>
                      </a:lnTo>
                      <a:lnTo>
                        <a:pt x="19996" y="6496"/>
                      </a:lnTo>
                      <a:lnTo>
                        <a:pt x="19568" y="7633"/>
                      </a:lnTo>
                      <a:lnTo>
                        <a:pt x="19354" y="8607"/>
                      </a:lnTo>
                      <a:lnTo>
                        <a:pt x="18926" y="9581"/>
                      </a:lnTo>
                      <a:lnTo>
                        <a:pt x="18499" y="10393"/>
                      </a:lnTo>
                      <a:lnTo>
                        <a:pt x="18071" y="11693"/>
                      </a:lnTo>
                      <a:lnTo>
                        <a:pt x="17750" y="12992"/>
                      </a:lnTo>
                      <a:lnTo>
                        <a:pt x="17108" y="13479"/>
                      </a:lnTo>
                      <a:lnTo>
                        <a:pt x="16681" y="14778"/>
                      </a:lnTo>
                      <a:lnTo>
                        <a:pt x="15932" y="15428"/>
                      </a:lnTo>
                      <a:lnTo>
                        <a:pt x="15504" y="16403"/>
                      </a:lnTo>
                      <a:lnTo>
                        <a:pt x="14649" y="17215"/>
                      </a:lnTo>
                      <a:lnTo>
                        <a:pt x="14007" y="18189"/>
                      </a:lnTo>
                      <a:lnTo>
                        <a:pt x="13259" y="18839"/>
                      </a:lnTo>
                      <a:lnTo>
                        <a:pt x="12617" y="19651"/>
                      </a:lnTo>
                      <a:lnTo>
                        <a:pt x="11869" y="19975"/>
                      </a:lnTo>
                      <a:lnTo>
                        <a:pt x="11013" y="20625"/>
                      </a:lnTo>
                      <a:lnTo>
                        <a:pt x="10158" y="20950"/>
                      </a:lnTo>
                      <a:lnTo>
                        <a:pt x="9409" y="21600"/>
                      </a:lnTo>
                      <a:lnTo>
                        <a:pt x="5774" y="21600"/>
                      </a:lnTo>
                      <a:lnTo>
                        <a:pt x="4704" y="20950"/>
                      </a:lnTo>
                      <a:lnTo>
                        <a:pt x="3742" y="20300"/>
                      </a:lnTo>
                      <a:lnTo>
                        <a:pt x="2887" y="19975"/>
                      </a:lnTo>
                      <a:lnTo>
                        <a:pt x="2245" y="19488"/>
                      </a:lnTo>
                      <a:lnTo>
                        <a:pt x="1283" y="17864"/>
                      </a:lnTo>
                      <a:lnTo>
                        <a:pt x="641" y="16565"/>
                      </a:lnTo>
                      <a:lnTo>
                        <a:pt x="213" y="14778"/>
                      </a:lnTo>
                      <a:lnTo>
                        <a:pt x="0" y="13317"/>
                      </a:lnTo>
                      <a:lnTo>
                        <a:pt x="213" y="11368"/>
                      </a:lnTo>
                      <a:lnTo>
                        <a:pt x="641" y="9581"/>
                      </a:lnTo>
                      <a:lnTo>
                        <a:pt x="1069" y="7633"/>
                      </a:lnTo>
                      <a:lnTo>
                        <a:pt x="1283" y="6821"/>
                      </a:lnTo>
                      <a:lnTo>
                        <a:pt x="1710" y="5846"/>
                      </a:lnTo>
                      <a:lnTo>
                        <a:pt x="2245" y="4222"/>
                      </a:lnTo>
                      <a:lnTo>
                        <a:pt x="2887" y="3085"/>
                      </a:lnTo>
                      <a:lnTo>
                        <a:pt x="3528" y="1786"/>
                      </a:lnTo>
                      <a:lnTo>
                        <a:pt x="4063" y="812"/>
                      </a:lnTo>
                      <a:lnTo>
                        <a:pt x="5132" y="0"/>
                      </a:lnTo>
                      <a:lnTo>
                        <a:pt x="7592" y="341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8" name="AutoShape 70"/>
                <p:cNvSpPr>
                  <a:spLocks/>
                </p:cNvSpPr>
                <p:nvPr/>
              </p:nvSpPr>
              <p:spPr bwMode="auto">
                <a:xfrm>
                  <a:off x="923528" y="399460"/>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6204" y="8874"/>
                      </a:lnTo>
                      <a:lnTo>
                        <a:pt x="7582" y="7534"/>
                      </a:lnTo>
                      <a:lnTo>
                        <a:pt x="9191" y="6362"/>
                      </a:lnTo>
                      <a:lnTo>
                        <a:pt x="10570" y="6027"/>
                      </a:lnTo>
                      <a:lnTo>
                        <a:pt x="11029" y="6027"/>
                      </a:lnTo>
                      <a:lnTo>
                        <a:pt x="11948" y="6362"/>
                      </a:lnTo>
                      <a:lnTo>
                        <a:pt x="12868" y="7032"/>
                      </a:lnTo>
                      <a:lnTo>
                        <a:pt x="13097" y="8204"/>
                      </a:lnTo>
                      <a:lnTo>
                        <a:pt x="13557" y="9209"/>
                      </a:lnTo>
                      <a:lnTo>
                        <a:pt x="13557" y="10548"/>
                      </a:lnTo>
                      <a:lnTo>
                        <a:pt x="13097" y="11051"/>
                      </a:lnTo>
                      <a:lnTo>
                        <a:pt x="13097" y="12055"/>
                      </a:lnTo>
                      <a:lnTo>
                        <a:pt x="11948" y="13395"/>
                      </a:lnTo>
                      <a:lnTo>
                        <a:pt x="10570" y="14232"/>
                      </a:lnTo>
                      <a:lnTo>
                        <a:pt x="8731" y="14902"/>
                      </a:lnTo>
                      <a:lnTo>
                        <a:pt x="7582" y="15237"/>
                      </a:lnTo>
                      <a:lnTo>
                        <a:pt x="6204" y="15237"/>
                      </a:lnTo>
                      <a:lnTo>
                        <a:pt x="5744" y="15572"/>
                      </a:lnTo>
                      <a:lnTo>
                        <a:pt x="8502" y="21600"/>
                      </a:lnTo>
                      <a:lnTo>
                        <a:pt x="9191" y="21265"/>
                      </a:lnTo>
                      <a:lnTo>
                        <a:pt x="11489" y="20260"/>
                      </a:lnTo>
                      <a:lnTo>
                        <a:pt x="12868" y="19758"/>
                      </a:lnTo>
                      <a:lnTo>
                        <a:pt x="14017" y="19088"/>
                      </a:lnTo>
                      <a:lnTo>
                        <a:pt x="15855" y="18083"/>
                      </a:lnTo>
                      <a:lnTo>
                        <a:pt x="17463" y="17079"/>
                      </a:lnTo>
                      <a:lnTo>
                        <a:pt x="18842" y="15906"/>
                      </a:lnTo>
                      <a:lnTo>
                        <a:pt x="20221" y="14567"/>
                      </a:lnTo>
                      <a:lnTo>
                        <a:pt x="21140" y="13060"/>
                      </a:lnTo>
                      <a:lnTo>
                        <a:pt x="21600" y="11386"/>
                      </a:lnTo>
                      <a:lnTo>
                        <a:pt x="21600" y="7534"/>
                      </a:lnTo>
                      <a:lnTo>
                        <a:pt x="21140" y="6697"/>
                      </a:lnTo>
                      <a:lnTo>
                        <a:pt x="21140" y="5693"/>
                      </a:lnTo>
                      <a:lnTo>
                        <a:pt x="20221" y="4688"/>
                      </a:lnTo>
                      <a:lnTo>
                        <a:pt x="19302" y="3851"/>
                      </a:lnTo>
                      <a:lnTo>
                        <a:pt x="18842" y="3181"/>
                      </a:lnTo>
                      <a:lnTo>
                        <a:pt x="17923" y="2176"/>
                      </a:lnTo>
                      <a:lnTo>
                        <a:pt x="16314" y="837"/>
                      </a:lnTo>
                      <a:lnTo>
                        <a:pt x="14017" y="334"/>
                      </a:lnTo>
                      <a:lnTo>
                        <a:pt x="12868" y="0"/>
                      </a:lnTo>
                      <a:lnTo>
                        <a:pt x="11029" y="0"/>
                      </a:lnTo>
                      <a:lnTo>
                        <a:pt x="9651" y="334"/>
                      </a:lnTo>
                      <a:lnTo>
                        <a:pt x="8042" y="837"/>
                      </a:lnTo>
                      <a:lnTo>
                        <a:pt x="5744" y="1506"/>
                      </a:lnTo>
                      <a:lnTo>
                        <a:pt x="4136" y="2846"/>
                      </a:lnTo>
                      <a:lnTo>
                        <a:pt x="2757" y="3851"/>
                      </a:lnTo>
                      <a:lnTo>
                        <a:pt x="1838" y="4688"/>
                      </a:lnTo>
                      <a:lnTo>
                        <a:pt x="919" y="5693"/>
                      </a:lnTo>
                      <a:lnTo>
                        <a:pt x="0" y="7032"/>
                      </a:lnTo>
                      <a:lnTo>
                        <a:pt x="4136" y="1205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9" name="AutoShape 71"/>
                <p:cNvSpPr>
                  <a:spLocks/>
                </p:cNvSpPr>
                <p:nvPr/>
              </p:nvSpPr>
              <p:spPr bwMode="auto">
                <a:xfrm>
                  <a:off x="907653" y="350255"/>
                  <a:ext cx="92076" cy="1460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4" y="7731"/>
                      </a:moveTo>
                      <a:lnTo>
                        <a:pt x="1604" y="7651"/>
                      </a:lnTo>
                      <a:lnTo>
                        <a:pt x="1851" y="7332"/>
                      </a:lnTo>
                      <a:lnTo>
                        <a:pt x="2345" y="6376"/>
                      </a:lnTo>
                      <a:lnTo>
                        <a:pt x="2838" y="5818"/>
                      </a:lnTo>
                      <a:lnTo>
                        <a:pt x="3579" y="5180"/>
                      </a:lnTo>
                      <a:lnTo>
                        <a:pt x="4196" y="4622"/>
                      </a:lnTo>
                      <a:lnTo>
                        <a:pt x="5924" y="3507"/>
                      </a:lnTo>
                      <a:lnTo>
                        <a:pt x="6788" y="3108"/>
                      </a:lnTo>
                      <a:lnTo>
                        <a:pt x="8022" y="2789"/>
                      </a:lnTo>
                      <a:lnTo>
                        <a:pt x="9874" y="2789"/>
                      </a:lnTo>
                      <a:lnTo>
                        <a:pt x="10614" y="2949"/>
                      </a:lnTo>
                      <a:lnTo>
                        <a:pt x="11231" y="3108"/>
                      </a:lnTo>
                      <a:lnTo>
                        <a:pt x="11972" y="3188"/>
                      </a:lnTo>
                      <a:lnTo>
                        <a:pt x="12713" y="3507"/>
                      </a:lnTo>
                      <a:lnTo>
                        <a:pt x="13330" y="3985"/>
                      </a:lnTo>
                      <a:lnTo>
                        <a:pt x="14317" y="4463"/>
                      </a:lnTo>
                      <a:lnTo>
                        <a:pt x="15305" y="5021"/>
                      </a:lnTo>
                      <a:lnTo>
                        <a:pt x="15428" y="5340"/>
                      </a:lnTo>
                      <a:lnTo>
                        <a:pt x="15675" y="5818"/>
                      </a:lnTo>
                      <a:lnTo>
                        <a:pt x="16169" y="6535"/>
                      </a:lnTo>
                      <a:lnTo>
                        <a:pt x="16415" y="7173"/>
                      </a:lnTo>
                      <a:lnTo>
                        <a:pt x="16662" y="8050"/>
                      </a:lnTo>
                      <a:lnTo>
                        <a:pt x="16909" y="8528"/>
                      </a:lnTo>
                      <a:lnTo>
                        <a:pt x="16909" y="9564"/>
                      </a:lnTo>
                      <a:lnTo>
                        <a:pt x="17156" y="10202"/>
                      </a:lnTo>
                      <a:lnTo>
                        <a:pt x="16909" y="10680"/>
                      </a:lnTo>
                      <a:lnTo>
                        <a:pt x="16909" y="11238"/>
                      </a:lnTo>
                      <a:lnTo>
                        <a:pt x="16662" y="11716"/>
                      </a:lnTo>
                      <a:lnTo>
                        <a:pt x="16662" y="12354"/>
                      </a:lnTo>
                      <a:lnTo>
                        <a:pt x="16169" y="12752"/>
                      </a:lnTo>
                      <a:lnTo>
                        <a:pt x="15922" y="13390"/>
                      </a:lnTo>
                      <a:lnTo>
                        <a:pt x="15428" y="13948"/>
                      </a:lnTo>
                      <a:lnTo>
                        <a:pt x="15305" y="14585"/>
                      </a:lnTo>
                      <a:lnTo>
                        <a:pt x="14564" y="15064"/>
                      </a:lnTo>
                      <a:lnTo>
                        <a:pt x="13823" y="15462"/>
                      </a:lnTo>
                      <a:lnTo>
                        <a:pt x="13083" y="16100"/>
                      </a:lnTo>
                      <a:lnTo>
                        <a:pt x="12219" y="16578"/>
                      </a:lnTo>
                      <a:lnTo>
                        <a:pt x="11231" y="16977"/>
                      </a:lnTo>
                      <a:lnTo>
                        <a:pt x="10368" y="17455"/>
                      </a:lnTo>
                      <a:lnTo>
                        <a:pt x="8886" y="17933"/>
                      </a:lnTo>
                      <a:lnTo>
                        <a:pt x="7776" y="18252"/>
                      </a:lnTo>
                      <a:lnTo>
                        <a:pt x="8886" y="21599"/>
                      </a:lnTo>
                      <a:lnTo>
                        <a:pt x="8886" y="21440"/>
                      </a:lnTo>
                      <a:lnTo>
                        <a:pt x="9627" y="21281"/>
                      </a:lnTo>
                      <a:lnTo>
                        <a:pt x="10614" y="20802"/>
                      </a:lnTo>
                      <a:lnTo>
                        <a:pt x="11725" y="20324"/>
                      </a:lnTo>
                      <a:lnTo>
                        <a:pt x="12219" y="19926"/>
                      </a:lnTo>
                      <a:lnTo>
                        <a:pt x="13083" y="19607"/>
                      </a:lnTo>
                      <a:lnTo>
                        <a:pt x="13823" y="19129"/>
                      </a:lnTo>
                      <a:lnTo>
                        <a:pt x="14564" y="18810"/>
                      </a:lnTo>
                      <a:lnTo>
                        <a:pt x="15305" y="18411"/>
                      </a:lnTo>
                      <a:lnTo>
                        <a:pt x="16169" y="17933"/>
                      </a:lnTo>
                      <a:lnTo>
                        <a:pt x="16909" y="17295"/>
                      </a:lnTo>
                      <a:lnTo>
                        <a:pt x="17650" y="16897"/>
                      </a:lnTo>
                      <a:lnTo>
                        <a:pt x="18267" y="16259"/>
                      </a:lnTo>
                      <a:lnTo>
                        <a:pt x="19007" y="15462"/>
                      </a:lnTo>
                      <a:lnTo>
                        <a:pt x="19501" y="14904"/>
                      </a:lnTo>
                      <a:lnTo>
                        <a:pt x="19995" y="14107"/>
                      </a:lnTo>
                      <a:lnTo>
                        <a:pt x="20365" y="13390"/>
                      </a:lnTo>
                      <a:lnTo>
                        <a:pt x="20859" y="12593"/>
                      </a:lnTo>
                      <a:lnTo>
                        <a:pt x="21106" y="11876"/>
                      </a:lnTo>
                      <a:lnTo>
                        <a:pt x="21599" y="10919"/>
                      </a:lnTo>
                      <a:lnTo>
                        <a:pt x="21599" y="9166"/>
                      </a:lnTo>
                      <a:lnTo>
                        <a:pt x="21353" y="8687"/>
                      </a:lnTo>
                      <a:lnTo>
                        <a:pt x="21353" y="7332"/>
                      </a:lnTo>
                      <a:lnTo>
                        <a:pt x="21106" y="6695"/>
                      </a:lnTo>
                      <a:lnTo>
                        <a:pt x="20859" y="6137"/>
                      </a:lnTo>
                      <a:lnTo>
                        <a:pt x="20612" y="5659"/>
                      </a:lnTo>
                      <a:lnTo>
                        <a:pt x="20365" y="5021"/>
                      </a:lnTo>
                      <a:lnTo>
                        <a:pt x="19995" y="4622"/>
                      </a:lnTo>
                      <a:lnTo>
                        <a:pt x="19748" y="3985"/>
                      </a:lnTo>
                      <a:lnTo>
                        <a:pt x="19254" y="3507"/>
                      </a:lnTo>
                      <a:lnTo>
                        <a:pt x="19007" y="2949"/>
                      </a:lnTo>
                      <a:lnTo>
                        <a:pt x="18761" y="2789"/>
                      </a:lnTo>
                      <a:lnTo>
                        <a:pt x="18267" y="2630"/>
                      </a:lnTo>
                      <a:lnTo>
                        <a:pt x="17773" y="2152"/>
                      </a:lnTo>
                      <a:lnTo>
                        <a:pt x="16909" y="1833"/>
                      </a:lnTo>
                      <a:lnTo>
                        <a:pt x="15675" y="1434"/>
                      </a:lnTo>
                      <a:lnTo>
                        <a:pt x="14811" y="956"/>
                      </a:lnTo>
                      <a:lnTo>
                        <a:pt x="13330" y="637"/>
                      </a:lnTo>
                      <a:lnTo>
                        <a:pt x="12219" y="318"/>
                      </a:lnTo>
                      <a:lnTo>
                        <a:pt x="11231" y="159"/>
                      </a:lnTo>
                      <a:lnTo>
                        <a:pt x="10614" y="159"/>
                      </a:lnTo>
                      <a:lnTo>
                        <a:pt x="9627" y="0"/>
                      </a:lnTo>
                      <a:lnTo>
                        <a:pt x="8886" y="159"/>
                      </a:lnTo>
                      <a:lnTo>
                        <a:pt x="7282" y="159"/>
                      </a:lnTo>
                      <a:lnTo>
                        <a:pt x="6541" y="318"/>
                      </a:lnTo>
                      <a:lnTo>
                        <a:pt x="5924" y="637"/>
                      </a:lnTo>
                      <a:lnTo>
                        <a:pt x="4937" y="956"/>
                      </a:lnTo>
                      <a:lnTo>
                        <a:pt x="4196" y="1275"/>
                      </a:lnTo>
                      <a:lnTo>
                        <a:pt x="1851" y="2789"/>
                      </a:lnTo>
                      <a:lnTo>
                        <a:pt x="1234" y="3507"/>
                      </a:lnTo>
                      <a:lnTo>
                        <a:pt x="740" y="3825"/>
                      </a:lnTo>
                      <a:lnTo>
                        <a:pt x="493" y="4144"/>
                      </a:lnTo>
                      <a:lnTo>
                        <a:pt x="246" y="4702"/>
                      </a:lnTo>
                      <a:lnTo>
                        <a:pt x="0" y="5180"/>
                      </a:lnTo>
                      <a:lnTo>
                        <a:pt x="1604" y="77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0" name="AutoShape 72"/>
                <p:cNvSpPr>
                  <a:spLocks/>
                </p:cNvSpPr>
                <p:nvPr/>
              </p:nvSpPr>
              <p:spPr bwMode="auto">
                <a:xfrm>
                  <a:off x="466324" y="774049"/>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180" y="20400"/>
                      </a:moveTo>
                      <a:lnTo>
                        <a:pt x="8100" y="20400"/>
                      </a:lnTo>
                      <a:lnTo>
                        <a:pt x="6480" y="19200"/>
                      </a:lnTo>
                      <a:lnTo>
                        <a:pt x="4320" y="16800"/>
                      </a:lnTo>
                      <a:lnTo>
                        <a:pt x="2160" y="15600"/>
                      </a:lnTo>
                      <a:lnTo>
                        <a:pt x="0" y="12600"/>
                      </a:lnTo>
                      <a:lnTo>
                        <a:pt x="0" y="10199"/>
                      </a:lnTo>
                      <a:lnTo>
                        <a:pt x="1080" y="6599"/>
                      </a:lnTo>
                      <a:lnTo>
                        <a:pt x="6480" y="3599"/>
                      </a:lnTo>
                      <a:lnTo>
                        <a:pt x="11339" y="1199"/>
                      </a:lnTo>
                      <a:lnTo>
                        <a:pt x="15659" y="0"/>
                      </a:lnTo>
                      <a:lnTo>
                        <a:pt x="17819" y="1199"/>
                      </a:lnTo>
                      <a:lnTo>
                        <a:pt x="19439" y="4199"/>
                      </a:lnTo>
                      <a:lnTo>
                        <a:pt x="20519" y="6599"/>
                      </a:lnTo>
                      <a:lnTo>
                        <a:pt x="21599" y="10199"/>
                      </a:lnTo>
                      <a:lnTo>
                        <a:pt x="21599" y="15600"/>
                      </a:lnTo>
                      <a:lnTo>
                        <a:pt x="19439" y="19200"/>
                      </a:lnTo>
                      <a:lnTo>
                        <a:pt x="17819" y="20400"/>
                      </a:lnTo>
                      <a:lnTo>
                        <a:pt x="15659" y="21600"/>
                      </a:lnTo>
                      <a:lnTo>
                        <a:pt x="12419" y="21600"/>
                      </a:lnTo>
                      <a:lnTo>
                        <a:pt x="91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1" name="AutoShape 73"/>
                <p:cNvSpPr>
                  <a:spLocks/>
                </p:cNvSpPr>
                <p:nvPr/>
              </p:nvSpPr>
              <p:spPr bwMode="auto">
                <a:xfrm>
                  <a:off x="507600" y="783573"/>
                  <a:ext cx="2222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42" y="21599"/>
                      </a:moveTo>
                      <a:lnTo>
                        <a:pt x="4114" y="20463"/>
                      </a:lnTo>
                      <a:lnTo>
                        <a:pt x="3085" y="18189"/>
                      </a:lnTo>
                      <a:lnTo>
                        <a:pt x="2057" y="15347"/>
                      </a:lnTo>
                      <a:lnTo>
                        <a:pt x="1028" y="11936"/>
                      </a:lnTo>
                      <a:lnTo>
                        <a:pt x="0" y="7389"/>
                      </a:lnTo>
                      <a:lnTo>
                        <a:pt x="1028" y="5115"/>
                      </a:lnTo>
                      <a:lnTo>
                        <a:pt x="1028" y="3410"/>
                      </a:lnTo>
                      <a:lnTo>
                        <a:pt x="5142" y="1136"/>
                      </a:lnTo>
                      <a:lnTo>
                        <a:pt x="7714" y="1136"/>
                      </a:lnTo>
                      <a:lnTo>
                        <a:pt x="12857" y="0"/>
                      </a:lnTo>
                      <a:lnTo>
                        <a:pt x="16457" y="1136"/>
                      </a:lnTo>
                      <a:lnTo>
                        <a:pt x="18514" y="3410"/>
                      </a:lnTo>
                      <a:lnTo>
                        <a:pt x="20571" y="6252"/>
                      </a:lnTo>
                      <a:lnTo>
                        <a:pt x="20571" y="8526"/>
                      </a:lnTo>
                      <a:lnTo>
                        <a:pt x="21600" y="11936"/>
                      </a:lnTo>
                      <a:lnTo>
                        <a:pt x="21600" y="15347"/>
                      </a:lnTo>
                      <a:lnTo>
                        <a:pt x="18514" y="15915"/>
                      </a:lnTo>
                      <a:lnTo>
                        <a:pt x="14914" y="19326"/>
                      </a:lnTo>
                      <a:lnTo>
                        <a:pt x="11828" y="20463"/>
                      </a:lnTo>
                      <a:lnTo>
                        <a:pt x="9771" y="21599"/>
                      </a:lnTo>
                      <a:lnTo>
                        <a:pt x="5142"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2" name="AutoShape 74"/>
                <p:cNvSpPr>
                  <a:spLocks/>
                </p:cNvSpPr>
                <p:nvPr/>
              </p:nvSpPr>
              <p:spPr bwMode="auto">
                <a:xfrm>
                  <a:off x="494900" y="824841"/>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20400"/>
                      </a:moveTo>
                      <a:lnTo>
                        <a:pt x="4320" y="18000"/>
                      </a:lnTo>
                      <a:lnTo>
                        <a:pt x="1080" y="12600"/>
                      </a:lnTo>
                      <a:lnTo>
                        <a:pt x="0" y="8999"/>
                      </a:lnTo>
                      <a:lnTo>
                        <a:pt x="0" y="5999"/>
                      </a:lnTo>
                      <a:lnTo>
                        <a:pt x="2160" y="3599"/>
                      </a:lnTo>
                      <a:lnTo>
                        <a:pt x="6480" y="1199"/>
                      </a:lnTo>
                      <a:lnTo>
                        <a:pt x="11339" y="0"/>
                      </a:lnTo>
                      <a:lnTo>
                        <a:pt x="14579" y="0"/>
                      </a:lnTo>
                      <a:lnTo>
                        <a:pt x="17819" y="1199"/>
                      </a:lnTo>
                      <a:lnTo>
                        <a:pt x="19439" y="4799"/>
                      </a:lnTo>
                      <a:lnTo>
                        <a:pt x="21599" y="7799"/>
                      </a:lnTo>
                      <a:lnTo>
                        <a:pt x="21599" y="11400"/>
                      </a:lnTo>
                      <a:lnTo>
                        <a:pt x="20519" y="13800"/>
                      </a:lnTo>
                      <a:lnTo>
                        <a:pt x="16739" y="19200"/>
                      </a:lnTo>
                      <a:lnTo>
                        <a:pt x="11339" y="21600"/>
                      </a:lnTo>
                      <a:lnTo>
                        <a:pt x="64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3" name="AutoShape 75"/>
                <p:cNvSpPr>
                  <a:spLocks/>
                </p:cNvSpPr>
                <p:nvPr/>
              </p:nvSpPr>
              <p:spPr bwMode="auto">
                <a:xfrm>
                  <a:off x="537762" y="834365"/>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5" y="19636"/>
                      </a:moveTo>
                      <a:lnTo>
                        <a:pt x="5657" y="18654"/>
                      </a:lnTo>
                      <a:lnTo>
                        <a:pt x="4114" y="17672"/>
                      </a:lnTo>
                      <a:lnTo>
                        <a:pt x="2057" y="15218"/>
                      </a:lnTo>
                      <a:lnTo>
                        <a:pt x="1028" y="13254"/>
                      </a:lnTo>
                      <a:lnTo>
                        <a:pt x="0" y="9327"/>
                      </a:lnTo>
                      <a:lnTo>
                        <a:pt x="0" y="6381"/>
                      </a:lnTo>
                      <a:lnTo>
                        <a:pt x="2057" y="3927"/>
                      </a:lnTo>
                      <a:lnTo>
                        <a:pt x="6685" y="1963"/>
                      </a:lnTo>
                      <a:lnTo>
                        <a:pt x="10800" y="0"/>
                      </a:lnTo>
                      <a:lnTo>
                        <a:pt x="14914" y="981"/>
                      </a:lnTo>
                      <a:lnTo>
                        <a:pt x="16457" y="1963"/>
                      </a:lnTo>
                      <a:lnTo>
                        <a:pt x="18514" y="4909"/>
                      </a:lnTo>
                      <a:lnTo>
                        <a:pt x="19542" y="7363"/>
                      </a:lnTo>
                      <a:lnTo>
                        <a:pt x="20571" y="9327"/>
                      </a:lnTo>
                      <a:lnTo>
                        <a:pt x="20571" y="12272"/>
                      </a:lnTo>
                      <a:lnTo>
                        <a:pt x="21599" y="13254"/>
                      </a:lnTo>
                      <a:lnTo>
                        <a:pt x="19542" y="15218"/>
                      </a:lnTo>
                      <a:lnTo>
                        <a:pt x="16457" y="18654"/>
                      </a:lnTo>
                      <a:lnTo>
                        <a:pt x="11828" y="21599"/>
                      </a:lnTo>
                      <a:lnTo>
                        <a:pt x="6685" y="1963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4" name="AutoShape 76"/>
                <p:cNvSpPr>
                  <a:spLocks/>
                </p:cNvSpPr>
                <p:nvPr/>
              </p:nvSpPr>
              <p:spPr bwMode="auto">
                <a:xfrm>
                  <a:off x="674288" y="753415"/>
                  <a:ext cx="20638"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00" y="20520"/>
                      </a:moveTo>
                      <a:lnTo>
                        <a:pt x="5142" y="18360"/>
                      </a:lnTo>
                      <a:lnTo>
                        <a:pt x="1028" y="13500"/>
                      </a:lnTo>
                      <a:lnTo>
                        <a:pt x="0" y="10259"/>
                      </a:lnTo>
                      <a:lnTo>
                        <a:pt x="0" y="7019"/>
                      </a:lnTo>
                      <a:lnTo>
                        <a:pt x="1028" y="3779"/>
                      </a:lnTo>
                      <a:lnTo>
                        <a:pt x="6171" y="2159"/>
                      </a:lnTo>
                      <a:lnTo>
                        <a:pt x="9771" y="0"/>
                      </a:lnTo>
                      <a:lnTo>
                        <a:pt x="13885" y="1079"/>
                      </a:lnTo>
                      <a:lnTo>
                        <a:pt x="16971" y="3239"/>
                      </a:lnTo>
                      <a:lnTo>
                        <a:pt x="19028" y="4859"/>
                      </a:lnTo>
                      <a:lnTo>
                        <a:pt x="20571" y="10259"/>
                      </a:lnTo>
                      <a:lnTo>
                        <a:pt x="21599" y="12420"/>
                      </a:lnTo>
                      <a:lnTo>
                        <a:pt x="19542" y="14040"/>
                      </a:lnTo>
                      <a:lnTo>
                        <a:pt x="17999" y="18360"/>
                      </a:lnTo>
                      <a:lnTo>
                        <a:pt x="15942" y="19440"/>
                      </a:lnTo>
                      <a:lnTo>
                        <a:pt x="12857" y="21600"/>
                      </a:lnTo>
                      <a:lnTo>
                        <a:pt x="9771" y="21600"/>
                      </a:lnTo>
                      <a:lnTo>
                        <a:pt x="7200" y="2052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5" name="AutoShape 77"/>
                <p:cNvSpPr>
                  <a:spLocks/>
                </p:cNvSpPr>
                <p:nvPr/>
              </p:nvSpPr>
              <p:spPr bwMode="auto">
                <a:xfrm>
                  <a:off x="710801" y="756589"/>
                  <a:ext cx="23812"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279" y="18842"/>
                      </a:moveTo>
                      <a:lnTo>
                        <a:pt x="4319" y="17923"/>
                      </a:lnTo>
                      <a:lnTo>
                        <a:pt x="3359" y="16544"/>
                      </a:lnTo>
                      <a:lnTo>
                        <a:pt x="2399" y="13787"/>
                      </a:lnTo>
                      <a:lnTo>
                        <a:pt x="959" y="11948"/>
                      </a:lnTo>
                      <a:lnTo>
                        <a:pt x="0" y="8731"/>
                      </a:lnTo>
                      <a:lnTo>
                        <a:pt x="959" y="5974"/>
                      </a:lnTo>
                      <a:lnTo>
                        <a:pt x="3359" y="3217"/>
                      </a:lnTo>
                      <a:lnTo>
                        <a:pt x="7199" y="1378"/>
                      </a:lnTo>
                      <a:lnTo>
                        <a:pt x="10559" y="0"/>
                      </a:lnTo>
                      <a:lnTo>
                        <a:pt x="14400" y="0"/>
                      </a:lnTo>
                      <a:lnTo>
                        <a:pt x="17280" y="459"/>
                      </a:lnTo>
                      <a:lnTo>
                        <a:pt x="19200" y="2297"/>
                      </a:lnTo>
                      <a:lnTo>
                        <a:pt x="20640" y="5974"/>
                      </a:lnTo>
                      <a:lnTo>
                        <a:pt x="21600" y="8731"/>
                      </a:lnTo>
                      <a:lnTo>
                        <a:pt x="20640" y="9191"/>
                      </a:lnTo>
                      <a:lnTo>
                        <a:pt x="16320" y="17463"/>
                      </a:lnTo>
                      <a:lnTo>
                        <a:pt x="14400" y="19761"/>
                      </a:lnTo>
                      <a:lnTo>
                        <a:pt x="11520" y="21599"/>
                      </a:lnTo>
                      <a:lnTo>
                        <a:pt x="9119" y="20680"/>
                      </a:lnTo>
                      <a:lnTo>
                        <a:pt x="5279" y="188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6" name="AutoShape 78"/>
                <p:cNvSpPr>
                  <a:spLocks/>
                </p:cNvSpPr>
                <p:nvPr/>
              </p:nvSpPr>
              <p:spPr bwMode="auto">
                <a:xfrm>
                  <a:off x="717152" y="688338"/>
                  <a:ext cx="23812"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694"/>
                      </a:moveTo>
                      <a:lnTo>
                        <a:pt x="981" y="12070"/>
                      </a:lnTo>
                      <a:lnTo>
                        <a:pt x="0" y="8258"/>
                      </a:lnTo>
                      <a:lnTo>
                        <a:pt x="981" y="5082"/>
                      </a:lnTo>
                      <a:lnTo>
                        <a:pt x="1963" y="2541"/>
                      </a:lnTo>
                      <a:lnTo>
                        <a:pt x="5399" y="1270"/>
                      </a:lnTo>
                      <a:lnTo>
                        <a:pt x="10309" y="0"/>
                      </a:lnTo>
                      <a:lnTo>
                        <a:pt x="15709" y="0"/>
                      </a:lnTo>
                      <a:lnTo>
                        <a:pt x="18654" y="1270"/>
                      </a:lnTo>
                      <a:lnTo>
                        <a:pt x="20618" y="6352"/>
                      </a:lnTo>
                      <a:lnTo>
                        <a:pt x="21600" y="12070"/>
                      </a:lnTo>
                      <a:lnTo>
                        <a:pt x="17672" y="15882"/>
                      </a:lnTo>
                      <a:lnTo>
                        <a:pt x="14727" y="20329"/>
                      </a:lnTo>
                      <a:lnTo>
                        <a:pt x="10309" y="21599"/>
                      </a:lnTo>
                      <a:lnTo>
                        <a:pt x="5399" y="1969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7" name="AutoShape 79"/>
                <p:cNvSpPr>
                  <a:spLocks/>
                </p:cNvSpPr>
                <p:nvPr/>
              </p:nvSpPr>
              <p:spPr bwMode="auto">
                <a:xfrm>
                  <a:off x="755252" y="689925"/>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0" y="19395"/>
                      </a:moveTo>
                      <a:lnTo>
                        <a:pt x="5850" y="18514"/>
                      </a:lnTo>
                      <a:lnTo>
                        <a:pt x="4500" y="16751"/>
                      </a:lnTo>
                      <a:lnTo>
                        <a:pt x="2700" y="14106"/>
                      </a:lnTo>
                      <a:lnTo>
                        <a:pt x="900" y="12342"/>
                      </a:lnTo>
                      <a:lnTo>
                        <a:pt x="0" y="9257"/>
                      </a:lnTo>
                      <a:lnTo>
                        <a:pt x="0" y="5730"/>
                      </a:lnTo>
                      <a:lnTo>
                        <a:pt x="900" y="3967"/>
                      </a:lnTo>
                      <a:lnTo>
                        <a:pt x="2700" y="3526"/>
                      </a:lnTo>
                      <a:lnTo>
                        <a:pt x="5400" y="2644"/>
                      </a:lnTo>
                      <a:lnTo>
                        <a:pt x="8550" y="1763"/>
                      </a:lnTo>
                      <a:lnTo>
                        <a:pt x="10350" y="0"/>
                      </a:lnTo>
                      <a:lnTo>
                        <a:pt x="15299" y="0"/>
                      </a:lnTo>
                      <a:lnTo>
                        <a:pt x="17099" y="881"/>
                      </a:lnTo>
                      <a:lnTo>
                        <a:pt x="19799" y="2644"/>
                      </a:lnTo>
                      <a:lnTo>
                        <a:pt x="20699" y="4848"/>
                      </a:lnTo>
                      <a:lnTo>
                        <a:pt x="20699" y="7493"/>
                      </a:lnTo>
                      <a:lnTo>
                        <a:pt x="21599" y="10138"/>
                      </a:lnTo>
                      <a:lnTo>
                        <a:pt x="21599" y="13224"/>
                      </a:lnTo>
                      <a:lnTo>
                        <a:pt x="20699" y="13224"/>
                      </a:lnTo>
                      <a:lnTo>
                        <a:pt x="20699" y="14987"/>
                      </a:lnTo>
                      <a:lnTo>
                        <a:pt x="19799" y="17632"/>
                      </a:lnTo>
                      <a:lnTo>
                        <a:pt x="18899" y="19395"/>
                      </a:lnTo>
                      <a:lnTo>
                        <a:pt x="16199" y="20277"/>
                      </a:lnTo>
                      <a:lnTo>
                        <a:pt x="14399" y="21600"/>
                      </a:lnTo>
                      <a:lnTo>
                        <a:pt x="11249" y="20718"/>
                      </a:lnTo>
                      <a:lnTo>
                        <a:pt x="6750" y="1939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8" name="AutoShape 80"/>
                <p:cNvSpPr>
                  <a:spLocks/>
                </p:cNvSpPr>
                <p:nvPr/>
              </p:nvSpPr>
              <p:spPr bwMode="auto">
                <a:xfrm>
                  <a:off x="761602" y="634372"/>
                  <a:ext cx="23812"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39" y="19542"/>
                      </a:moveTo>
                      <a:lnTo>
                        <a:pt x="5279" y="18514"/>
                      </a:lnTo>
                      <a:lnTo>
                        <a:pt x="4319" y="16971"/>
                      </a:lnTo>
                      <a:lnTo>
                        <a:pt x="1439" y="13885"/>
                      </a:lnTo>
                      <a:lnTo>
                        <a:pt x="0" y="7714"/>
                      </a:lnTo>
                      <a:lnTo>
                        <a:pt x="959" y="5142"/>
                      </a:lnTo>
                      <a:lnTo>
                        <a:pt x="1439" y="3085"/>
                      </a:lnTo>
                      <a:lnTo>
                        <a:pt x="5279" y="1028"/>
                      </a:lnTo>
                      <a:lnTo>
                        <a:pt x="9119" y="1028"/>
                      </a:lnTo>
                      <a:lnTo>
                        <a:pt x="11520" y="0"/>
                      </a:lnTo>
                      <a:lnTo>
                        <a:pt x="13440" y="0"/>
                      </a:lnTo>
                      <a:lnTo>
                        <a:pt x="16320" y="1028"/>
                      </a:lnTo>
                      <a:lnTo>
                        <a:pt x="18240" y="1028"/>
                      </a:lnTo>
                      <a:lnTo>
                        <a:pt x="19680" y="3085"/>
                      </a:lnTo>
                      <a:lnTo>
                        <a:pt x="21600" y="6171"/>
                      </a:lnTo>
                      <a:lnTo>
                        <a:pt x="21600" y="13885"/>
                      </a:lnTo>
                      <a:lnTo>
                        <a:pt x="19680" y="14914"/>
                      </a:lnTo>
                      <a:lnTo>
                        <a:pt x="17280" y="18514"/>
                      </a:lnTo>
                      <a:lnTo>
                        <a:pt x="14400" y="19542"/>
                      </a:lnTo>
                      <a:lnTo>
                        <a:pt x="11520" y="21599"/>
                      </a:lnTo>
                      <a:lnTo>
                        <a:pt x="9119" y="20571"/>
                      </a:lnTo>
                      <a:lnTo>
                        <a:pt x="623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9" name="AutoShape 81"/>
                <p:cNvSpPr>
                  <a:spLocks/>
                </p:cNvSpPr>
                <p:nvPr/>
              </p:nvSpPr>
              <p:spPr bwMode="auto">
                <a:xfrm>
                  <a:off x="448861" y="1096259"/>
                  <a:ext cx="73026" cy="150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137"/>
                      </a:moveTo>
                      <a:lnTo>
                        <a:pt x="0" y="20982"/>
                      </a:lnTo>
                      <a:lnTo>
                        <a:pt x="315" y="20519"/>
                      </a:lnTo>
                      <a:lnTo>
                        <a:pt x="315" y="20134"/>
                      </a:lnTo>
                      <a:lnTo>
                        <a:pt x="630" y="19825"/>
                      </a:lnTo>
                      <a:lnTo>
                        <a:pt x="630" y="19362"/>
                      </a:lnTo>
                      <a:lnTo>
                        <a:pt x="1103" y="18822"/>
                      </a:lnTo>
                      <a:lnTo>
                        <a:pt x="1734" y="17588"/>
                      </a:lnTo>
                      <a:lnTo>
                        <a:pt x="2364" y="16894"/>
                      </a:lnTo>
                      <a:lnTo>
                        <a:pt x="2680" y="16277"/>
                      </a:lnTo>
                      <a:lnTo>
                        <a:pt x="3310" y="15582"/>
                      </a:lnTo>
                      <a:lnTo>
                        <a:pt x="3941" y="14811"/>
                      </a:lnTo>
                      <a:lnTo>
                        <a:pt x="4414" y="13962"/>
                      </a:lnTo>
                      <a:lnTo>
                        <a:pt x="5360" y="12805"/>
                      </a:lnTo>
                      <a:lnTo>
                        <a:pt x="5675" y="12342"/>
                      </a:lnTo>
                      <a:lnTo>
                        <a:pt x="5675" y="11879"/>
                      </a:lnTo>
                      <a:lnTo>
                        <a:pt x="5991" y="11417"/>
                      </a:lnTo>
                      <a:lnTo>
                        <a:pt x="6306" y="11031"/>
                      </a:lnTo>
                      <a:lnTo>
                        <a:pt x="6937" y="10568"/>
                      </a:lnTo>
                      <a:lnTo>
                        <a:pt x="6937" y="10105"/>
                      </a:lnTo>
                      <a:lnTo>
                        <a:pt x="7410" y="9720"/>
                      </a:lnTo>
                      <a:lnTo>
                        <a:pt x="8040" y="8794"/>
                      </a:lnTo>
                      <a:lnTo>
                        <a:pt x="8356" y="8408"/>
                      </a:lnTo>
                      <a:lnTo>
                        <a:pt x="8986" y="7945"/>
                      </a:lnTo>
                      <a:lnTo>
                        <a:pt x="9617" y="7020"/>
                      </a:lnTo>
                      <a:lnTo>
                        <a:pt x="10405" y="6325"/>
                      </a:lnTo>
                      <a:lnTo>
                        <a:pt x="10721" y="5708"/>
                      </a:lnTo>
                      <a:lnTo>
                        <a:pt x="11036" y="5322"/>
                      </a:lnTo>
                      <a:lnTo>
                        <a:pt x="11351" y="4860"/>
                      </a:lnTo>
                      <a:lnTo>
                        <a:pt x="11667" y="4551"/>
                      </a:lnTo>
                      <a:lnTo>
                        <a:pt x="12613" y="3702"/>
                      </a:lnTo>
                      <a:lnTo>
                        <a:pt x="13086" y="2931"/>
                      </a:lnTo>
                      <a:lnTo>
                        <a:pt x="13716" y="2082"/>
                      </a:lnTo>
                      <a:lnTo>
                        <a:pt x="14662" y="1311"/>
                      </a:lnTo>
                      <a:lnTo>
                        <a:pt x="15608" y="771"/>
                      </a:lnTo>
                      <a:lnTo>
                        <a:pt x="16397" y="0"/>
                      </a:lnTo>
                      <a:lnTo>
                        <a:pt x="21600" y="1311"/>
                      </a:lnTo>
                      <a:lnTo>
                        <a:pt x="6621" y="21599"/>
                      </a:lnTo>
                      <a:lnTo>
                        <a:pt x="0" y="2113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0" name="AutoShape 82"/>
                <p:cNvSpPr>
                  <a:spLocks/>
                </p:cNvSpPr>
                <p:nvPr/>
              </p:nvSpPr>
              <p:spPr bwMode="auto">
                <a:xfrm>
                  <a:off x="1071167" y="947058"/>
                  <a:ext cx="182565" cy="258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15" y="21600"/>
                      </a:moveTo>
                      <a:lnTo>
                        <a:pt x="16339" y="21419"/>
                      </a:lnTo>
                      <a:lnTo>
                        <a:pt x="16586" y="21148"/>
                      </a:lnTo>
                      <a:lnTo>
                        <a:pt x="16710" y="20967"/>
                      </a:lnTo>
                      <a:lnTo>
                        <a:pt x="16896" y="20741"/>
                      </a:lnTo>
                      <a:lnTo>
                        <a:pt x="17020" y="20470"/>
                      </a:lnTo>
                      <a:lnTo>
                        <a:pt x="17391" y="20199"/>
                      </a:lnTo>
                      <a:lnTo>
                        <a:pt x="17515" y="19882"/>
                      </a:lnTo>
                      <a:lnTo>
                        <a:pt x="17762" y="19430"/>
                      </a:lnTo>
                      <a:lnTo>
                        <a:pt x="18072" y="19024"/>
                      </a:lnTo>
                      <a:lnTo>
                        <a:pt x="18319" y="18572"/>
                      </a:lnTo>
                      <a:lnTo>
                        <a:pt x="18319" y="18301"/>
                      </a:lnTo>
                      <a:lnTo>
                        <a:pt x="18443" y="18075"/>
                      </a:lnTo>
                      <a:lnTo>
                        <a:pt x="18691" y="17533"/>
                      </a:lnTo>
                      <a:lnTo>
                        <a:pt x="18814" y="17307"/>
                      </a:lnTo>
                      <a:lnTo>
                        <a:pt x="18938" y="16945"/>
                      </a:lnTo>
                      <a:lnTo>
                        <a:pt x="18938" y="16674"/>
                      </a:lnTo>
                      <a:lnTo>
                        <a:pt x="19062" y="16403"/>
                      </a:lnTo>
                      <a:lnTo>
                        <a:pt x="19062" y="16087"/>
                      </a:lnTo>
                      <a:lnTo>
                        <a:pt x="19124" y="15725"/>
                      </a:lnTo>
                      <a:lnTo>
                        <a:pt x="19124" y="15409"/>
                      </a:lnTo>
                      <a:lnTo>
                        <a:pt x="19248" y="15138"/>
                      </a:lnTo>
                      <a:lnTo>
                        <a:pt x="19248" y="13692"/>
                      </a:lnTo>
                      <a:lnTo>
                        <a:pt x="19124" y="13240"/>
                      </a:lnTo>
                      <a:lnTo>
                        <a:pt x="19124" y="12923"/>
                      </a:lnTo>
                      <a:lnTo>
                        <a:pt x="19062" y="12471"/>
                      </a:lnTo>
                      <a:lnTo>
                        <a:pt x="19062" y="12110"/>
                      </a:lnTo>
                      <a:lnTo>
                        <a:pt x="18938" y="11703"/>
                      </a:lnTo>
                      <a:lnTo>
                        <a:pt x="18814" y="11251"/>
                      </a:lnTo>
                      <a:lnTo>
                        <a:pt x="18691" y="10845"/>
                      </a:lnTo>
                      <a:lnTo>
                        <a:pt x="18567" y="10393"/>
                      </a:lnTo>
                      <a:lnTo>
                        <a:pt x="18443" y="9986"/>
                      </a:lnTo>
                      <a:lnTo>
                        <a:pt x="18195" y="9534"/>
                      </a:lnTo>
                      <a:lnTo>
                        <a:pt x="18072" y="9037"/>
                      </a:lnTo>
                      <a:lnTo>
                        <a:pt x="17886" y="8585"/>
                      </a:lnTo>
                      <a:lnTo>
                        <a:pt x="17515" y="8088"/>
                      </a:lnTo>
                      <a:lnTo>
                        <a:pt x="17267" y="7682"/>
                      </a:lnTo>
                      <a:lnTo>
                        <a:pt x="17020" y="7139"/>
                      </a:lnTo>
                      <a:lnTo>
                        <a:pt x="16772" y="6733"/>
                      </a:lnTo>
                      <a:lnTo>
                        <a:pt x="16339" y="6190"/>
                      </a:lnTo>
                      <a:lnTo>
                        <a:pt x="16091" y="5693"/>
                      </a:lnTo>
                      <a:lnTo>
                        <a:pt x="15720" y="5151"/>
                      </a:lnTo>
                      <a:lnTo>
                        <a:pt x="15287" y="4744"/>
                      </a:lnTo>
                      <a:lnTo>
                        <a:pt x="14915" y="4157"/>
                      </a:lnTo>
                      <a:lnTo>
                        <a:pt x="14420" y="3615"/>
                      </a:lnTo>
                      <a:lnTo>
                        <a:pt x="13863" y="3117"/>
                      </a:lnTo>
                      <a:lnTo>
                        <a:pt x="13492" y="2575"/>
                      </a:lnTo>
                      <a:lnTo>
                        <a:pt x="13244" y="2575"/>
                      </a:lnTo>
                      <a:lnTo>
                        <a:pt x="12811" y="2485"/>
                      </a:lnTo>
                      <a:lnTo>
                        <a:pt x="12316" y="2440"/>
                      </a:lnTo>
                      <a:lnTo>
                        <a:pt x="12006" y="2349"/>
                      </a:lnTo>
                      <a:lnTo>
                        <a:pt x="11511" y="2259"/>
                      </a:lnTo>
                      <a:lnTo>
                        <a:pt x="11016" y="2259"/>
                      </a:lnTo>
                      <a:lnTo>
                        <a:pt x="10459" y="2169"/>
                      </a:lnTo>
                      <a:lnTo>
                        <a:pt x="9840" y="2078"/>
                      </a:lnTo>
                      <a:lnTo>
                        <a:pt x="9283" y="1988"/>
                      </a:lnTo>
                      <a:lnTo>
                        <a:pt x="8664" y="1988"/>
                      </a:lnTo>
                      <a:lnTo>
                        <a:pt x="7983" y="1897"/>
                      </a:lnTo>
                      <a:lnTo>
                        <a:pt x="7488" y="1807"/>
                      </a:lnTo>
                      <a:lnTo>
                        <a:pt x="6931" y="1807"/>
                      </a:lnTo>
                      <a:lnTo>
                        <a:pt x="6312" y="1897"/>
                      </a:lnTo>
                      <a:lnTo>
                        <a:pt x="5136" y="1897"/>
                      </a:lnTo>
                      <a:lnTo>
                        <a:pt x="4579" y="1988"/>
                      </a:lnTo>
                      <a:lnTo>
                        <a:pt x="4084" y="2078"/>
                      </a:lnTo>
                      <a:lnTo>
                        <a:pt x="3713" y="2169"/>
                      </a:lnTo>
                      <a:lnTo>
                        <a:pt x="3280" y="2349"/>
                      </a:lnTo>
                      <a:lnTo>
                        <a:pt x="3032" y="2485"/>
                      </a:lnTo>
                      <a:lnTo>
                        <a:pt x="2785" y="2756"/>
                      </a:lnTo>
                      <a:lnTo>
                        <a:pt x="2537" y="2937"/>
                      </a:lnTo>
                      <a:lnTo>
                        <a:pt x="2537" y="3524"/>
                      </a:lnTo>
                      <a:lnTo>
                        <a:pt x="2661" y="3976"/>
                      </a:lnTo>
                      <a:lnTo>
                        <a:pt x="2785" y="4383"/>
                      </a:lnTo>
                      <a:lnTo>
                        <a:pt x="3156" y="4835"/>
                      </a:lnTo>
                      <a:lnTo>
                        <a:pt x="3404" y="5151"/>
                      </a:lnTo>
                      <a:lnTo>
                        <a:pt x="3527" y="5422"/>
                      </a:lnTo>
                      <a:lnTo>
                        <a:pt x="3837" y="5693"/>
                      </a:lnTo>
                      <a:lnTo>
                        <a:pt x="4208" y="6010"/>
                      </a:lnTo>
                      <a:lnTo>
                        <a:pt x="1175" y="6371"/>
                      </a:lnTo>
                      <a:lnTo>
                        <a:pt x="1052" y="6281"/>
                      </a:lnTo>
                      <a:lnTo>
                        <a:pt x="804" y="6010"/>
                      </a:lnTo>
                      <a:lnTo>
                        <a:pt x="680" y="5784"/>
                      </a:lnTo>
                      <a:lnTo>
                        <a:pt x="557" y="5603"/>
                      </a:lnTo>
                      <a:lnTo>
                        <a:pt x="309" y="5061"/>
                      </a:lnTo>
                      <a:lnTo>
                        <a:pt x="185" y="4744"/>
                      </a:lnTo>
                      <a:lnTo>
                        <a:pt x="123" y="4383"/>
                      </a:lnTo>
                      <a:lnTo>
                        <a:pt x="0" y="4157"/>
                      </a:lnTo>
                      <a:lnTo>
                        <a:pt x="0" y="2756"/>
                      </a:lnTo>
                      <a:lnTo>
                        <a:pt x="185" y="2485"/>
                      </a:lnTo>
                      <a:lnTo>
                        <a:pt x="309" y="2078"/>
                      </a:lnTo>
                      <a:lnTo>
                        <a:pt x="557" y="1717"/>
                      </a:lnTo>
                      <a:lnTo>
                        <a:pt x="804" y="1491"/>
                      </a:lnTo>
                      <a:lnTo>
                        <a:pt x="1299" y="1220"/>
                      </a:lnTo>
                      <a:lnTo>
                        <a:pt x="1609" y="948"/>
                      </a:lnTo>
                      <a:lnTo>
                        <a:pt x="2228" y="723"/>
                      </a:lnTo>
                      <a:lnTo>
                        <a:pt x="2537" y="542"/>
                      </a:lnTo>
                      <a:lnTo>
                        <a:pt x="2908" y="542"/>
                      </a:lnTo>
                      <a:lnTo>
                        <a:pt x="3280" y="451"/>
                      </a:lnTo>
                      <a:lnTo>
                        <a:pt x="3713" y="361"/>
                      </a:lnTo>
                      <a:lnTo>
                        <a:pt x="4084" y="180"/>
                      </a:lnTo>
                      <a:lnTo>
                        <a:pt x="4579" y="180"/>
                      </a:lnTo>
                      <a:lnTo>
                        <a:pt x="4889" y="90"/>
                      </a:lnTo>
                      <a:lnTo>
                        <a:pt x="5508" y="90"/>
                      </a:lnTo>
                      <a:lnTo>
                        <a:pt x="6003" y="0"/>
                      </a:lnTo>
                      <a:lnTo>
                        <a:pt x="7179" y="0"/>
                      </a:lnTo>
                      <a:lnTo>
                        <a:pt x="7860" y="90"/>
                      </a:lnTo>
                      <a:lnTo>
                        <a:pt x="9840" y="90"/>
                      </a:lnTo>
                      <a:lnTo>
                        <a:pt x="10707" y="180"/>
                      </a:lnTo>
                      <a:lnTo>
                        <a:pt x="11511" y="361"/>
                      </a:lnTo>
                      <a:lnTo>
                        <a:pt x="12316" y="451"/>
                      </a:lnTo>
                      <a:lnTo>
                        <a:pt x="13244" y="542"/>
                      </a:lnTo>
                      <a:lnTo>
                        <a:pt x="14234" y="723"/>
                      </a:lnTo>
                      <a:lnTo>
                        <a:pt x="14358" y="723"/>
                      </a:lnTo>
                      <a:lnTo>
                        <a:pt x="14668" y="1039"/>
                      </a:lnTo>
                      <a:lnTo>
                        <a:pt x="14915" y="1220"/>
                      </a:lnTo>
                      <a:lnTo>
                        <a:pt x="15287" y="1581"/>
                      </a:lnTo>
                      <a:lnTo>
                        <a:pt x="15596" y="1807"/>
                      </a:lnTo>
                      <a:lnTo>
                        <a:pt x="15967" y="2259"/>
                      </a:lnTo>
                      <a:lnTo>
                        <a:pt x="16339" y="2575"/>
                      </a:lnTo>
                      <a:lnTo>
                        <a:pt x="16772" y="3117"/>
                      </a:lnTo>
                      <a:lnTo>
                        <a:pt x="16896" y="3298"/>
                      </a:lnTo>
                      <a:lnTo>
                        <a:pt x="17267" y="3434"/>
                      </a:lnTo>
                      <a:lnTo>
                        <a:pt x="17391" y="3795"/>
                      </a:lnTo>
                      <a:lnTo>
                        <a:pt x="17638" y="4066"/>
                      </a:lnTo>
                      <a:lnTo>
                        <a:pt x="17886" y="4292"/>
                      </a:lnTo>
                      <a:lnTo>
                        <a:pt x="18072" y="4654"/>
                      </a:lnTo>
                      <a:lnTo>
                        <a:pt x="18319" y="4925"/>
                      </a:lnTo>
                      <a:lnTo>
                        <a:pt x="18567" y="5241"/>
                      </a:lnTo>
                      <a:lnTo>
                        <a:pt x="18814" y="5512"/>
                      </a:lnTo>
                      <a:lnTo>
                        <a:pt x="19062" y="5874"/>
                      </a:lnTo>
                      <a:lnTo>
                        <a:pt x="19248" y="6190"/>
                      </a:lnTo>
                      <a:lnTo>
                        <a:pt x="19495" y="6552"/>
                      </a:lnTo>
                      <a:lnTo>
                        <a:pt x="19619" y="6868"/>
                      </a:lnTo>
                      <a:lnTo>
                        <a:pt x="19867" y="7320"/>
                      </a:lnTo>
                      <a:lnTo>
                        <a:pt x="19990" y="7591"/>
                      </a:lnTo>
                      <a:lnTo>
                        <a:pt x="20238" y="7998"/>
                      </a:lnTo>
                      <a:lnTo>
                        <a:pt x="20300" y="8450"/>
                      </a:lnTo>
                      <a:lnTo>
                        <a:pt x="20547" y="8766"/>
                      </a:lnTo>
                      <a:lnTo>
                        <a:pt x="20671" y="9218"/>
                      </a:lnTo>
                      <a:lnTo>
                        <a:pt x="20919" y="9625"/>
                      </a:lnTo>
                      <a:lnTo>
                        <a:pt x="21042" y="10076"/>
                      </a:lnTo>
                      <a:lnTo>
                        <a:pt x="21166" y="10393"/>
                      </a:lnTo>
                      <a:lnTo>
                        <a:pt x="21290" y="10845"/>
                      </a:lnTo>
                      <a:lnTo>
                        <a:pt x="21414" y="11342"/>
                      </a:lnTo>
                      <a:lnTo>
                        <a:pt x="21414" y="11794"/>
                      </a:lnTo>
                      <a:lnTo>
                        <a:pt x="21476" y="12200"/>
                      </a:lnTo>
                      <a:lnTo>
                        <a:pt x="21476" y="12743"/>
                      </a:lnTo>
                      <a:lnTo>
                        <a:pt x="21599" y="13149"/>
                      </a:lnTo>
                      <a:lnTo>
                        <a:pt x="21599" y="15138"/>
                      </a:lnTo>
                      <a:lnTo>
                        <a:pt x="21476" y="15544"/>
                      </a:lnTo>
                      <a:lnTo>
                        <a:pt x="21476" y="16087"/>
                      </a:lnTo>
                      <a:lnTo>
                        <a:pt x="21414" y="16584"/>
                      </a:lnTo>
                      <a:lnTo>
                        <a:pt x="21414" y="17216"/>
                      </a:lnTo>
                      <a:lnTo>
                        <a:pt x="21166" y="17713"/>
                      </a:lnTo>
                      <a:lnTo>
                        <a:pt x="21042" y="18210"/>
                      </a:lnTo>
                      <a:lnTo>
                        <a:pt x="20795" y="18753"/>
                      </a:lnTo>
                      <a:lnTo>
                        <a:pt x="20671" y="19250"/>
                      </a:lnTo>
                      <a:lnTo>
                        <a:pt x="20424" y="19882"/>
                      </a:lnTo>
                      <a:lnTo>
                        <a:pt x="20238" y="20379"/>
                      </a:lnTo>
                      <a:lnTo>
                        <a:pt x="19867" y="20967"/>
                      </a:lnTo>
                      <a:lnTo>
                        <a:pt x="19619" y="21600"/>
                      </a:lnTo>
                      <a:lnTo>
                        <a:pt x="1621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1" name="AutoShape 83"/>
                <p:cNvSpPr>
                  <a:spLocks/>
                </p:cNvSpPr>
                <p:nvPr/>
              </p:nvSpPr>
              <p:spPr bwMode="auto">
                <a:xfrm>
                  <a:off x="829865" y="42329"/>
                  <a:ext cx="873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9"/>
                      </a:moveTo>
                      <a:lnTo>
                        <a:pt x="0" y="983"/>
                      </a:lnTo>
                      <a:lnTo>
                        <a:pt x="261" y="1112"/>
                      </a:lnTo>
                      <a:lnTo>
                        <a:pt x="261" y="1261"/>
                      </a:lnTo>
                      <a:lnTo>
                        <a:pt x="523" y="1420"/>
                      </a:lnTo>
                      <a:lnTo>
                        <a:pt x="523" y="2265"/>
                      </a:lnTo>
                      <a:lnTo>
                        <a:pt x="654" y="2434"/>
                      </a:lnTo>
                      <a:lnTo>
                        <a:pt x="654" y="2642"/>
                      </a:lnTo>
                      <a:lnTo>
                        <a:pt x="916" y="2831"/>
                      </a:lnTo>
                      <a:lnTo>
                        <a:pt x="916" y="3040"/>
                      </a:lnTo>
                      <a:lnTo>
                        <a:pt x="1178" y="3248"/>
                      </a:lnTo>
                      <a:lnTo>
                        <a:pt x="1178" y="3477"/>
                      </a:lnTo>
                      <a:lnTo>
                        <a:pt x="1440" y="3686"/>
                      </a:lnTo>
                      <a:lnTo>
                        <a:pt x="1440" y="4123"/>
                      </a:lnTo>
                      <a:lnTo>
                        <a:pt x="1701" y="4341"/>
                      </a:lnTo>
                      <a:lnTo>
                        <a:pt x="1701" y="4798"/>
                      </a:lnTo>
                      <a:lnTo>
                        <a:pt x="1963" y="5047"/>
                      </a:lnTo>
                      <a:lnTo>
                        <a:pt x="1963" y="5275"/>
                      </a:lnTo>
                      <a:lnTo>
                        <a:pt x="2225" y="5514"/>
                      </a:lnTo>
                      <a:lnTo>
                        <a:pt x="2225" y="5991"/>
                      </a:lnTo>
                      <a:lnTo>
                        <a:pt x="2487" y="6219"/>
                      </a:lnTo>
                      <a:lnTo>
                        <a:pt x="2749" y="6458"/>
                      </a:lnTo>
                      <a:lnTo>
                        <a:pt x="2749" y="6935"/>
                      </a:lnTo>
                      <a:lnTo>
                        <a:pt x="3010" y="7163"/>
                      </a:lnTo>
                      <a:lnTo>
                        <a:pt x="3010" y="7630"/>
                      </a:lnTo>
                      <a:lnTo>
                        <a:pt x="3141" y="7878"/>
                      </a:lnTo>
                      <a:lnTo>
                        <a:pt x="3141" y="8107"/>
                      </a:lnTo>
                      <a:lnTo>
                        <a:pt x="3403" y="8335"/>
                      </a:lnTo>
                      <a:lnTo>
                        <a:pt x="3403" y="8544"/>
                      </a:lnTo>
                      <a:lnTo>
                        <a:pt x="3665" y="8763"/>
                      </a:lnTo>
                      <a:lnTo>
                        <a:pt x="3665" y="8971"/>
                      </a:lnTo>
                      <a:lnTo>
                        <a:pt x="3927" y="9200"/>
                      </a:lnTo>
                      <a:lnTo>
                        <a:pt x="3927" y="9409"/>
                      </a:lnTo>
                      <a:lnTo>
                        <a:pt x="4189" y="9617"/>
                      </a:lnTo>
                      <a:lnTo>
                        <a:pt x="4189" y="9806"/>
                      </a:lnTo>
                      <a:lnTo>
                        <a:pt x="4450" y="10015"/>
                      </a:lnTo>
                      <a:lnTo>
                        <a:pt x="4450" y="10203"/>
                      </a:lnTo>
                      <a:lnTo>
                        <a:pt x="4712" y="10392"/>
                      </a:lnTo>
                      <a:lnTo>
                        <a:pt x="4712" y="10561"/>
                      </a:lnTo>
                      <a:lnTo>
                        <a:pt x="4974" y="10750"/>
                      </a:lnTo>
                      <a:lnTo>
                        <a:pt x="4974" y="10899"/>
                      </a:lnTo>
                      <a:lnTo>
                        <a:pt x="5236" y="11068"/>
                      </a:lnTo>
                      <a:lnTo>
                        <a:pt x="5236" y="11227"/>
                      </a:lnTo>
                      <a:lnTo>
                        <a:pt x="5498" y="11376"/>
                      </a:lnTo>
                      <a:lnTo>
                        <a:pt x="5498" y="11803"/>
                      </a:lnTo>
                      <a:lnTo>
                        <a:pt x="5629" y="11982"/>
                      </a:lnTo>
                      <a:lnTo>
                        <a:pt x="5629" y="12131"/>
                      </a:lnTo>
                      <a:lnTo>
                        <a:pt x="5890" y="12320"/>
                      </a:lnTo>
                      <a:lnTo>
                        <a:pt x="6152" y="12489"/>
                      </a:lnTo>
                      <a:lnTo>
                        <a:pt x="6414" y="12677"/>
                      </a:lnTo>
                      <a:lnTo>
                        <a:pt x="6414" y="12846"/>
                      </a:lnTo>
                      <a:lnTo>
                        <a:pt x="6676" y="13035"/>
                      </a:lnTo>
                      <a:lnTo>
                        <a:pt x="6676" y="13224"/>
                      </a:lnTo>
                      <a:lnTo>
                        <a:pt x="6938" y="13432"/>
                      </a:lnTo>
                      <a:lnTo>
                        <a:pt x="7461" y="13810"/>
                      </a:lnTo>
                      <a:lnTo>
                        <a:pt x="7723" y="14019"/>
                      </a:lnTo>
                      <a:lnTo>
                        <a:pt x="7985" y="14247"/>
                      </a:lnTo>
                      <a:lnTo>
                        <a:pt x="8116" y="14436"/>
                      </a:lnTo>
                      <a:lnTo>
                        <a:pt x="8378" y="14645"/>
                      </a:lnTo>
                      <a:lnTo>
                        <a:pt x="8378" y="14853"/>
                      </a:lnTo>
                      <a:lnTo>
                        <a:pt x="8640" y="15072"/>
                      </a:lnTo>
                      <a:lnTo>
                        <a:pt x="9425" y="15698"/>
                      </a:lnTo>
                      <a:lnTo>
                        <a:pt x="9687" y="15926"/>
                      </a:lnTo>
                      <a:lnTo>
                        <a:pt x="10472" y="16552"/>
                      </a:lnTo>
                      <a:lnTo>
                        <a:pt x="10603" y="16781"/>
                      </a:lnTo>
                      <a:lnTo>
                        <a:pt x="10865" y="16989"/>
                      </a:lnTo>
                      <a:lnTo>
                        <a:pt x="11127" y="17188"/>
                      </a:lnTo>
                      <a:lnTo>
                        <a:pt x="11912" y="17814"/>
                      </a:lnTo>
                      <a:lnTo>
                        <a:pt x="12436" y="18192"/>
                      </a:lnTo>
                      <a:lnTo>
                        <a:pt x="12698" y="18400"/>
                      </a:lnTo>
                      <a:lnTo>
                        <a:pt x="12698" y="18589"/>
                      </a:lnTo>
                      <a:lnTo>
                        <a:pt x="12959" y="18778"/>
                      </a:lnTo>
                      <a:lnTo>
                        <a:pt x="13090" y="18947"/>
                      </a:lnTo>
                      <a:lnTo>
                        <a:pt x="13352" y="19155"/>
                      </a:lnTo>
                      <a:lnTo>
                        <a:pt x="13614" y="19304"/>
                      </a:lnTo>
                      <a:lnTo>
                        <a:pt x="13876" y="19493"/>
                      </a:lnTo>
                      <a:lnTo>
                        <a:pt x="14138" y="19652"/>
                      </a:lnTo>
                      <a:lnTo>
                        <a:pt x="14399" y="19821"/>
                      </a:lnTo>
                      <a:lnTo>
                        <a:pt x="14399" y="19970"/>
                      </a:lnTo>
                      <a:lnTo>
                        <a:pt x="14923" y="20268"/>
                      </a:lnTo>
                      <a:lnTo>
                        <a:pt x="15185" y="20427"/>
                      </a:lnTo>
                      <a:lnTo>
                        <a:pt x="15185" y="20536"/>
                      </a:lnTo>
                      <a:lnTo>
                        <a:pt x="15447" y="20666"/>
                      </a:lnTo>
                      <a:lnTo>
                        <a:pt x="15447" y="20785"/>
                      </a:lnTo>
                      <a:lnTo>
                        <a:pt x="15578" y="20894"/>
                      </a:lnTo>
                      <a:lnTo>
                        <a:pt x="15578" y="21013"/>
                      </a:lnTo>
                      <a:lnTo>
                        <a:pt x="15839" y="21103"/>
                      </a:lnTo>
                      <a:lnTo>
                        <a:pt x="15839" y="21182"/>
                      </a:lnTo>
                      <a:lnTo>
                        <a:pt x="16101" y="21272"/>
                      </a:lnTo>
                      <a:lnTo>
                        <a:pt x="16101" y="21331"/>
                      </a:lnTo>
                      <a:lnTo>
                        <a:pt x="16363" y="21401"/>
                      </a:lnTo>
                      <a:lnTo>
                        <a:pt x="16363" y="21520"/>
                      </a:lnTo>
                      <a:lnTo>
                        <a:pt x="16625" y="21560"/>
                      </a:lnTo>
                      <a:lnTo>
                        <a:pt x="16625" y="21599"/>
                      </a:lnTo>
                      <a:lnTo>
                        <a:pt x="21599" y="21560"/>
                      </a:lnTo>
                      <a:lnTo>
                        <a:pt x="9687" y="11048"/>
                      </a:lnTo>
                      <a:lnTo>
                        <a:pt x="4712" y="0"/>
                      </a:lnTo>
                      <a:lnTo>
                        <a:pt x="0" y="7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2" name="AutoShape 84"/>
                <p:cNvSpPr>
                  <a:spLocks/>
                </p:cNvSpPr>
                <p:nvPr/>
              </p:nvSpPr>
              <p:spPr bwMode="auto">
                <a:xfrm>
                  <a:off x="145646" y="1139115"/>
                  <a:ext cx="61913"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7011"/>
                      </a:lnTo>
                      <a:lnTo>
                        <a:pt x="360" y="15458"/>
                      </a:lnTo>
                      <a:lnTo>
                        <a:pt x="1080" y="14611"/>
                      </a:lnTo>
                      <a:lnTo>
                        <a:pt x="1080" y="13835"/>
                      </a:lnTo>
                      <a:lnTo>
                        <a:pt x="1440" y="13270"/>
                      </a:lnTo>
                      <a:lnTo>
                        <a:pt x="1800" y="12988"/>
                      </a:lnTo>
                      <a:lnTo>
                        <a:pt x="1800" y="12070"/>
                      </a:lnTo>
                      <a:lnTo>
                        <a:pt x="2160" y="11576"/>
                      </a:lnTo>
                      <a:lnTo>
                        <a:pt x="2160" y="11152"/>
                      </a:lnTo>
                      <a:lnTo>
                        <a:pt x="2520" y="10588"/>
                      </a:lnTo>
                      <a:lnTo>
                        <a:pt x="2880" y="10235"/>
                      </a:lnTo>
                      <a:lnTo>
                        <a:pt x="2880" y="9811"/>
                      </a:lnTo>
                      <a:lnTo>
                        <a:pt x="3420" y="9388"/>
                      </a:lnTo>
                      <a:lnTo>
                        <a:pt x="3780" y="8823"/>
                      </a:lnTo>
                      <a:lnTo>
                        <a:pt x="4140" y="8329"/>
                      </a:lnTo>
                      <a:lnTo>
                        <a:pt x="4140" y="7905"/>
                      </a:lnTo>
                      <a:lnTo>
                        <a:pt x="4500" y="7482"/>
                      </a:lnTo>
                      <a:lnTo>
                        <a:pt x="4860" y="7129"/>
                      </a:lnTo>
                      <a:lnTo>
                        <a:pt x="5220" y="6564"/>
                      </a:lnTo>
                      <a:lnTo>
                        <a:pt x="5940" y="6141"/>
                      </a:lnTo>
                      <a:lnTo>
                        <a:pt x="6480" y="5788"/>
                      </a:lnTo>
                      <a:lnTo>
                        <a:pt x="6840" y="5364"/>
                      </a:lnTo>
                      <a:lnTo>
                        <a:pt x="7200" y="4800"/>
                      </a:lnTo>
                      <a:lnTo>
                        <a:pt x="7920" y="4447"/>
                      </a:lnTo>
                      <a:lnTo>
                        <a:pt x="8640" y="4023"/>
                      </a:lnTo>
                      <a:lnTo>
                        <a:pt x="9720" y="3247"/>
                      </a:lnTo>
                      <a:lnTo>
                        <a:pt x="10979" y="2541"/>
                      </a:lnTo>
                      <a:lnTo>
                        <a:pt x="12419" y="1764"/>
                      </a:lnTo>
                      <a:lnTo>
                        <a:pt x="14039" y="1058"/>
                      </a:lnTo>
                      <a:lnTo>
                        <a:pt x="15479" y="423"/>
                      </a:lnTo>
                      <a:lnTo>
                        <a:pt x="17459" y="0"/>
                      </a:lnTo>
                      <a:lnTo>
                        <a:pt x="21599" y="1764"/>
                      </a:lnTo>
                      <a:lnTo>
                        <a:pt x="21239" y="1764"/>
                      </a:lnTo>
                      <a:lnTo>
                        <a:pt x="19979" y="2258"/>
                      </a:lnTo>
                      <a:lnTo>
                        <a:pt x="18899" y="2964"/>
                      </a:lnTo>
                      <a:lnTo>
                        <a:pt x="18179" y="3247"/>
                      </a:lnTo>
                      <a:lnTo>
                        <a:pt x="17459" y="3600"/>
                      </a:lnTo>
                      <a:lnTo>
                        <a:pt x="16739" y="4023"/>
                      </a:lnTo>
                      <a:lnTo>
                        <a:pt x="16559" y="4588"/>
                      </a:lnTo>
                      <a:lnTo>
                        <a:pt x="15479" y="4941"/>
                      </a:lnTo>
                      <a:lnTo>
                        <a:pt x="15119" y="5505"/>
                      </a:lnTo>
                      <a:lnTo>
                        <a:pt x="14399" y="6141"/>
                      </a:lnTo>
                      <a:lnTo>
                        <a:pt x="13679" y="6847"/>
                      </a:lnTo>
                      <a:lnTo>
                        <a:pt x="13139" y="7411"/>
                      </a:lnTo>
                      <a:lnTo>
                        <a:pt x="12419" y="8047"/>
                      </a:lnTo>
                      <a:lnTo>
                        <a:pt x="11699" y="8752"/>
                      </a:lnTo>
                      <a:lnTo>
                        <a:pt x="10979" y="9529"/>
                      </a:lnTo>
                      <a:lnTo>
                        <a:pt x="10620" y="10235"/>
                      </a:lnTo>
                      <a:lnTo>
                        <a:pt x="9900" y="11011"/>
                      </a:lnTo>
                      <a:lnTo>
                        <a:pt x="9720" y="11435"/>
                      </a:lnTo>
                      <a:lnTo>
                        <a:pt x="9360" y="11929"/>
                      </a:lnTo>
                      <a:lnTo>
                        <a:pt x="9360" y="12917"/>
                      </a:lnTo>
                      <a:lnTo>
                        <a:pt x="9000" y="13270"/>
                      </a:lnTo>
                      <a:lnTo>
                        <a:pt x="8640" y="13694"/>
                      </a:lnTo>
                      <a:lnTo>
                        <a:pt x="8640" y="14611"/>
                      </a:lnTo>
                      <a:lnTo>
                        <a:pt x="8280" y="15035"/>
                      </a:lnTo>
                      <a:lnTo>
                        <a:pt x="8280" y="16658"/>
                      </a:lnTo>
                      <a:lnTo>
                        <a:pt x="7920" y="17152"/>
                      </a:lnTo>
                      <a:lnTo>
                        <a:pt x="7920" y="18282"/>
                      </a:lnTo>
                      <a:lnTo>
                        <a:pt x="8280" y="18776"/>
                      </a:lnTo>
                      <a:lnTo>
                        <a:pt x="8280" y="20399"/>
                      </a:lnTo>
                      <a:lnTo>
                        <a:pt x="8640" y="21105"/>
                      </a:lnTo>
                      <a:lnTo>
                        <a:pt x="36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3" name="AutoShape 85"/>
                <p:cNvSpPr>
                  <a:spLocks/>
                </p:cNvSpPr>
                <p:nvPr/>
              </p:nvSpPr>
              <p:spPr bwMode="auto">
                <a:xfrm>
                  <a:off x="215497" y="74074"/>
                  <a:ext cx="141288"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88"/>
                      </a:lnTo>
                      <a:lnTo>
                        <a:pt x="3519" y="167"/>
                      </a:lnTo>
                      <a:lnTo>
                        <a:pt x="3519" y="265"/>
                      </a:lnTo>
                      <a:lnTo>
                        <a:pt x="3679" y="393"/>
                      </a:lnTo>
                      <a:lnTo>
                        <a:pt x="3679" y="520"/>
                      </a:lnTo>
                      <a:lnTo>
                        <a:pt x="3999" y="687"/>
                      </a:lnTo>
                      <a:lnTo>
                        <a:pt x="3999" y="854"/>
                      </a:lnTo>
                      <a:lnTo>
                        <a:pt x="4159" y="1041"/>
                      </a:lnTo>
                      <a:lnTo>
                        <a:pt x="4399" y="1248"/>
                      </a:lnTo>
                      <a:lnTo>
                        <a:pt x="4559" y="1474"/>
                      </a:lnTo>
                      <a:lnTo>
                        <a:pt x="4719" y="1719"/>
                      </a:lnTo>
                      <a:lnTo>
                        <a:pt x="5039" y="1965"/>
                      </a:lnTo>
                      <a:lnTo>
                        <a:pt x="5359" y="2220"/>
                      </a:lnTo>
                      <a:lnTo>
                        <a:pt x="5519" y="2525"/>
                      </a:lnTo>
                      <a:lnTo>
                        <a:pt x="5759" y="2781"/>
                      </a:lnTo>
                      <a:lnTo>
                        <a:pt x="5919" y="3105"/>
                      </a:lnTo>
                      <a:lnTo>
                        <a:pt x="6239" y="3400"/>
                      </a:lnTo>
                      <a:lnTo>
                        <a:pt x="6559" y="3734"/>
                      </a:lnTo>
                      <a:lnTo>
                        <a:pt x="6719" y="4058"/>
                      </a:lnTo>
                      <a:lnTo>
                        <a:pt x="7039" y="4392"/>
                      </a:lnTo>
                      <a:lnTo>
                        <a:pt x="7439" y="4746"/>
                      </a:lnTo>
                      <a:lnTo>
                        <a:pt x="7759" y="5100"/>
                      </a:lnTo>
                      <a:lnTo>
                        <a:pt x="7919" y="5454"/>
                      </a:lnTo>
                      <a:lnTo>
                        <a:pt x="8399" y="5827"/>
                      </a:lnTo>
                      <a:lnTo>
                        <a:pt x="8719" y="6181"/>
                      </a:lnTo>
                      <a:lnTo>
                        <a:pt x="9119" y="6554"/>
                      </a:lnTo>
                      <a:lnTo>
                        <a:pt x="9439" y="6928"/>
                      </a:lnTo>
                      <a:lnTo>
                        <a:pt x="9759" y="7321"/>
                      </a:lnTo>
                      <a:lnTo>
                        <a:pt x="10079" y="7694"/>
                      </a:lnTo>
                      <a:lnTo>
                        <a:pt x="10479" y="8087"/>
                      </a:lnTo>
                      <a:lnTo>
                        <a:pt x="10639" y="8461"/>
                      </a:lnTo>
                      <a:lnTo>
                        <a:pt x="11120" y="8834"/>
                      </a:lnTo>
                      <a:lnTo>
                        <a:pt x="11440" y="9227"/>
                      </a:lnTo>
                      <a:lnTo>
                        <a:pt x="11760" y="9601"/>
                      </a:lnTo>
                      <a:lnTo>
                        <a:pt x="12160" y="9974"/>
                      </a:lnTo>
                      <a:lnTo>
                        <a:pt x="12800" y="10721"/>
                      </a:lnTo>
                      <a:lnTo>
                        <a:pt x="13280" y="11094"/>
                      </a:lnTo>
                      <a:lnTo>
                        <a:pt x="13440" y="11458"/>
                      </a:lnTo>
                      <a:lnTo>
                        <a:pt x="13680" y="11812"/>
                      </a:lnTo>
                      <a:lnTo>
                        <a:pt x="14160" y="12146"/>
                      </a:lnTo>
                      <a:lnTo>
                        <a:pt x="14480" y="12500"/>
                      </a:lnTo>
                      <a:lnTo>
                        <a:pt x="14800" y="12814"/>
                      </a:lnTo>
                      <a:lnTo>
                        <a:pt x="15040" y="13158"/>
                      </a:lnTo>
                      <a:lnTo>
                        <a:pt x="15360" y="13472"/>
                      </a:lnTo>
                      <a:lnTo>
                        <a:pt x="15680" y="13767"/>
                      </a:lnTo>
                      <a:lnTo>
                        <a:pt x="16000" y="14072"/>
                      </a:lnTo>
                      <a:lnTo>
                        <a:pt x="16320" y="14347"/>
                      </a:lnTo>
                      <a:lnTo>
                        <a:pt x="16480" y="14612"/>
                      </a:lnTo>
                      <a:lnTo>
                        <a:pt x="16720" y="14878"/>
                      </a:lnTo>
                      <a:lnTo>
                        <a:pt x="16880" y="15094"/>
                      </a:lnTo>
                      <a:lnTo>
                        <a:pt x="17200" y="15320"/>
                      </a:lnTo>
                      <a:lnTo>
                        <a:pt x="17360" y="15526"/>
                      </a:lnTo>
                      <a:lnTo>
                        <a:pt x="17680" y="15733"/>
                      </a:lnTo>
                      <a:lnTo>
                        <a:pt x="17840" y="15900"/>
                      </a:lnTo>
                      <a:lnTo>
                        <a:pt x="18000" y="16047"/>
                      </a:lnTo>
                      <a:lnTo>
                        <a:pt x="18080" y="16204"/>
                      </a:lnTo>
                      <a:lnTo>
                        <a:pt x="18400" y="16313"/>
                      </a:lnTo>
                      <a:lnTo>
                        <a:pt x="18400" y="16411"/>
                      </a:lnTo>
                      <a:lnTo>
                        <a:pt x="18560" y="16499"/>
                      </a:lnTo>
                      <a:lnTo>
                        <a:pt x="18720" y="16558"/>
                      </a:lnTo>
                      <a:lnTo>
                        <a:pt x="18880" y="16597"/>
                      </a:lnTo>
                      <a:lnTo>
                        <a:pt x="21600" y="21560"/>
                      </a:lnTo>
                      <a:lnTo>
                        <a:pt x="18560" y="21600"/>
                      </a:lnTo>
                      <a:lnTo>
                        <a:pt x="15680" y="16932"/>
                      </a:lnTo>
                      <a:lnTo>
                        <a:pt x="0" y="39"/>
                      </a:lnTo>
                      <a:lnTo>
                        <a:pt x="335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4" name="AutoShape 86"/>
                <p:cNvSpPr>
                  <a:spLocks/>
                </p:cNvSpPr>
                <p:nvPr/>
              </p:nvSpPr>
              <p:spPr bwMode="auto">
                <a:xfrm>
                  <a:off x="171047" y="80423"/>
                  <a:ext cx="119063"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884" y="0"/>
                      </a:moveTo>
                      <a:lnTo>
                        <a:pt x="3884" y="99"/>
                      </a:lnTo>
                      <a:lnTo>
                        <a:pt x="4073" y="187"/>
                      </a:lnTo>
                      <a:lnTo>
                        <a:pt x="4073" y="411"/>
                      </a:lnTo>
                      <a:lnTo>
                        <a:pt x="4263" y="574"/>
                      </a:lnTo>
                      <a:lnTo>
                        <a:pt x="4452" y="761"/>
                      </a:lnTo>
                      <a:lnTo>
                        <a:pt x="4452" y="923"/>
                      </a:lnTo>
                      <a:lnTo>
                        <a:pt x="4642" y="1148"/>
                      </a:lnTo>
                      <a:lnTo>
                        <a:pt x="4831" y="1385"/>
                      </a:lnTo>
                      <a:lnTo>
                        <a:pt x="5210" y="1634"/>
                      </a:lnTo>
                      <a:lnTo>
                        <a:pt x="5400" y="1896"/>
                      </a:lnTo>
                      <a:lnTo>
                        <a:pt x="5589" y="2183"/>
                      </a:lnTo>
                      <a:lnTo>
                        <a:pt x="5684" y="2495"/>
                      </a:lnTo>
                      <a:lnTo>
                        <a:pt x="6063" y="2807"/>
                      </a:lnTo>
                      <a:lnTo>
                        <a:pt x="6252" y="3107"/>
                      </a:lnTo>
                      <a:lnTo>
                        <a:pt x="6631" y="3468"/>
                      </a:lnTo>
                      <a:lnTo>
                        <a:pt x="6821" y="3818"/>
                      </a:lnTo>
                      <a:lnTo>
                        <a:pt x="7200" y="4205"/>
                      </a:lnTo>
                      <a:lnTo>
                        <a:pt x="7484" y="4579"/>
                      </a:lnTo>
                      <a:lnTo>
                        <a:pt x="7673" y="4966"/>
                      </a:lnTo>
                      <a:lnTo>
                        <a:pt x="8052" y="5365"/>
                      </a:lnTo>
                      <a:lnTo>
                        <a:pt x="8431" y="5789"/>
                      </a:lnTo>
                      <a:lnTo>
                        <a:pt x="8810" y="6201"/>
                      </a:lnTo>
                      <a:lnTo>
                        <a:pt x="9000" y="6625"/>
                      </a:lnTo>
                      <a:lnTo>
                        <a:pt x="9284" y="7050"/>
                      </a:lnTo>
                      <a:lnTo>
                        <a:pt x="9852" y="7499"/>
                      </a:lnTo>
                      <a:lnTo>
                        <a:pt x="10042" y="7923"/>
                      </a:lnTo>
                      <a:lnTo>
                        <a:pt x="10421" y="8397"/>
                      </a:lnTo>
                      <a:lnTo>
                        <a:pt x="10989" y="8872"/>
                      </a:lnTo>
                      <a:lnTo>
                        <a:pt x="11273" y="9333"/>
                      </a:lnTo>
                      <a:lnTo>
                        <a:pt x="11463" y="9783"/>
                      </a:lnTo>
                      <a:lnTo>
                        <a:pt x="12031" y="10257"/>
                      </a:lnTo>
                      <a:lnTo>
                        <a:pt x="12410" y="10706"/>
                      </a:lnTo>
                      <a:lnTo>
                        <a:pt x="12789" y="11180"/>
                      </a:lnTo>
                      <a:lnTo>
                        <a:pt x="13073" y="11629"/>
                      </a:lnTo>
                      <a:lnTo>
                        <a:pt x="13831" y="12578"/>
                      </a:lnTo>
                      <a:lnTo>
                        <a:pt x="14589" y="13476"/>
                      </a:lnTo>
                      <a:lnTo>
                        <a:pt x="14873" y="13950"/>
                      </a:lnTo>
                      <a:lnTo>
                        <a:pt x="15252" y="14412"/>
                      </a:lnTo>
                      <a:lnTo>
                        <a:pt x="15631" y="14861"/>
                      </a:lnTo>
                      <a:lnTo>
                        <a:pt x="16389" y="15710"/>
                      </a:lnTo>
                      <a:lnTo>
                        <a:pt x="16673" y="16134"/>
                      </a:lnTo>
                      <a:lnTo>
                        <a:pt x="17052" y="16571"/>
                      </a:lnTo>
                      <a:lnTo>
                        <a:pt x="17810" y="17369"/>
                      </a:lnTo>
                      <a:lnTo>
                        <a:pt x="17999" y="17756"/>
                      </a:lnTo>
                      <a:lnTo>
                        <a:pt x="18284" y="18155"/>
                      </a:lnTo>
                      <a:lnTo>
                        <a:pt x="18663" y="18492"/>
                      </a:lnTo>
                      <a:lnTo>
                        <a:pt x="19042" y="18842"/>
                      </a:lnTo>
                      <a:lnTo>
                        <a:pt x="19231" y="19204"/>
                      </a:lnTo>
                      <a:lnTo>
                        <a:pt x="19610" y="19528"/>
                      </a:lnTo>
                      <a:lnTo>
                        <a:pt x="19989" y="19840"/>
                      </a:lnTo>
                      <a:lnTo>
                        <a:pt x="20178" y="20152"/>
                      </a:lnTo>
                      <a:lnTo>
                        <a:pt x="20463" y="20439"/>
                      </a:lnTo>
                      <a:lnTo>
                        <a:pt x="20652" y="20689"/>
                      </a:lnTo>
                      <a:lnTo>
                        <a:pt x="20842" y="20926"/>
                      </a:lnTo>
                      <a:lnTo>
                        <a:pt x="21221" y="21188"/>
                      </a:lnTo>
                      <a:lnTo>
                        <a:pt x="21410" y="21387"/>
                      </a:lnTo>
                      <a:lnTo>
                        <a:pt x="21599" y="21599"/>
                      </a:lnTo>
                      <a:lnTo>
                        <a:pt x="18189" y="21500"/>
                      </a:lnTo>
                      <a:lnTo>
                        <a:pt x="17999" y="21475"/>
                      </a:lnTo>
                      <a:lnTo>
                        <a:pt x="17999" y="21362"/>
                      </a:lnTo>
                      <a:lnTo>
                        <a:pt x="17810" y="21263"/>
                      </a:lnTo>
                      <a:lnTo>
                        <a:pt x="17621" y="21150"/>
                      </a:lnTo>
                      <a:lnTo>
                        <a:pt x="17431" y="20976"/>
                      </a:lnTo>
                      <a:lnTo>
                        <a:pt x="17242" y="20813"/>
                      </a:lnTo>
                      <a:lnTo>
                        <a:pt x="17242" y="20626"/>
                      </a:lnTo>
                      <a:lnTo>
                        <a:pt x="16863" y="20414"/>
                      </a:lnTo>
                      <a:lnTo>
                        <a:pt x="16673" y="20177"/>
                      </a:lnTo>
                      <a:lnTo>
                        <a:pt x="16484" y="19890"/>
                      </a:lnTo>
                      <a:lnTo>
                        <a:pt x="16389" y="19628"/>
                      </a:lnTo>
                      <a:lnTo>
                        <a:pt x="16010" y="19316"/>
                      </a:lnTo>
                      <a:lnTo>
                        <a:pt x="15821" y="19004"/>
                      </a:lnTo>
                      <a:lnTo>
                        <a:pt x="15442" y="18680"/>
                      </a:lnTo>
                      <a:lnTo>
                        <a:pt x="15252" y="18343"/>
                      </a:lnTo>
                      <a:lnTo>
                        <a:pt x="14873" y="17968"/>
                      </a:lnTo>
                      <a:lnTo>
                        <a:pt x="14589" y="17581"/>
                      </a:lnTo>
                      <a:lnTo>
                        <a:pt x="14210" y="17182"/>
                      </a:lnTo>
                      <a:lnTo>
                        <a:pt x="13831" y="16808"/>
                      </a:lnTo>
                      <a:lnTo>
                        <a:pt x="13452" y="16371"/>
                      </a:lnTo>
                      <a:lnTo>
                        <a:pt x="13073" y="15947"/>
                      </a:lnTo>
                      <a:lnTo>
                        <a:pt x="12789" y="15523"/>
                      </a:lnTo>
                      <a:lnTo>
                        <a:pt x="11652" y="14175"/>
                      </a:lnTo>
                      <a:lnTo>
                        <a:pt x="11084" y="13688"/>
                      </a:lnTo>
                      <a:lnTo>
                        <a:pt x="10989" y="13239"/>
                      </a:lnTo>
                      <a:lnTo>
                        <a:pt x="10421" y="12740"/>
                      </a:lnTo>
                      <a:lnTo>
                        <a:pt x="9284" y="11317"/>
                      </a:lnTo>
                      <a:lnTo>
                        <a:pt x="8810" y="10818"/>
                      </a:lnTo>
                      <a:lnTo>
                        <a:pt x="8431" y="10344"/>
                      </a:lnTo>
                      <a:lnTo>
                        <a:pt x="7863" y="9845"/>
                      </a:lnTo>
                      <a:lnTo>
                        <a:pt x="7484" y="9371"/>
                      </a:lnTo>
                      <a:lnTo>
                        <a:pt x="7200" y="8872"/>
                      </a:lnTo>
                      <a:lnTo>
                        <a:pt x="6821" y="8397"/>
                      </a:lnTo>
                      <a:lnTo>
                        <a:pt x="6252" y="7923"/>
                      </a:lnTo>
                      <a:lnTo>
                        <a:pt x="5873" y="7449"/>
                      </a:lnTo>
                      <a:lnTo>
                        <a:pt x="5589" y="7000"/>
                      </a:lnTo>
                      <a:lnTo>
                        <a:pt x="5210" y="6526"/>
                      </a:lnTo>
                      <a:lnTo>
                        <a:pt x="4642" y="6076"/>
                      </a:lnTo>
                      <a:lnTo>
                        <a:pt x="4452" y="5652"/>
                      </a:lnTo>
                      <a:lnTo>
                        <a:pt x="4073" y="5228"/>
                      </a:lnTo>
                      <a:lnTo>
                        <a:pt x="3789" y="4816"/>
                      </a:lnTo>
                      <a:lnTo>
                        <a:pt x="3410" y="4392"/>
                      </a:lnTo>
                      <a:lnTo>
                        <a:pt x="3031" y="4018"/>
                      </a:lnTo>
                      <a:lnTo>
                        <a:pt x="2652" y="3606"/>
                      </a:lnTo>
                      <a:lnTo>
                        <a:pt x="2273" y="3231"/>
                      </a:lnTo>
                      <a:lnTo>
                        <a:pt x="2084" y="2894"/>
                      </a:lnTo>
                      <a:lnTo>
                        <a:pt x="1800" y="2570"/>
                      </a:lnTo>
                      <a:lnTo>
                        <a:pt x="1610" y="2208"/>
                      </a:lnTo>
                      <a:lnTo>
                        <a:pt x="1231" y="1921"/>
                      </a:lnTo>
                      <a:lnTo>
                        <a:pt x="1042" y="1622"/>
                      </a:lnTo>
                      <a:lnTo>
                        <a:pt x="852" y="1385"/>
                      </a:lnTo>
                      <a:lnTo>
                        <a:pt x="663" y="1123"/>
                      </a:lnTo>
                      <a:lnTo>
                        <a:pt x="473" y="885"/>
                      </a:lnTo>
                      <a:lnTo>
                        <a:pt x="284" y="686"/>
                      </a:lnTo>
                      <a:lnTo>
                        <a:pt x="284" y="499"/>
                      </a:lnTo>
                      <a:lnTo>
                        <a:pt x="0" y="336"/>
                      </a:lnTo>
                      <a:lnTo>
                        <a:pt x="0" y="24"/>
                      </a:lnTo>
                      <a:lnTo>
                        <a:pt x="3884"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5" name="AutoShape 87"/>
                <p:cNvSpPr>
                  <a:spLocks/>
                </p:cNvSpPr>
                <p:nvPr/>
              </p:nvSpPr>
              <p:spPr bwMode="auto">
                <a:xfrm>
                  <a:off x="269472" y="1204192"/>
                  <a:ext cx="19050" cy="65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707"/>
                      </a:lnTo>
                      <a:lnTo>
                        <a:pt x="2400" y="21599"/>
                      </a:lnTo>
                      <a:lnTo>
                        <a:pt x="0" y="2320"/>
                      </a:lnTo>
                      <a:lnTo>
                        <a:pt x="191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6" name="AutoShape 88"/>
                <p:cNvSpPr>
                  <a:spLocks/>
                </p:cNvSpPr>
                <p:nvPr/>
              </p:nvSpPr>
              <p:spPr bwMode="auto">
                <a:xfrm>
                  <a:off x="120246" y="1199431"/>
                  <a:ext cx="1289062" cy="128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31"/>
                      </a:moveTo>
                      <a:lnTo>
                        <a:pt x="0" y="18968"/>
                      </a:lnTo>
                      <a:lnTo>
                        <a:pt x="61" y="18786"/>
                      </a:lnTo>
                      <a:lnTo>
                        <a:pt x="96" y="18514"/>
                      </a:lnTo>
                      <a:lnTo>
                        <a:pt x="148" y="18151"/>
                      </a:lnTo>
                      <a:lnTo>
                        <a:pt x="219" y="17788"/>
                      </a:lnTo>
                      <a:lnTo>
                        <a:pt x="297" y="17425"/>
                      </a:lnTo>
                      <a:lnTo>
                        <a:pt x="332" y="17243"/>
                      </a:lnTo>
                      <a:lnTo>
                        <a:pt x="394" y="17062"/>
                      </a:lnTo>
                      <a:lnTo>
                        <a:pt x="446" y="16789"/>
                      </a:lnTo>
                      <a:lnTo>
                        <a:pt x="499" y="16608"/>
                      </a:lnTo>
                      <a:lnTo>
                        <a:pt x="552" y="16245"/>
                      </a:lnTo>
                      <a:lnTo>
                        <a:pt x="630" y="16063"/>
                      </a:lnTo>
                      <a:lnTo>
                        <a:pt x="701" y="15700"/>
                      </a:lnTo>
                      <a:lnTo>
                        <a:pt x="779" y="15519"/>
                      </a:lnTo>
                      <a:lnTo>
                        <a:pt x="849" y="15247"/>
                      </a:lnTo>
                      <a:lnTo>
                        <a:pt x="946" y="14884"/>
                      </a:lnTo>
                      <a:lnTo>
                        <a:pt x="1033" y="14521"/>
                      </a:lnTo>
                      <a:lnTo>
                        <a:pt x="1130" y="14339"/>
                      </a:lnTo>
                      <a:lnTo>
                        <a:pt x="1226" y="13976"/>
                      </a:lnTo>
                      <a:lnTo>
                        <a:pt x="1349" y="13613"/>
                      </a:lnTo>
                      <a:lnTo>
                        <a:pt x="1445" y="13341"/>
                      </a:lnTo>
                      <a:lnTo>
                        <a:pt x="1577" y="13159"/>
                      </a:lnTo>
                      <a:lnTo>
                        <a:pt x="1682" y="12796"/>
                      </a:lnTo>
                      <a:lnTo>
                        <a:pt x="1813" y="12252"/>
                      </a:lnTo>
                      <a:lnTo>
                        <a:pt x="1945" y="11889"/>
                      </a:lnTo>
                      <a:lnTo>
                        <a:pt x="2094" y="11707"/>
                      </a:lnTo>
                      <a:lnTo>
                        <a:pt x="2225" y="11253"/>
                      </a:lnTo>
                      <a:lnTo>
                        <a:pt x="2392" y="10890"/>
                      </a:lnTo>
                      <a:lnTo>
                        <a:pt x="2549" y="10527"/>
                      </a:lnTo>
                      <a:lnTo>
                        <a:pt x="2716" y="10164"/>
                      </a:lnTo>
                      <a:lnTo>
                        <a:pt x="2882" y="9892"/>
                      </a:lnTo>
                      <a:lnTo>
                        <a:pt x="3066" y="9529"/>
                      </a:lnTo>
                      <a:lnTo>
                        <a:pt x="3242" y="9166"/>
                      </a:lnTo>
                      <a:lnTo>
                        <a:pt x="3443" y="8803"/>
                      </a:lnTo>
                      <a:lnTo>
                        <a:pt x="3627" y="8440"/>
                      </a:lnTo>
                      <a:lnTo>
                        <a:pt x="3846" y="8168"/>
                      </a:lnTo>
                      <a:lnTo>
                        <a:pt x="4065" y="7805"/>
                      </a:lnTo>
                      <a:lnTo>
                        <a:pt x="4293" y="7442"/>
                      </a:lnTo>
                      <a:lnTo>
                        <a:pt x="4512" y="6897"/>
                      </a:lnTo>
                      <a:lnTo>
                        <a:pt x="4758" y="6534"/>
                      </a:lnTo>
                      <a:lnTo>
                        <a:pt x="4994" y="6262"/>
                      </a:lnTo>
                      <a:lnTo>
                        <a:pt x="5257" y="5899"/>
                      </a:lnTo>
                      <a:lnTo>
                        <a:pt x="5511" y="5536"/>
                      </a:lnTo>
                      <a:lnTo>
                        <a:pt x="5792" y="5173"/>
                      </a:lnTo>
                      <a:lnTo>
                        <a:pt x="6063" y="4810"/>
                      </a:lnTo>
                      <a:lnTo>
                        <a:pt x="6361" y="4537"/>
                      </a:lnTo>
                      <a:lnTo>
                        <a:pt x="7255" y="3448"/>
                      </a:lnTo>
                      <a:lnTo>
                        <a:pt x="7606" y="3085"/>
                      </a:lnTo>
                      <a:lnTo>
                        <a:pt x="7921" y="2813"/>
                      </a:lnTo>
                      <a:lnTo>
                        <a:pt x="8271" y="2450"/>
                      </a:lnTo>
                      <a:lnTo>
                        <a:pt x="8622" y="2268"/>
                      </a:lnTo>
                      <a:lnTo>
                        <a:pt x="8990" y="1905"/>
                      </a:lnTo>
                      <a:lnTo>
                        <a:pt x="9104" y="1905"/>
                      </a:lnTo>
                      <a:lnTo>
                        <a:pt x="9156" y="1724"/>
                      </a:lnTo>
                      <a:lnTo>
                        <a:pt x="9454" y="1724"/>
                      </a:lnTo>
                      <a:lnTo>
                        <a:pt x="9560" y="1542"/>
                      </a:lnTo>
                      <a:lnTo>
                        <a:pt x="10707" y="1542"/>
                      </a:lnTo>
                      <a:lnTo>
                        <a:pt x="10892" y="1361"/>
                      </a:lnTo>
                      <a:lnTo>
                        <a:pt x="11540" y="1361"/>
                      </a:lnTo>
                      <a:lnTo>
                        <a:pt x="11777" y="1179"/>
                      </a:lnTo>
                      <a:lnTo>
                        <a:pt x="12486" y="1179"/>
                      </a:lnTo>
                      <a:lnTo>
                        <a:pt x="12740" y="1089"/>
                      </a:lnTo>
                      <a:lnTo>
                        <a:pt x="13520" y="1089"/>
                      </a:lnTo>
                      <a:lnTo>
                        <a:pt x="13801" y="907"/>
                      </a:lnTo>
                      <a:lnTo>
                        <a:pt x="14887" y="907"/>
                      </a:lnTo>
                      <a:lnTo>
                        <a:pt x="15150" y="726"/>
                      </a:lnTo>
                      <a:lnTo>
                        <a:pt x="15439" y="544"/>
                      </a:lnTo>
                      <a:lnTo>
                        <a:pt x="16798" y="544"/>
                      </a:lnTo>
                      <a:lnTo>
                        <a:pt x="17069" y="363"/>
                      </a:lnTo>
                      <a:lnTo>
                        <a:pt x="17849" y="363"/>
                      </a:lnTo>
                      <a:lnTo>
                        <a:pt x="18103" y="181"/>
                      </a:lnTo>
                      <a:lnTo>
                        <a:pt x="19304" y="181"/>
                      </a:lnTo>
                      <a:lnTo>
                        <a:pt x="19496" y="0"/>
                      </a:lnTo>
                      <a:lnTo>
                        <a:pt x="21512" y="0"/>
                      </a:lnTo>
                      <a:lnTo>
                        <a:pt x="21600" y="3811"/>
                      </a:lnTo>
                      <a:lnTo>
                        <a:pt x="20346" y="3811"/>
                      </a:lnTo>
                      <a:lnTo>
                        <a:pt x="20162" y="3993"/>
                      </a:lnTo>
                      <a:lnTo>
                        <a:pt x="18646" y="3993"/>
                      </a:lnTo>
                      <a:lnTo>
                        <a:pt x="18419" y="4174"/>
                      </a:lnTo>
                      <a:lnTo>
                        <a:pt x="17122" y="4174"/>
                      </a:lnTo>
                      <a:lnTo>
                        <a:pt x="16850" y="4356"/>
                      </a:lnTo>
                      <a:lnTo>
                        <a:pt x="16000" y="4356"/>
                      </a:lnTo>
                      <a:lnTo>
                        <a:pt x="15737" y="4537"/>
                      </a:lnTo>
                      <a:lnTo>
                        <a:pt x="13774" y="4537"/>
                      </a:lnTo>
                      <a:lnTo>
                        <a:pt x="13503" y="4719"/>
                      </a:lnTo>
                      <a:lnTo>
                        <a:pt x="11671" y="4719"/>
                      </a:lnTo>
                      <a:lnTo>
                        <a:pt x="11452" y="4810"/>
                      </a:lnTo>
                      <a:lnTo>
                        <a:pt x="10006" y="4810"/>
                      </a:lnTo>
                      <a:lnTo>
                        <a:pt x="9858" y="4991"/>
                      </a:lnTo>
                      <a:lnTo>
                        <a:pt x="9411" y="4991"/>
                      </a:lnTo>
                      <a:lnTo>
                        <a:pt x="9288" y="5173"/>
                      </a:lnTo>
                      <a:lnTo>
                        <a:pt x="8806" y="5173"/>
                      </a:lnTo>
                      <a:lnTo>
                        <a:pt x="8762" y="5354"/>
                      </a:lnTo>
                      <a:lnTo>
                        <a:pt x="8692" y="5354"/>
                      </a:lnTo>
                      <a:lnTo>
                        <a:pt x="8622" y="5536"/>
                      </a:lnTo>
                      <a:lnTo>
                        <a:pt x="8455" y="5536"/>
                      </a:lnTo>
                      <a:lnTo>
                        <a:pt x="8359" y="5717"/>
                      </a:lnTo>
                      <a:lnTo>
                        <a:pt x="8254" y="5717"/>
                      </a:lnTo>
                      <a:lnTo>
                        <a:pt x="8140" y="5899"/>
                      </a:lnTo>
                      <a:lnTo>
                        <a:pt x="8044" y="6080"/>
                      </a:lnTo>
                      <a:lnTo>
                        <a:pt x="7912" y="6080"/>
                      </a:lnTo>
                      <a:lnTo>
                        <a:pt x="7790" y="6443"/>
                      </a:lnTo>
                      <a:lnTo>
                        <a:pt x="7641" y="6443"/>
                      </a:lnTo>
                      <a:lnTo>
                        <a:pt x="7509" y="6534"/>
                      </a:lnTo>
                      <a:lnTo>
                        <a:pt x="7211" y="6897"/>
                      </a:lnTo>
                      <a:lnTo>
                        <a:pt x="7045" y="7078"/>
                      </a:lnTo>
                      <a:lnTo>
                        <a:pt x="6896" y="7260"/>
                      </a:lnTo>
                      <a:lnTo>
                        <a:pt x="6729" y="7442"/>
                      </a:lnTo>
                      <a:lnTo>
                        <a:pt x="6580" y="7805"/>
                      </a:lnTo>
                      <a:lnTo>
                        <a:pt x="6396" y="7986"/>
                      </a:lnTo>
                      <a:lnTo>
                        <a:pt x="6230" y="8168"/>
                      </a:lnTo>
                      <a:lnTo>
                        <a:pt x="6046" y="8258"/>
                      </a:lnTo>
                      <a:lnTo>
                        <a:pt x="5862" y="8621"/>
                      </a:lnTo>
                      <a:lnTo>
                        <a:pt x="5678" y="8803"/>
                      </a:lnTo>
                      <a:lnTo>
                        <a:pt x="5310" y="9529"/>
                      </a:lnTo>
                      <a:lnTo>
                        <a:pt x="5126" y="9710"/>
                      </a:lnTo>
                      <a:lnTo>
                        <a:pt x="4924" y="9892"/>
                      </a:lnTo>
                      <a:lnTo>
                        <a:pt x="4740" y="10164"/>
                      </a:lnTo>
                      <a:lnTo>
                        <a:pt x="4565" y="10527"/>
                      </a:lnTo>
                      <a:lnTo>
                        <a:pt x="4363" y="10709"/>
                      </a:lnTo>
                      <a:lnTo>
                        <a:pt x="3995" y="11435"/>
                      </a:lnTo>
                      <a:lnTo>
                        <a:pt x="3794" y="11707"/>
                      </a:lnTo>
                      <a:lnTo>
                        <a:pt x="3610" y="12070"/>
                      </a:lnTo>
                      <a:lnTo>
                        <a:pt x="3426" y="12252"/>
                      </a:lnTo>
                      <a:lnTo>
                        <a:pt x="3242" y="12615"/>
                      </a:lnTo>
                      <a:lnTo>
                        <a:pt x="3066" y="12978"/>
                      </a:lnTo>
                      <a:lnTo>
                        <a:pt x="2882" y="13341"/>
                      </a:lnTo>
                      <a:lnTo>
                        <a:pt x="2698" y="13613"/>
                      </a:lnTo>
                      <a:lnTo>
                        <a:pt x="2532" y="13976"/>
                      </a:lnTo>
                      <a:lnTo>
                        <a:pt x="2348" y="14339"/>
                      </a:lnTo>
                      <a:lnTo>
                        <a:pt x="2199" y="14884"/>
                      </a:lnTo>
                      <a:lnTo>
                        <a:pt x="2015" y="15247"/>
                      </a:lnTo>
                      <a:lnTo>
                        <a:pt x="1866" y="15519"/>
                      </a:lnTo>
                      <a:lnTo>
                        <a:pt x="1699" y="15882"/>
                      </a:lnTo>
                      <a:lnTo>
                        <a:pt x="1550" y="16245"/>
                      </a:lnTo>
                      <a:lnTo>
                        <a:pt x="1384" y="16608"/>
                      </a:lnTo>
                      <a:lnTo>
                        <a:pt x="1244" y="17062"/>
                      </a:lnTo>
                      <a:lnTo>
                        <a:pt x="1112" y="17425"/>
                      </a:lnTo>
                      <a:lnTo>
                        <a:pt x="981" y="17969"/>
                      </a:lnTo>
                      <a:lnTo>
                        <a:pt x="849" y="18332"/>
                      </a:lnTo>
                      <a:lnTo>
                        <a:pt x="727" y="18786"/>
                      </a:lnTo>
                      <a:lnTo>
                        <a:pt x="613" y="19149"/>
                      </a:lnTo>
                      <a:lnTo>
                        <a:pt x="516" y="19694"/>
                      </a:lnTo>
                      <a:lnTo>
                        <a:pt x="411" y="20057"/>
                      </a:lnTo>
                      <a:lnTo>
                        <a:pt x="332" y="20510"/>
                      </a:lnTo>
                      <a:lnTo>
                        <a:pt x="227" y="20873"/>
                      </a:lnTo>
                      <a:lnTo>
                        <a:pt x="184" y="21600"/>
                      </a:lnTo>
                      <a:lnTo>
                        <a:pt x="0" y="193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7" name="AutoShape 89"/>
                <p:cNvSpPr>
                  <a:spLocks/>
                </p:cNvSpPr>
                <p:nvPr/>
              </p:nvSpPr>
              <p:spPr bwMode="auto">
                <a:xfrm>
                  <a:off x="1052117" y="1007374"/>
                  <a:ext cx="122239"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6" y="630"/>
                      </a:moveTo>
                      <a:lnTo>
                        <a:pt x="20588" y="315"/>
                      </a:lnTo>
                      <a:lnTo>
                        <a:pt x="19853" y="315"/>
                      </a:lnTo>
                      <a:lnTo>
                        <a:pt x="19394" y="0"/>
                      </a:lnTo>
                      <a:lnTo>
                        <a:pt x="12040" y="0"/>
                      </a:lnTo>
                      <a:lnTo>
                        <a:pt x="11121" y="315"/>
                      </a:lnTo>
                      <a:lnTo>
                        <a:pt x="10294" y="630"/>
                      </a:lnTo>
                      <a:lnTo>
                        <a:pt x="9191" y="630"/>
                      </a:lnTo>
                      <a:lnTo>
                        <a:pt x="8180" y="945"/>
                      </a:lnTo>
                      <a:lnTo>
                        <a:pt x="7169" y="945"/>
                      </a:lnTo>
                      <a:lnTo>
                        <a:pt x="6250" y="1576"/>
                      </a:lnTo>
                      <a:lnTo>
                        <a:pt x="5239" y="1891"/>
                      </a:lnTo>
                      <a:lnTo>
                        <a:pt x="4503" y="2522"/>
                      </a:lnTo>
                      <a:lnTo>
                        <a:pt x="3676" y="2837"/>
                      </a:lnTo>
                      <a:lnTo>
                        <a:pt x="2941" y="3310"/>
                      </a:lnTo>
                      <a:lnTo>
                        <a:pt x="2022" y="3941"/>
                      </a:lnTo>
                      <a:lnTo>
                        <a:pt x="1562" y="4887"/>
                      </a:lnTo>
                      <a:lnTo>
                        <a:pt x="1011" y="5518"/>
                      </a:lnTo>
                      <a:lnTo>
                        <a:pt x="643" y="6621"/>
                      </a:lnTo>
                      <a:lnTo>
                        <a:pt x="275" y="7252"/>
                      </a:lnTo>
                      <a:lnTo>
                        <a:pt x="0" y="8513"/>
                      </a:lnTo>
                      <a:lnTo>
                        <a:pt x="0" y="11194"/>
                      </a:lnTo>
                      <a:lnTo>
                        <a:pt x="183" y="12140"/>
                      </a:lnTo>
                      <a:lnTo>
                        <a:pt x="459" y="13243"/>
                      </a:lnTo>
                      <a:lnTo>
                        <a:pt x="1378" y="14820"/>
                      </a:lnTo>
                      <a:lnTo>
                        <a:pt x="1746" y="15608"/>
                      </a:lnTo>
                      <a:lnTo>
                        <a:pt x="2389" y="16239"/>
                      </a:lnTo>
                      <a:lnTo>
                        <a:pt x="2941" y="17185"/>
                      </a:lnTo>
                      <a:lnTo>
                        <a:pt x="3952" y="18131"/>
                      </a:lnTo>
                      <a:lnTo>
                        <a:pt x="4319" y="18289"/>
                      </a:lnTo>
                      <a:lnTo>
                        <a:pt x="5422" y="19550"/>
                      </a:lnTo>
                      <a:lnTo>
                        <a:pt x="5882" y="19865"/>
                      </a:lnTo>
                      <a:lnTo>
                        <a:pt x="6434" y="20181"/>
                      </a:lnTo>
                      <a:lnTo>
                        <a:pt x="7169" y="20811"/>
                      </a:lnTo>
                      <a:lnTo>
                        <a:pt x="7812" y="21127"/>
                      </a:lnTo>
                      <a:lnTo>
                        <a:pt x="8548" y="21599"/>
                      </a:lnTo>
                      <a:lnTo>
                        <a:pt x="9559" y="21284"/>
                      </a:lnTo>
                      <a:lnTo>
                        <a:pt x="10478" y="20811"/>
                      </a:lnTo>
                      <a:lnTo>
                        <a:pt x="11121" y="19865"/>
                      </a:lnTo>
                      <a:lnTo>
                        <a:pt x="11489" y="19550"/>
                      </a:lnTo>
                      <a:lnTo>
                        <a:pt x="11305" y="19550"/>
                      </a:lnTo>
                      <a:lnTo>
                        <a:pt x="11121" y="19235"/>
                      </a:lnTo>
                      <a:lnTo>
                        <a:pt x="10662" y="18604"/>
                      </a:lnTo>
                      <a:lnTo>
                        <a:pt x="10294" y="18289"/>
                      </a:lnTo>
                      <a:lnTo>
                        <a:pt x="9559" y="17816"/>
                      </a:lnTo>
                      <a:lnTo>
                        <a:pt x="8915" y="17500"/>
                      </a:lnTo>
                      <a:lnTo>
                        <a:pt x="8180" y="16554"/>
                      </a:lnTo>
                      <a:lnTo>
                        <a:pt x="7261" y="15924"/>
                      </a:lnTo>
                      <a:lnTo>
                        <a:pt x="6434" y="15135"/>
                      </a:lnTo>
                      <a:lnTo>
                        <a:pt x="5882" y="14505"/>
                      </a:lnTo>
                      <a:lnTo>
                        <a:pt x="5239" y="13874"/>
                      </a:lnTo>
                      <a:lnTo>
                        <a:pt x="4687" y="12928"/>
                      </a:lnTo>
                      <a:lnTo>
                        <a:pt x="3952" y="11824"/>
                      </a:lnTo>
                      <a:lnTo>
                        <a:pt x="3768" y="10563"/>
                      </a:lnTo>
                      <a:lnTo>
                        <a:pt x="3768" y="9302"/>
                      </a:lnTo>
                      <a:lnTo>
                        <a:pt x="3952" y="8513"/>
                      </a:lnTo>
                      <a:lnTo>
                        <a:pt x="3952" y="8198"/>
                      </a:lnTo>
                      <a:lnTo>
                        <a:pt x="4136" y="7567"/>
                      </a:lnTo>
                      <a:lnTo>
                        <a:pt x="4687" y="6937"/>
                      </a:lnTo>
                      <a:lnTo>
                        <a:pt x="5239" y="6621"/>
                      </a:lnTo>
                      <a:lnTo>
                        <a:pt x="5514" y="6306"/>
                      </a:lnTo>
                      <a:lnTo>
                        <a:pt x="6066" y="6306"/>
                      </a:lnTo>
                      <a:lnTo>
                        <a:pt x="7169" y="5833"/>
                      </a:lnTo>
                      <a:lnTo>
                        <a:pt x="7812" y="5518"/>
                      </a:lnTo>
                      <a:lnTo>
                        <a:pt x="10294" y="5518"/>
                      </a:lnTo>
                      <a:lnTo>
                        <a:pt x="10662" y="5202"/>
                      </a:lnTo>
                      <a:lnTo>
                        <a:pt x="12408" y="5202"/>
                      </a:lnTo>
                      <a:lnTo>
                        <a:pt x="12868" y="4887"/>
                      </a:lnTo>
                      <a:lnTo>
                        <a:pt x="20588" y="4887"/>
                      </a:lnTo>
                      <a:lnTo>
                        <a:pt x="21600" y="5202"/>
                      </a:lnTo>
                      <a:lnTo>
                        <a:pt x="20956" y="63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8" name="AutoShape 90"/>
                <p:cNvSpPr>
                  <a:spLocks/>
                </p:cNvSpPr>
                <p:nvPr/>
              </p:nvSpPr>
              <p:spPr bwMode="auto">
                <a:xfrm>
                  <a:off x="1079105" y="1058165"/>
                  <a:ext cx="95251"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8514" y="0"/>
                      </a:lnTo>
                      <a:lnTo>
                        <a:pt x="17564" y="334"/>
                      </a:lnTo>
                      <a:lnTo>
                        <a:pt x="16615" y="334"/>
                      </a:lnTo>
                      <a:lnTo>
                        <a:pt x="15784" y="502"/>
                      </a:lnTo>
                      <a:lnTo>
                        <a:pt x="14835" y="837"/>
                      </a:lnTo>
                      <a:lnTo>
                        <a:pt x="14004" y="1172"/>
                      </a:lnTo>
                      <a:lnTo>
                        <a:pt x="12817" y="1172"/>
                      </a:lnTo>
                      <a:lnTo>
                        <a:pt x="11749" y="1506"/>
                      </a:lnTo>
                      <a:lnTo>
                        <a:pt x="10562" y="1841"/>
                      </a:lnTo>
                      <a:lnTo>
                        <a:pt x="9731" y="2511"/>
                      </a:lnTo>
                      <a:lnTo>
                        <a:pt x="8545" y="2846"/>
                      </a:lnTo>
                      <a:lnTo>
                        <a:pt x="7476" y="3181"/>
                      </a:lnTo>
                      <a:lnTo>
                        <a:pt x="6290" y="3683"/>
                      </a:lnTo>
                      <a:lnTo>
                        <a:pt x="5578" y="4018"/>
                      </a:lnTo>
                      <a:lnTo>
                        <a:pt x="4509" y="4688"/>
                      </a:lnTo>
                      <a:lnTo>
                        <a:pt x="3797" y="5358"/>
                      </a:lnTo>
                      <a:lnTo>
                        <a:pt x="2967" y="6027"/>
                      </a:lnTo>
                      <a:lnTo>
                        <a:pt x="2254" y="6865"/>
                      </a:lnTo>
                      <a:lnTo>
                        <a:pt x="1542" y="7200"/>
                      </a:lnTo>
                      <a:lnTo>
                        <a:pt x="1068" y="8204"/>
                      </a:lnTo>
                      <a:lnTo>
                        <a:pt x="474" y="8874"/>
                      </a:lnTo>
                      <a:lnTo>
                        <a:pt x="237" y="9879"/>
                      </a:lnTo>
                      <a:lnTo>
                        <a:pt x="0" y="11051"/>
                      </a:lnTo>
                      <a:lnTo>
                        <a:pt x="0" y="12055"/>
                      </a:lnTo>
                      <a:lnTo>
                        <a:pt x="237" y="13060"/>
                      </a:lnTo>
                      <a:lnTo>
                        <a:pt x="474" y="14232"/>
                      </a:lnTo>
                      <a:lnTo>
                        <a:pt x="712" y="15237"/>
                      </a:lnTo>
                      <a:lnTo>
                        <a:pt x="1305" y="16241"/>
                      </a:lnTo>
                      <a:lnTo>
                        <a:pt x="2254" y="17413"/>
                      </a:lnTo>
                      <a:lnTo>
                        <a:pt x="2729" y="18083"/>
                      </a:lnTo>
                      <a:lnTo>
                        <a:pt x="3323" y="18753"/>
                      </a:lnTo>
                      <a:lnTo>
                        <a:pt x="4035" y="19423"/>
                      </a:lnTo>
                      <a:lnTo>
                        <a:pt x="5221" y="19925"/>
                      </a:lnTo>
                      <a:lnTo>
                        <a:pt x="6052" y="20260"/>
                      </a:lnTo>
                      <a:lnTo>
                        <a:pt x="7476" y="20930"/>
                      </a:lnTo>
                      <a:lnTo>
                        <a:pt x="8070" y="20930"/>
                      </a:lnTo>
                      <a:lnTo>
                        <a:pt x="8782" y="21265"/>
                      </a:lnTo>
                      <a:lnTo>
                        <a:pt x="9494" y="21265"/>
                      </a:lnTo>
                      <a:lnTo>
                        <a:pt x="10325" y="21599"/>
                      </a:lnTo>
                      <a:lnTo>
                        <a:pt x="12105" y="19088"/>
                      </a:lnTo>
                      <a:lnTo>
                        <a:pt x="11749" y="19088"/>
                      </a:lnTo>
                      <a:lnTo>
                        <a:pt x="10562" y="18753"/>
                      </a:lnTo>
                      <a:lnTo>
                        <a:pt x="9731" y="18083"/>
                      </a:lnTo>
                      <a:lnTo>
                        <a:pt x="8307" y="17413"/>
                      </a:lnTo>
                      <a:lnTo>
                        <a:pt x="7476" y="17079"/>
                      </a:lnTo>
                      <a:lnTo>
                        <a:pt x="6527" y="16576"/>
                      </a:lnTo>
                      <a:lnTo>
                        <a:pt x="5815" y="15906"/>
                      </a:lnTo>
                      <a:lnTo>
                        <a:pt x="5221" y="15237"/>
                      </a:lnTo>
                      <a:lnTo>
                        <a:pt x="4747" y="14567"/>
                      </a:lnTo>
                      <a:lnTo>
                        <a:pt x="4509" y="13562"/>
                      </a:lnTo>
                      <a:lnTo>
                        <a:pt x="4272" y="13060"/>
                      </a:lnTo>
                      <a:lnTo>
                        <a:pt x="4509" y="11720"/>
                      </a:lnTo>
                      <a:lnTo>
                        <a:pt x="4984" y="11051"/>
                      </a:lnTo>
                      <a:lnTo>
                        <a:pt x="5340" y="9879"/>
                      </a:lnTo>
                      <a:lnTo>
                        <a:pt x="7239" y="7869"/>
                      </a:lnTo>
                      <a:lnTo>
                        <a:pt x="8545" y="7200"/>
                      </a:lnTo>
                      <a:lnTo>
                        <a:pt x="9257" y="6865"/>
                      </a:lnTo>
                      <a:lnTo>
                        <a:pt x="9850" y="6697"/>
                      </a:lnTo>
                      <a:lnTo>
                        <a:pt x="11986" y="5693"/>
                      </a:lnTo>
                      <a:lnTo>
                        <a:pt x="12817" y="5693"/>
                      </a:lnTo>
                      <a:lnTo>
                        <a:pt x="13529" y="5358"/>
                      </a:lnTo>
                      <a:lnTo>
                        <a:pt x="14241" y="5358"/>
                      </a:lnTo>
                      <a:lnTo>
                        <a:pt x="14835" y="5023"/>
                      </a:lnTo>
                      <a:lnTo>
                        <a:pt x="15547" y="5023"/>
                      </a:lnTo>
                      <a:lnTo>
                        <a:pt x="16259" y="4688"/>
                      </a:lnTo>
                      <a:lnTo>
                        <a:pt x="16852" y="4688"/>
                      </a:lnTo>
                      <a:lnTo>
                        <a:pt x="18039" y="4353"/>
                      </a:lnTo>
                      <a:lnTo>
                        <a:pt x="21599" y="4353"/>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9" name="AutoShape 91"/>
                <p:cNvSpPr>
                  <a:spLocks/>
                </p:cNvSpPr>
                <p:nvPr/>
              </p:nvSpPr>
              <p:spPr bwMode="auto">
                <a:xfrm>
                  <a:off x="1087042" y="1107371"/>
                  <a:ext cx="106364"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1" y="0"/>
                      </a:moveTo>
                      <a:lnTo>
                        <a:pt x="19547" y="0"/>
                      </a:lnTo>
                      <a:lnTo>
                        <a:pt x="18899" y="306"/>
                      </a:lnTo>
                      <a:lnTo>
                        <a:pt x="18251" y="306"/>
                      </a:lnTo>
                      <a:lnTo>
                        <a:pt x="17603" y="612"/>
                      </a:lnTo>
                      <a:lnTo>
                        <a:pt x="16631" y="919"/>
                      </a:lnTo>
                      <a:lnTo>
                        <a:pt x="15767" y="1225"/>
                      </a:lnTo>
                      <a:lnTo>
                        <a:pt x="15011" y="1225"/>
                      </a:lnTo>
                      <a:lnTo>
                        <a:pt x="14147" y="1531"/>
                      </a:lnTo>
                      <a:lnTo>
                        <a:pt x="13175" y="1991"/>
                      </a:lnTo>
                      <a:lnTo>
                        <a:pt x="12095" y="2297"/>
                      </a:lnTo>
                      <a:lnTo>
                        <a:pt x="11123" y="2604"/>
                      </a:lnTo>
                      <a:lnTo>
                        <a:pt x="10260" y="3217"/>
                      </a:lnTo>
                      <a:lnTo>
                        <a:pt x="9180" y="3523"/>
                      </a:lnTo>
                      <a:lnTo>
                        <a:pt x="8208" y="4136"/>
                      </a:lnTo>
                      <a:lnTo>
                        <a:pt x="7128" y="4442"/>
                      </a:lnTo>
                      <a:lnTo>
                        <a:pt x="6156" y="4902"/>
                      </a:lnTo>
                      <a:lnTo>
                        <a:pt x="5076" y="5514"/>
                      </a:lnTo>
                      <a:lnTo>
                        <a:pt x="4536" y="6127"/>
                      </a:lnTo>
                      <a:lnTo>
                        <a:pt x="3672" y="6740"/>
                      </a:lnTo>
                      <a:lnTo>
                        <a:pt x="3024" y="7506"/>
                      </a:lnTo>
                      <a:lnTo>
                        <a:pt x="2268" y="8119"/>
                      </a:lnTo>
                      <a:lnTo>
                        <a:pt x="1620" y="9038"/>
                      </a:lnTo>
                      <a:lnTo>
                        <a:pt x="972" y="9651"/>
                      </a:lnTo>
                      <a:lnTo>
                        <a:pt x="648" y="10417"/>
                      </a:lnTo>
                      <a:lnTo>
                        <a:pt x="432" y="11336"/>
                      </a:lnTo>
                      <a:lnTo>
                        <a:pt x="0" y="12255"/>
                      </a:lnTo>
                      <a:lnTo>
                        <a:pt x="0" y="14553"/>
                      </a:lnTo>
                      <a:lnTo>
                        <a:pt x="216" y="16085"/>
                      </a:lnTo>
                      <a:lnTo>
                        <a:pt x="864" y="17463"/>
                      </a:lnTo>
                      <a:lnTo>
                        <a:pt x="1188" y="18689"/>
                      </a:lnTo>
                      <a:lnTo>
                        <a:pt x="2268" y="19455"/>
                      </a:lnTo>
                      <a:lnTo>
                        <a:pt x="3024" y="20374"/>
                      </a:lnTo>
                      <a:lnTo>
                        <a:pt x="4104" y="20680"/>
                      </a:lnTo>
                      <a:lnTo>
                        <a:pt x="5076" y="20987"/>
                      </a:lnTo>
                      <a:lnTo>
                        <a:pt x="6372" y="21600"/>
                      </a:lnTo>
                      <a:lnTo>
                        <a:pt x="10260" y="21600"/>
                      </a:lnTo>
                      <a:lnTo>
                        <a:pt x="11123" y="21293"/>
                      </a:lnTo>
                      <a:lnTo>
                        <a:pt x="12311" y="21293"/>
                      </a:lnTo>
                      <a:lnTo>
                        <a:pt x="11879" y="17463"/>
                      </a:lnTo>
                      <a:lnTo>
                        <a:pt x="10476" y="17463"/>
                      </a:lnTo>
                      <a:lnTo>
                        <a:pt x="9612" y="17157"/>
                      </a:lnTo>
                      <a:lnTo>
                        <a:pt x="7560" y="17157"/>
                      </a:lnTo>
                      <a:lnTo>
                        <a:pt x="6588" y="16851"/>
                      </a:lnTo>
                      <a:lnTo>
                        <a:pt x="5940" y="16544"/>
                      </a:lnTo>
                      <a:lnTo>
                        <a:pt x="5076" y="16391"/>
                      </a:lnTo>
                      <a:lnTo>
                        <a:pt x="4752" y="16085"/>
                      </a:lnTo>
                      <a:lnTo>
                        <a:pt x="4104" y="15165"/>
                      </a:lnTo>
                      <a:lnTo>
                        <a:pt x="4104" y="13634"/>
                      </a:lnTo>
                      <a:lnTo>
                        <a:pt x="4536" y="12868"/>
                      </a:lnTo>
                      <a:lnTo>
                        <a:pt x="4968" y="11948"/>
                      </a:lnTo>
                      <a:lnTo>
                        <a:pt x="5724" y="11029"/>
                      </a:lnTo>
                      <a:lnTo>
                        <a:pt x="6588" y="10417"/>
                      </a:lnTo>
                      <a:lnTo>
                        <a:pt x="7344" y="9651"/>
                      </a:lnTo>
                      <a:lnTo>
                        <a:pt x="8640" y="9038"/>
                      </a:lnTo>
                      <a:lnTo>
                        <a:pt x="9072" y="8425"/>
                      </a:lnTo>
                      <a:lnTo>
                        <a:pt x="9828" y="8119"/>
                      </a:lnTo>
                      <a:lnTo>
                        <a:pt x="10476" y="7812"/>
                      </a:lnTo>
                      <a:lnTo>
                        <a:pt x="11123" y="7812"/>
                      </a:lnTo>
                      <a:lnTo>
                        <a:pt x="11663" y="7353"/>
                      </a:lnTo>
                      <a:lnTo>
                        <a:pt x="12311" y="7353"/>
                      </a:lnTo>
                      <a:lnTo>
                        <a:pt x="12959" y="6740"/>
                      </a:lnTo>
                      <a:lnTo>
                        <a:pt x="13715" y="6434"/>
                      </a:lnTo>
                      <a:lnTo>
                        <a:pt x="14363" y="6127"/>
                      </a:lnTo>
                      <a:lnTo>
                        <a:pt x="15011" y="6127"/>
                      </a:lnTo>
                      <a:lnTo>
                        <a:pt x="15551" y="5821"/>
                      </a:lnTo>
                      <a:lnTo>
                        <a:pt x="16415" y="5821"/>
                      </a:lnTo>
                      <a:lnTo>
                        <a:pt x="17063" y="5514"/>
                      </a:lnTo>
                      <a:lnTo>
                        <a:pt x="17603" y="5208"/>
                      </a:lnTo>
                      <a:lnTo>
                        <a:pt x="18251" y="4902"/>
                      </a:lnTo>
                      <a:lnTo>
                        <a:pt x="19547" y="4902"/>
                      </a:lnTo>
                      <a:lnTo>
                        <a:pt x="20303" y="4595"/>
                      </a:lnTo>
                      <a:lnTo>
                        <a:pt x="21599" y="4595"/>
                      </a:lnTo>
                      <a:lnTo>
                        <a:pt x="20951"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0" name="AutoShape 92"/>
                <p:cNvSpPr>
                  <a:spLocks/>
                </p:cNvSpPr>
                <p:nvPr/>
              </p:nvSpPr>
              <p:spPr bwMode="auto">
                <a:xfrm>
                  <a:off x="1128317" y="1115306"/>
                  <a:ext cx="112714" cy="682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971"/>
                      </a:moveTo>
                      <a:lnTo>
                        <a:pt x="591" y="16628"/>
                      </a:lnTo>
                      <a:lnTo>
                        <a:pt x="986" y="16285"/>
                      </a:lnTo>
                      <a:lnTo>
                        <a:pt x="1873" y="15942"/>
                      </a:lnTo>
                      <a:lnTo>
                        <a:pt x="2268" y="15771"/>
                      </a:lnTo>
                      <a:lnTo>
                        <a:pt x="2860" y="15428"/>
                      </a:lnTo>
                      <a:lnTo>
                        <a:pt x="3353" y="15085"/>
                      </a:lnTo>
                      <a:lnTo>
                        <a:pt x="4142" y="14742"/>
                      </a:lnTo>
                      <a:lnTo>
                        <a:pt x="4734" y="14399"/>
                      </a:lnTo>
                      <a:lnTo>
                        <a:pt x="5424" y="14057"/>
                      </a:lnTo>
                      <a:lnTo>
                        <a:pt x="6213" y="13371"/>
                      </a:lnTo>
                      <a:lnTo>
                        <a:pt x="6904" y="13028"/>
                      </a:lnTo>
                      <a:lnTo>
                        <a:pt x="7693" y="12514"/>
                      </a:lnTo>
                      <a:lnTo>
                        <a:pt x="8482" y="11828"/>
                      </a:lnTo>
                      <a:lnTo>
                        <a:pt x="9369" y="11142"/>
                      </a:lnTo>
                      <a:lnTo>
                        <a:pt x="10356" y="10457"/>
                      </a:lnTo>
                      <a:lnTo>
                        <a:pt x="11046" y="9771"/>
                      </a:lnTo>
                      <a:lnTo>
                        <a:pt x="12032" y="9085"/>
                      </a:lnTo>
                      <a:lnTo>
                        <a:pt x="12920" y="8571"/>
                      </a:lnTo>
                      <a:lnTo>
                        <a:pt x="13906" y="7885"/>
                      </a:lnTo>
                      <a:lnTo>
                        <a:pt x="14794" y="6857"/>
                      </a:lnTo>
                      <a:lnTo>
                        <a:pt x="15583" y="5828"/>
                      </a:lnTo>
                      <a:lnTo>
                        <a:pt x="16471" y="4971"/>
                      </a:lnTo>
                      <a:lnTo>
                        <a:pt x="17457" y="4285"/>
                      </a:lnTo>
                      <a:lnTo>
                        <a:pt x="18345" y="2914"/>
                      </a:lnTo>
                      <a:lnTo>
                        <a:pt x="19331" y="2400"/>
                      </a:lnTo>
                      <a:lnTo>
                        <a:pt x="20219" y="1371"/>
                      </a:lnTo>
                      <a:lnTo>
                        <a:pt x="21205" y="342"/>
                      </a:lnTo>
                      <a:lnTo>
                        <a:pt x="21402" y="0"/>
                      </a:lnTo>
                      <a:lnTo>
                        <a:pt x="21599" y="685"/>
                      </a:lnTo>
                      <a:lnTo>
                        <a:pt x="21599" y="3600"/>
                      </a:lnTo>
                      <a:lnTo>
                        <a:pt x="21402" y="4628"/>
                      </a:lnTo>
                      <a:lnTo>
                        <a:pt x="21402" y="7542"/>
                      </a:lnTo>
                      <a:lnTo>
                        <a:pt x="21205" y="7542"/>
                      </a:lnTo>
                      <a:lnTo>
                        <a:pt x="21008" y="7885"/>
                      </a:lnTo>
                      <a:lnTo>
                        <a:pt x="20219" y="8228"/>
                      </a:lnTo>
                      <a:lnTo>
                        <a:pt x="19528" y="9085"/>
                      </a:lnTo>
                      <a:lnTo>
                        <a:pt x="18936" y="9428"/>
                      </a:lnTo>
                      <a:lnTo>
                        <a:pt x="18542" y="10114"/>
                      </a:lnTo>
                      <a:lnTo>
                        <a:pt x="17852" y="10457"/>
                      </a:lnTo>
                      <a:lnTo>
                        <a:pt x="17457" y="11142"/>
                      </a:lnTo>
                      <a:lnTo>
                        <a:pt x="16668" y="11828"/>
                      </a:lnTo>
                      <a:lnTo>
                        <a:pt x="16175" y="12514"/>
                      </a:lnTo>
                      <a:lnTo>
                        <a:pt x="15386" y="13028"/>
                      </a:lnTo>
                      <a:lnTo>
                        <a:pt x="14794" y="13714"/>
                      </a:lnTo>
                      <a:lnTo>
                        <a:pt x="13906" y="14399"/>
                      </a:lnTo>
                      <a:lnTo>
                        <a:pt x="13117" y="14742"/>
                      </a:lnTo>
                      <a:lnTo>
                        <a:pt x="12427" y="15428"/>
                      </a:lnTo>
                      <a:lnTo>
                        <a:pt x="11638" y="15942"/>
                      </a:lnTo>
                      <a:lnTo>
                        <a:pt x="10652" y="16628"/>
                      </a:lnTo>
                      <a:lnTo>
                        <a:pt x="9961" y="17314"/>
                      </a:lnTo>
                      <a:lnTo>
                        <a:pt x="9172" y="17999"/>
                      </a:lnTo>
                      <a:lnTo>
                        <a:pt x="8284" y="18685"/>
                      </a:lnTo>
                      <a:lnTo>
                        <a:pt x="7495" y="19028"/>
                      </a:lnTo>
                      <a:lnTo>
                        <a:pt x="6608" y="19199"/>
                      </a:lnTo>
                      <a:lnTo>
                        <a:pt x="5621" y="19885"/>
                      </a:lnTo>
                      <a:lnTo>
                        <a:pt x="4832" y="20228"/>
                      </a:lnTo>
                      <a:lnTo>
                        <a:pt x="3945" y="20571"/>
                      </a:lnTo>
                      <a:lnTo>
                        <a:pt x="3156" y="20914"/>
                      </a:lnTo>
                      <a:lnTo>
                        <a:pt x="2268" y="21257"/>
                      </a:lnTo>
                      <a:lnTo>
                        <a:pt x="1676" y="21599"/>
                      </a:lnTo>
                      <a:lnTo>
                        <a:pt x="0" y="1697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1" name="AutoShape 93"/>
                <p:cNvSpPr>
                  <a:spLocks/>
                </p:cNvSpPr>
                <p:nvPr/>
              </p:nvSpPr>
              <p:spPr bwMode="auto">
                <a:xfrm>
                  <a:off x="1123555" y="1174035"/>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0" y="21599"/>
                      </a:lnTo>
                      <a:lnTo>
                        <a:pt x="19799" y="20329"/>
                      </a:lnTo>
                      <a:lnTo>
                        <a:pt x="21599" y="0"/>
                      </a:lnTo>
                      <a:lnTo>
                        <a:pt x="0" y="31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2" name="AutoShape 94"/>
                <p:cNvSpPr>
                  <a:spLocks/>
                </p:cNvSpPr>
                <p:nvPr/>
              </p:nvSpPr>
              <p:spPr bwMode="auto">
                <a:xfrm>
                  <a:off x="196447" y="1002612"/>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9" y="2652"/>
                      </a:moveTo>
                      <a:lnTo>
                        <a:pt x="19964" y="2400"/>
                      </a:lnTo>
                      <a:lnTo>
                        <a:pt x="19448" y="2147"/>
                      </a:lnTo>
                      <a:lnTo>
                        <a:pt x="19018" y="1894"/>
                      </a:lnTo>
                      <a:lnTo>
                        <a:pt x="18674" y="1894"/>
                      </a:lnTo>
                      <a:lnTo>
                        <a:pt x="17641" y="1389"/>
                      </a:lnTo>
                      <a:lnTo>
                        <a:pt x="16866" y="1263"/>
                      </a:lnTo>
                      <a:lnTo>
                        <a:pt x="16350" y="1010"/>
                      </a:lnTo>
                      <a:lnTo>
                        <a:pt x="15576" y="757"/>
                      </a:lnTo>
                      <a:lnTo>
                        <a:pt x="14715" y="505"/>
                      </a:lnTo>
                      <a:lnTo>
                        <a:pt x="14113" y="252"/>
                      </a:lnTo>
                      <a:lnTo>
                        <a:pt x="11617" y="252"/>
                      </a:lnTo>
                      <a:lnTo>
                        <a:pt x="10670" y="0"/>
                      </a:lnTo>
                      <a:lnTo>
                        <a:pt x="9810" y="0"/>
                      </a:lnTo>
                      <a:lnTo>
                        <a:pt x="8863" y="252"/>
                      </a:lnTo>
                      <a:lnTo>
                        <a:pt x="8003" y="505"/>
                      </a:lnTo>
                      <a:lnTo>
                        <a:pt x="7228" y="505"/>
                      </a:lnTo>
                      <a:lnTo>
                        <a:pt x="6368" y="1010"/>
                      </a:lnTo>
                      <a:lnTo>
                        <a:pt x="5593" y="1263"/>
                      </a:lnTo>
                      <a:lnTo>
                        <a:pt x="4905" y="1894"/>
                      </a:lnTo>
                      <a:lnTo>
                        <a:pt x="4130" y="2400"/>
                      </a:lnTo>
                      <a:lnTo>
                        <a:pt x="3270" y="3157"/>
                      </a:lnTo>
                      <a:lnTo>
                        <a:pt x="2667" y="3915"/>
                      </a:lnTo>
                      <a:lnTo>
                        <a:pt x="2151" y="5052"/>
                      </a:lnTo>
                      <a:lnTo>
                        <a:pt x="1462" y="6063"/>
                      </a:lnTo>
                      <a:lnTo>
                        <a:pt x="1032" y="7200"/>
                      </a:lnTo>
                      <a:lnTo>
                        <a:pt x="860" y="7957"/>
                      </a:lnTo>
                      <a:lnTo>
                        <a:pt x="516" y="8715"/>
                      </a:lnTo>
                      <a:lnTo>
                        <a:pt x="344" y="9347"/>
                      </a:lnTo>
                      <a:lnTo>
                        <a:pt x="172" y="10357"/>
                      </a:lnTo>
                      <a:lnTo>
                        <a:pt x="172" y="10610"/>
                      </a:lnTo>
                      <a:lnTo>
                        <a:pt x="0" y="11747"/>
                      </a:lnTo>
                      <a:lnTo>
                        <a:pt x="0" y="14147"/>
                      </a:lnTo>
                      <a:lnTo>
                        <a:pt x="172" y="15157"/>
                      </a:lnTo>
                      <a:lnTo>
                        <a:pt x="344" y="15915"/>
                      </a:lnTo>
                      <a:lnTo>
                        <a:pt x="688" y="17052"/>
                      </a:lnTo>
                      <a:lnTo>
                        <a:pt x="860" y="17810"/>
                      </a:lnTo>
                      <a:lnTo>
                        <a:pt x="1290" y="18694"/>
                      </a:lnTo>
                      <a:lnTo>
                        <a:pt x="1807" y="19452"/>
                      </a:lnTo>
                      <a:lnTo>
                        <a:pt x="2667" y="20463"/>
                      </a:lnTo>
                      <a:lnTo>
                        <a:pt x="2753" y="20715"/>
                      </a:lnTo>
                      <a:lnTo>
                        <a:pt x="3270" y="20968"/>
                      </a:lnTo>
                      <a:lnTo>
                        <a:pt x="3786" y="21094"/>
                      </a:lnTo>
                      <a:lnTo>
                        <a:pt x="4302" y="21599"/>
                      </a:lnTo>
                      <a:lnTo>
                        <a:pt x="6540" y="20463"/>
                      </a:lnTo>
                      <a:lnTo>
                        <a:pt x="6196" y="20210"/>
                      </a:lnTo>
                      <a:lnTo>
                        <a:pt x="5765" y="19957"/>
                      </a:lnTo>
                      <a:lnTo>
                        <a:pt x="5077" y="18947"/>
                      </a:lnTo>
                      <a:lnTo>
                        <a:pt x="4388" y="18063"/>
                      </a:lnTo>
                      <a:lnTo>
                        <a:pt x="3958" y="17305"/>
                      </a:lnTo>
                      <a:lnTo>
                        <a:pt x="3786" y="16547"/>
                      </a:lnTo>
                      <a:lnTo>
                        <a:pt x="3270" y="15915"/>
                      </a:lnTo>
                      <a:lnTo>
                        <a:pt x="3270" y="14905"/>
                      </a:lnTo>
                      <a:lnTo>
                        <a:pt x="3098" y="13894"/>
                      </a:lnTo>
                      <a:lnTo>
                        <a:pt x="3098" y="13010"/>
                      </a:lnTo>
                      <a:lnTo>
                        <a:pt x="3270" y="11747"/>
                      </a:lnTo>
                      <a:lnTo>
                        <a:pt x="3786" y="10863"/>
                      </a:lnTo>
                      <a:lnTo>
                        <a:pt x="4130" y="9347"/>
                      </a:lnTo>
                      <a:lnTo>
                        <a:pt x="4560" y="8463"/>
                      </a:lnTo>
                      <a:lnTo>
                        <a:pt x="5249" y="7200"/>
                      </a:lnTo>
                      <a:lnTo>
                        <a:pt x="6023" y="6442"/>
                      </a:lnTo>
                      <a:lnTo>
                        <a:pt x="6368" y="6063"/>
                      </a:lnTo>
                      <a:lnTo>
                        <a:pt x="6884" y="5557"/>
                      </a:lnTo>
                      <a:lnTo>
                        <a:pt x="7228" y="5305"/>
                      </a:lnTo>
                      <a:lnTo>
                        <a:pt x="7831" y="5052"/>
                      </a:lnTo>
                      <a:lnTo>
                        <a:pt x="8175" y="4547"/>
                      </a:lnTo>
                      <a:lnTo>
                        <a:pt x="8863" y="4294"/>
                      </a:lnTo>
                      <a:lnTo>
                        <a:pt x="9294" y="4042"/>
                      </a:lnTo>
                      <a:lnTo>
                        <a:pt x="9982" y="4042"/>
                      </a:lnTo>
                      <a:lnTo>
                        <a:pt x="10498" y="3915"/>
                      </a:lnTo>
                      <a:lnTo>
                        <a:pt x="13768" y="3915"/>
                      </a:lnTo>
                      <a:lnTo>
                        <a:pt x="14543" y="4042"/>
                      </a:lnTo>
                      <a:lnTo>
                        <a:pt x="15403" y="4294"/>
                      </a:lnTo>
                      <a:lnTo>
                        <a:pt x="16006" y="4294"/>
                      </a:lnTo>
                      <a:lnTo>
                        <a:pt x="16694" y="4800"/>
                      </a:lnTo>
                      <a:lnTo>
                        <a:pt x="17555" y="5052"/>
                      </a:lnTo>
                      <a:lnTo>
                        <a:pt x="18329" y="5557"/>
                      </a:lnTo>
                      <a:lnTo>
                        <a:pt x="19190" y="6063"/>
                      </a:lnTo>
                      <a:lnTo>
                        <a:pt x="19964" y="6442"/>
                      </a:lnTo>
                      <a:lnTo>
                        <a:pt x="20825" y="6947"/>
                      </a:lnTo>
                      <a:lnTo>
                        <a:pt x="21599" y="7957"/>
                      </a:lnTo>
                      <a:lnTo>
                        <a:pt x="20309" y="265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3" name="AutoShape 95"/>
                <p:cNvSpPr>
                  <a:spLocks/>
                </p:cNvSpPr>
                <p:nvPr/>
              </p:nvSpPr>
              <p:spPr bwMode="auto">
                <a:xfrm>
                  <a:off x="202797" y="1132766"/>
                  <a:ext cx="114301"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28" y="6262"/>
                      </a:moveTo>
                      <a:lnTo>
                        <a:pt x="4931" y="6262"/>
                      </a:lnTo>
                      <a:lnTo>
                        <a:pt x="4536" y="7285"/>
                      </a:lnTo>
                      <a:lnTo>
                        <a:pt x="4339" y="8179"/>
                      </a:lnTo>
                      <a:lnTo>
                        <a:pt x="4142" y="8946"/>
                      </a:lnTo>
                      <a:lnTo>
                        <a:pt x="3747" y="9969"/>
                      </a:lnTo>
                      <a:lnTo>
                        <a:pt x="3747" y="13036"/>
                      </a:lnTo>
                      <a:lnTo>
                        <a:pt x="3945" y="14314"/>
                      </a:lnTo>
                      <a:lnTo>
                        <a:pt x="4339" y="14953"/>
                      </a:lnTo>
                      <a:lnTo>
                        <a:pt x="4931" y="15976"/>
                      </a:lnTo>
                      <a:lnTo>
                        <a:pt x="5326" y="16231"/>
                      </a:lnTo>
                      <a:lnTo>
                        <a:pt x="5621" y="16487"/>
                      </a:lnTo>
                      <a:lnTo>
                        <a:pt x="6016" y="16487"/>
                      </a:lnTo>
                      <a:lnTo>
                        <a:pt x="6805" y="16998"/>
                      </a:lnTo>
                      <a:lnTo>
                        <a:pt x="9764" y="16998"/>
                      </a:lnTo>
                      <a:lnTo>
                        <a:pt x="10553" y="16743"/>
                      </a:lnTo>
                      <a:lnTo>
                        <a:pt x="11243" y="16487"/>
                      </a:lnTo>
                      <a:lnTo>
                        <a:pt x="12032" y="15976"/>
                      </a:lnTo>
                      <a:lnTo>
                        <a:pt x="12821" y="15720"/>
                      </a:lnTo>
                      <a:lnTo>
                        <a:pt x="13512" y="15465"/>
                      </a:lnTo>
                      <a:lnTo>
                        <a:pt x="14104" y="14953"/>
                      </a:lnTo>
                      <a:lnTo>
                        <a:pt x="14498" y="14570"/>
                      </a:lnTo>
                      <a:lnTo>
                        <a:pt x="15189" y="14314"/>
                      </a:lnTo>
                      <a:lnTo>
                        <a:pt x="15978" y="13036"/>
                      </a:lnTo>
                      <a:lnTo>
                        <a:pt x="16767" y="12397"/>
                      </a:lnTo>
                      <a:lnTo>
                        <a:pt x="17260" y="11119"/>
                      </a:lnTo>
                      <a:lnTo>
                        <a:pt x="17852" y="9969"/>
                      </a:lnTo>
                      <a:lnTo>
                        <a:pt x="18049" y="8691"/>
                      </a:lnTo>
                      <a:lnTo>
                        <a:pt x="18049" y="6518"/>
                      </a:lnTo>
                      <a:lnTo>
                        <a:pt x="17852" y="5495"/>
                      </a:lnTo>
                      <a:lnTo>
                        <a:pt x="17457" y="4345"/>
                      </a:lnTo>
                      <a:lnTo>
                        <a:pt x="17260" y="3578"/>
                      </a:lnTo>
                      <a:lnTo>
                        <a:pt x="16569" y="2556"/>
                      </a:lnTo>
                      <a:lnTo>
                        <a:pt x="16175" y="2172"/>
                      </a:lnTo>
                      <a:lnTo>
                        <a:pt x="19528" y="0"/>
                      </a:lnTo>
                      <a:lnTo>
                        <a:pt x="19923" y="383"/>
                      </a:lnTo>
                      <a:lnTo>
                        <a:pt x="20120" y="1405"/>
                      </a:lnTo>
                      <a:lnTo>
                        <a:pt x="20515" y="2428"/>
                      </a:lnTo>
                      <a:lnTo>
                        <a:pt x="20712" y="3067"/>
                      </a:lnTo>
                      <a:lnTo>
                        <a:pt x="21008" y="4601"/>
                      </a:lnTo>
                      <a:lnTo>
                        <a:pt x="21205" y="5240"/>
                      </a:lnTo>
                      <a:lnTo>
                        <a:pt x="21205" y="6007"/>
                      </a:lnTo>
                      <a:lnTo>
                        <a:pt x="21402" y="6773"/>
                      </a:lnTo>
                      <a:lnTo>
                        <a:pt x="21402" y="7668"/>
                      </a:lnTo>
                      <a:lnTo>
                        <a:pt x="21599" y="8691"/>
                      </a:lnTo>
                      <a:lnTo>
                        <a:pt x="21402" y="9457"/>
                      </a:lnTo>
                      <a:lnTo>
                        <a:pt x="21205" y="10352"/>
                      </a:lnTo>
                      <a:lnTo>
                        <a:pt x="21008" y="11375"/>
                      </a:lnTo>
                      <a:lnTo>
                        <a:pt x="21008" y="12397"/>
                      </a:lnTo>
                      <a:lnTo>
                        <a:pt x="20515" y="13036"/>
                      </a:lnTo>
                      <a:lnTo>
                        <a:pt x="20317" y="14059"/>
                      </a:lnTo>
                      <a:lnTo>
                        <a:pt x="19726" y="14826"/>
                      </a:lnTo>
                      <a:lnTo>
                        <a:pt x="19134" y="15720"/>
                      </a:lnTo>
                      <a:lnTo>
                        <a:pt x="18641" y="16487"/>
                      </a:lnTo>
                      <a:lnTo>
                        <a:pt x="17654" y="17254"/>
                      </a:lnTo>
                      <a:lnTo>
                        <a:pt x="16767" y="17893"/>
                      </a:lnTo>
                      <a:lnTo>
                        <a:pt x="15780" y="18915"/>
                      </a:lnTo>
                      <a:lnTo>
                        <a:pt x="15189" y="19171"/>
                      </a:lnTo>
                      <a:lnTo>
                        <a:pt x="14695" y="19427"/>
                      </a:lnTo>
                      <a:lnTo>
                        <a:pt x="13512" y="19938"/>
                      </a:lnTo>
                      <a:lnTo>
                        <a:pt x="12624" y="20066"/>
                      </a:lnTo>
                      <a:lnTo>
                        <a:pt x="11835" y="20321"/>
                      </a:lnTo>
                      <a:lnTo>
                        <a:pt x="11243" y="20577"/>
                      </a:lnTo>
                      <a:lnTo>
                        <a:pt x="10553" y="21088"/>
                      </a:lnTo>
                      <a:lnTo>
                        <a:pt x="10356" y="21088"/>
                      </a:lnTo>
                      <a:lnTo>
                        <a:pt x="9961" y="21344"/>
                      </a:lnTo>
                      <a:lnTo>
                        <a:pt x="9271" y="21344"/>
                      </a:lnTo>
                      <a:lnTo>
                        <a:pt x="8284" y="21599"/>
                      </a:lnTo>
                      <a:lnTo>
                        <a:pt x="7890" y="21344"/>
                      </a:lnTo>
                      <a:lnTo>
                        <a:pt x="6213" y="21344"/>
                      </a:lnTo>
                      <a:lnTo>
                        <a:pt x="5128" y="21088"/>
                      </a:lnTo>
                      <a:lnTo>
                        <a:pt x="4142" y="20833"/>
                      </a:lnTo>
                      <a:lnTo>
                        <a:pt x="3057" y="20066"/>
                      </a:lnTo>
                      <a:lnTo>
                        <a:pt x="2071" y="19171"/>
                      </a:lnTo>
                      <a:lnTo>
                        <a:pt x="1578" y="18660"/>
                      </a:lnTo>
                      <a:lnTo>
                        <a:pt x="1183" y="17893"/>
                      </a:lnTo>
                      <a:lnTo>
                        <a:pt x="789" y="17254"/>
                      </a:lnTo>
                      <a:lnTo>
                        <a:pt x="591" y="16487"/>
                      </a:lnTo>
                      <a:lnTo>
                        <a:pt x="197" y="15465"/>
                      </a:lnTo>
                      <a:lnTo>
                        <a:pt x="197" y="14314"/>
                      </a:lnTo>
                      <a:lnTo>
                        <a:pt x="0" y="13036"/>
                      </a:lnTo>
                      <a:lnTo>
                        <a:pt x="197" y="11886"/>
                      </a:lnTo>
                      <a:lnTo>
                        <a:pt x="197" y="9713"/>
                      </a:lnTo>
                      <a:lnTo>
                        <a:pt x="394" y="9202"/>
                      </a:lnTo>
                      <a:lnTo>
                        <a:pt x="394" y="8179"/>
                      </a:lnTo>
                      <a:lnTo>
                        <a:pt x="591" y="7285"/>
                      </a:lnTo>
                      <a:lnTo>
                        <a:pt x="789" y="6518"/>
                      </a:lnTo>
                      <a:lnTo>
                        <a:pt x="1183" y="5495"/>
                      </a:lnTo>
                      <a:lnTo>
                        <a:pt x="5128" y="62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4" name="AutoShape 96"/>
                <p:cNvSpPr>
                  <a:spLocks/>
                </p:cNvSpPr>
                <p:nvPr/>
              </p:nvSpPr>
              <p:spPr bwMode="auto">
                <a:xfrm>
                  <a:off x="186922" y="1069277"/>
                  <a:ext cx="147638" cy="999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1" y="118"/>
                      </a:moveTo>
                      <a:lnTo>
                        <a:pt x="19908" y="118"/>
                      </a:lnTo>
                      <a:lnTo>
                        <a:pt x="19293" y="0"/>
                      </a:lnTo>
                      <a:lnTo>
                        <a:pt x="14143" y="0"/>
                      </a:lnTo>
                      <a:lnTo>
                        <a:pt x="13605" y="118"/>
                      </a:lnTo>
                      <a:lnTo>
                        <a:pt x="12529" y="118"/>
                      </a:lnTo>
                      <a:lnTo>
                        <a:pt x="12145" y="356"/>
                      </a:lnTo>
                      <a:lnTo>
                        <a:pt x="11530" y="356"/>
                      </a:lnTo>
                      <a:lnTo>
                        <a:pt x="11069" y="593"/>
                      </a:lnTo>
                      <a:lnTo>
                        <a:pt x="10530" y="593"/>
                      </a:lnTo>
                      <a:lnTo>
                        <a:pt x="9916" y="1068"/>
                      </a:lnTo>
                      <a:lnTo>
                        <a:pt x="9377" y="1068"/>
                      </a:lnTo>
                      <a:lnTo>
                        <a:pt x="8916" y="1305"/>
                      </a:lnTo>
                      <a:lnTo>
                        <a:pt x="8301" y="1305"/>
                      </a:lnTo>
                      <a:lnTo>
                        <a:pt x="7763" y="1542"/>
                      </a:lnTo>
                      <a:lnTo>
                        <a:pt x="7148" y="1780"/>
                      </a:lnTo>
                      <a:lnTo>
                        <a:pt x="6687" y="2017"/>
                      </a:lnTo>
                      <a:lnTo>
                        <a:pt x="6149" y="2254"/>
                      </a:lnTo>
                      <a:lnTo>
                        <a:pt x="5688" y="2373"/>
                      </a:lnTo>
                      <a:lnTo>
                        <a:pt x="5150" y="2848"/>
                      </a:lnTo>
                      <a:lnTo>
                        <a:pt x="4842" y="3085"/>
                      </a:lnTo>
                      <a:lnTo>
                        <a:pt x="4227" y="3323"/>
                      </a:lnTo>
                      <a:lnTo>
                        <a:pt x="3766" y="3797"/>
                      </a:lnTo>
                      <a:lnTo>
                        <a:pt x="3382" y="4272"/>
                      </a:lnTo>
                      <a:lnTo>
                        <a:pt x="2920" y="4747"/>
                      </a:lnTo>
                      <a:lnTo>
                        <a:pt x="2229" y="5340"/>
                      </a:lnTo>
                      <a:lnTo>
                        <a:pt x="1614" y="6527"/>
                      </a:lnTo>
                      <a:lnTo>
                        <a:pt x="999" y="7358"/>
                      </a:lnTo>
                      <a:lnTo>
                        <a:pt x="461" y="8782"/>
                      </a:lnTo>
                      <a:lnTo>
                        <a:pt x="307" y="9257"/>
                      </a:lnTo>
                      <a:lnTo>
                        <a:pt x="153" y="9850"/>
                      </a:lnTo>
                      <a:lnTo>
                        <a:pt x="0" y="10800"/>
                      </a:lnTo>
                      <a:lnTo>
                        <a:pt x="0" y="15309"/>
                      </a:lnTo>
                      <a:lnTo>
                        <a:pt x="307" y="16140"/>
                      </a:lnTo>
                      <a:lnTo>
                        <a:pt x="461" y="17327"/>
                      </a:lnTo>
                      <a:lnTo>
                        <a:pt x="768" y="18514"/>
                      </a:lnTo>
                      <a:lnTo>
                        <a:pt x="845" y="18514"/>
                      </a:lnTo>
                      <a:lnTo>
                        <a:pt x="1153" y="18632"/>
                      </a:lnTo>
                      <a:lnTo>
                        <a:pt x="1460" y="19107"/>
                      </a:lnTo>
                      <a:lnTo>
                        <a:pt x="2229" y="19819"/>
                      </a:lnTo>
                      <a:lnTo>
                        <a:pt x="2459" y="20057"/>
                      </a:lnTo>
                      <a:lnTo>
                        <a:pt x="3074" y="20294"/>
                      </a:lnTo>
                      <a:lnTo>
                        <a:pt x="3535" y="20531"/>
                      </a:lnTo>
                      <a:lnTo>
                        <a:pt x="4074" y="20887"/>
                      </a:lnTo>
                      <a:lnTo>
                        <a:pt x="4688" y="21125"/>
                      </a:lnTo>
                      <a:lnTo>
                        <a:pt x="5227" y="21362"/>
                      </a:lnTo>
                      <a:lnTo>
                        <a:pt x="5995" y="21362"/>
                      </a:lnTo>
                      <a:lnTo>
                        <a:pt x="6687" y="21600"/>
                      </a:lnTo>
                      <a:lnTo>
                        <a:pt x="8071" y="21600"/>
                      </a:lnTo>
                      <a:lnTo>
                        <a:pt x="8762" y="21362"/>
                      </a:lnTo>
                      <a:lnTo>
                        <a:pt x="9608" y="21362"/>
                      </a:lnTo>
                      <a:lnTo>
                        <a:pt x="10530" y="20887"/>
                      </a:lnTo>
                      <a:lnTo>
                        <a:pt x="11376" y="20769"/>
                      </a:lnTo>
                      <a:lnTo>
                        <a:pt x="12298" y="20294"/>
                      </a:lnTo>
                      <a:lnTo>
                        <a:pt x="12837" y="20057"/>
                      </a:lnTo>
                      <a:lnTo>
                        <a:pt x="13298" y="19819"/>
                      </a:lnTo>
                      <a:lnTo>
                        <a:pt x="13759" y="19345"/>
                      </a:lnTo>
                      <a:lnTo>
                        <a:pt x="14143" y="18870"/>
                      </a:lnTo>
                      <a:lnTo>
                        <a:pt x="14604" y="18514"/>
                      </a:lnTo>
                      <a:lnTo>
                        <a:pt x="15219" y="18276"/>
                      </a:lnTo>
                      <a:lnTo>
                        <a:pt x="15604" y="17564"/>
                      </a:lnTo>
                      <a:lnTo>
                        <a:pt x="16219" y="17090"/>
                      </a:lnTo>
                      <a:lnTo>
                        <a:pt x="16680" y="16615"/>
                      </a:lnTo>
                      <a:lnTo>
                        <a:pt x="17218" y="16021"/>
                      </a:lnTo>
                      <a:lnTo>
                        <a:pt x="17679" y="15547"/>
                      </a:lnTo>
                      <a:lnTo>
                        <a:pt x="18294" y="14835"/>
                      </a:lnTo>
                      <a:lnTo>
                        <a:pt x="18832" y="14123"/>
                      </a:lnTo>
                      <a:lnTo>
                        <a:pt x="19447" y="13529"/>
                      </a:lnTo>
                      <a:lnTo>
                        <a:pt x="19908" y="12580"/>
                      </a:lnTo>
                      <a:lnTo>
                        <a:pt x="20446" y="11868"/>
                      </a:lnTo>
                      <a:lnTo>
                        <a:pt x="21061" y="11037"/>
                      </a:lnTo>
                      <a:lnTo>
                        <a:pt x="21600" y="10087"/>
                      </a:lnTo>
                      <a:lnTo>
                        <a:pt x="21061" y="6764"/>
                      </a:lnTo>
                      <a:lnTo>
                        <a:pt x="20908" y="6764"/>
                      </a:lnTo>
                      <a:lnTo>
                        <a:pt x="20600" y="7358"/>
                      </a:lnTo>
                      <a:lnTo>
                        <a:pt x="19908" y="8070"/>
                      </a:lnTo>
                      <a:lnTo>
                        <a:pt x="19140" y="9257"/>
                      </a:lnTo>
                      <a:lnTo>
                        <a:pt x="18525" y="9850"/>
                      </a:lnTo>
                      <a:lnTo>
                        <a:pt x="17987" y="10325"/>
                      </a:lnTo>
                      <a:lnTo>
                        <a:pt x="17372" y="11037"/>
                      </a:lnTo>
                      <a:lnTo>
                        <a:pt x="16987" y="11630"/>
                      </a:lnTo>
                      <a:lnTo>
                        <a:pt x="16219" y="12342"/>
                      </a:lnTo>
                      <a:lnTo>
                        <a:pt x="15604" y="13054"/>
                      </a:lnTo>
                      <a:lnTo>
                        <a:pt x="14912" y="13885"/>
                      </a:lnTo>
                      <a:lnTo>
                        <a:pt x="14297" y="14597"/>
                      </a:lnTo>
                      <a:lnTo>
                        <a:pt x="13451" y="15072"/>
                      </a:lnTo>
                      <a:lnTo>
                        <a:pt x="12837" y="15784"/>
                      </a:lnTo>
                      <a:lnTo>
                        <a:pt x="12145" y="16140"/>
                      </a:lnTo>
                      <a:lnTo>
                        <a:pt x="11376" y="16852"/>
                      </a:lnTo>
                      <a:lnTo>
                        <a:pt x="10530" y="17090"/>
                      </a:lnTo>
                      <a:lnTo>
                        <a:pt x="9762" y="17564"/>
                      </a:lnTo>
                      <a:lnTo>
                        <a:pt x="9224" y="17802"/>
                      </a:lnTo>
                      <a:lnTo>
                        <a:pt x="8455" y="18039"/>
                      </a:lnTo>
                      <a:lnTo>
                        <a:pt x="6149" y="18039"/>
                      </a:lnTo>
                      <a:lnTo>
                        <a:pt x="5534" y="17564"/>
                      </a:lnTo>
                      <a:lnTo>
                        <a:pt x="4842" y="17090"/>
                      </a:lnTo>
                      <a:lnTo>
                        <a:pt x="4227" y="16852"/>
                      </a:lnTo>
                      <a:lnTo>
                        <a:pt x="3074" y="15072"/>
                      </a:lnTo>
                      <a:lnTo>
                        <a:pt x="3074" y="14597"/>
                      </a:lnTo>
                      <a:lnTo>
                        <a:pt x="2920" y="13885"/>
                      </a:lnTo>
                      <a:lnTo>
                        <a:pt x="2920" y="11868"/>
                      </a:lnTo>
                      <a:lnTo>
                        <a:pt x="3228" y="11037"/>
                      </a:lnTo>
                      <a:lnTo>
                        <a:pt x="3535" y="9850"/>
                      </a:lnTo>
                      <a:lnTo>
                        <a:pt x="4074" y="8782"/>
                      </a:lnTo>
                      <a:lnTo>
                        <a:pt x="4381" y="8070"/>
                      </a:lnTo>
                      <a:lnTo>
                        <a:pt x="4842" y="7595"/>
                      </a:lnTo>
                      <a:lnTo>
                        <a:pt x="5227" y="7002"/>
                      </a:lnTo>
                      <a:lnTo>
                        <a:pt x="5995" y="6527"/>
                      </a:lnTo>
                      <a:lnTo>
                        <a:pt x="6610" y="6052"/>
                      </a:lnTo>
                      <a:lnTo>
                        <a:pt x="7456" y="5578"/>
                      </a:lnTo>
                      <a:lnTo>
                        <a:pt x="7763" y="5340"/>
                      </a:lnTo>
                      <a:lnTo>
                        <a:pt x="8301" y="5103"/>
                      </a:lnTo>
                      <a:lnTo>
                        <a:pt x="8762" y="4865"/>
                      </a:lnTo>
                      <a:lnTo>
                        <a:pt x="9377" y="4865"/>
                      </a:lnTo>
                      <a:lnTo>
                        <a:pt x="9762" y="4747"/>
                      </a:lnTo>
                      <a:lnTo>
                        <a:pt x="10223" y="4509"/>
                      </a:lnTo>
                      <a:lnTo>
                        <a:pt x="10838" y="4272"/>
                      </a:lnTo>
                      <a:lnTo>
                        <a:pt x="12145" y="4272"/>
                      </a:lnTo>
                      <a:lnTo>
                        <a:pt x="12683" y="4035"/>
                      </a:lnTo>
                      <a:lnTo>
                        <a:pt x="18140" y="4035"/>
                      </a:lnTo>
                      <a:lnTo>
                        <a:pt x="19140" y="4272"/>
                      </a:lnTo>
                      <a:lnTo>
                        <a:pt x="19985" y="4272"/>
                      </a:lnTo>
                      <a:lnTo>
                        <a:pt x="21061" y="4509"/>
                      </a:lnTo>
                      <a:lnTo>
                        <a:pt x="21061" y="11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5" name="AutoShape 97"/>
                <p:cNvSpPr>
                  <a:spLocks/>
                </p:cNvSpPr>
                <p:nvPr/>
              </p:nvSpPr>
              <p:spPr bwMode="auto">
                <a:xfrm>
                  <a:off x="779064" y="45504"/>
                  <a:ext cx="79376" cy="1172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100" y="12736"/>
                      </a:lnTo>
                      <a:lnTo>
                        <a:pt x="15915" y="21599"/>
                      </a:lnTo>
                      <a:lnTo>
                        <a:pt x="21599" y="21530"/>
                      </a:lnTo>
                      <a:lnTo>
                        <a:pt x="12647" y="12288"/>
                      </a:lnTo>
                      <a:lnTo>
                        <a:pt x="5115" y="2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6" name="AutoShape 98"/>
                <p:cNvSpPr>
                  <a:spLocks/>
                </p:cNvSpPr>
                <p:nvPr/>
              </p:nvSpPr>
              <p:spPr bwMode="auto">
                <a:xfrm>
                  <a:off x="10707" y="110581"/>
                  <a:ext cx="134939" cy="12047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56" y="21599"/>
                      </a:lnTo>
                      <a:lnTo>
                        <a:pt x="21599" y="21599"/>
                      </a:lnTo>
                      <a:lnTo>
                        <a:pt x="3459"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7" name="AutoShape 99"/>
                <p:cNvSpPr>
                  <a:spLocks/>
                </p:cNvSpPr>
                <p:nvPr/>
              </p:nvSpPr>
              <p:spPr bwMode="auto">
                <a:xfrm>
                  <a:off x="-405" y="15347"/>
                  <a:ext cx="1362087"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039"/>
                      </a:moveTo>
                      <a:lnTo>
                        <a:pt x="33" y="18039"/>
                      </a:lnTo>
                      <a:lnTo>
                        <a:pt x="74" y="17802"/>
                      </a:lnTo>
                      <a:lnTo>
                        <a:pt x="141" y="17802"/>
                      </a:lnTo>
                      <a:lnTo>
                        <a:pt x="215" y="17564"/>
                      </a:lnTo>
                      <a:lnTo>
                        <a:pt x="315" y="17564"/>
                      </a:lnTo>
                      <a:lnTo>
                        <a:pt x="439" y="17327"/>
                      </a:lnTo>
                      <a:lnTo>
                        <a:pt x="564" y="17327"/>
                      </a:lnTo>
                      <a:lnTo>
                        <a:pt x="705" y="16852"/>
                      </a:lnTo>
                      <a:lnTo>
                        <a:pt x="1053" y="16378"/>
                      </a:lnTo>
                      <a:lnTo>
                        <a:pt x="1244" y="16140"/>
                      </a:lnTo>
                      <a:lnTo>
                        <a:pt x="1451" y="15784"/>
                      </a:lnTo>
                      <a:lnTo>
                        <a:pt x="1667" y="15547"/>
                      </a:lnTo>
                      <a:lnTo>
                        <a:pt x="1907" y="15309"/>
                      </a:lnTo>
                      <a:lnTo>
                        <a:pt x="2156" y="15072"/>
                      </a:lnTo>
                      <a:lnTo>
                        <a:pt x="2413" y="14597"/>
                      </a:lnTo>
                      <a:lnTo>
                        <a:pt x="2679" y="14123"/>
                      </a:lnTo>
                      <a:lnTo>
                        <a:pt x="2961" y="13767"/>
                      </a:lnTo>
                      <a:lnTo>
                        <a:pt x="3259" y="13529"/>
                      </a:lnTo>
                      <a:lnTo>
                        <a:pt x="3558" y="13054"/>
                      </a:lnTo>
                      <a:lnTo>
                        <a:pt x="3873" y="12580"/>
                      </a:lnTo>
                      <a:lnTo>
                        <a:pt x="4205" y="12342"/>
                      </a:lnTo>
                      <a:lnTo>
                        <a:pt x="4553" y="11868"/>
                      </a:lnTo>
                      <a:lnTo>
                        <a:pt x="4885" y="11512"/>
                      </a:lnTo>
                      <a:lnTo>
                        <a:pt x="5250" y="11037"/>
                      </a:lnTo>
                      <a:lnTo>
                        <a:pt x="5607" y="10562"/>
                      </a:lnTo>
                      <a:lnTo>
                        <a:pt x="5988" y="10325"/>
                      </a:lnTo>
                      <a:lnTo>
                        <a:pt x="6370" y="9613"/>
                      </a:lnTo>
                      <a:lnTo>
                        <a:pt x="6760" y="9375"/>
                      </a:lnTo>
                      <a:lnTo>
                        <a:pt x="7158" y="9019"/>
                      </a:lnTo>
                      <a:lnTo>
                        <a:pt x="7564" y="8545"/>
                      </a:lnTo>
                      <a:lnTo>
                        <a:pt x="7963" y="8070"/>
                      </a:lnTo>
                      <a:lnTo>
                        <a:pt x="8369" y="7595"/>
                      </a:lnTo>
                      <a:lnTo>
                        <a:pt x="8792" y="7120"/>
                      </a:lnTo>
                      <a:lnTo>
                        <a:pt x="9223" y="6764"/>
                      </a:lnTo>
                      <a:lnTo>
                        <a:pt x="9647" y="6290"/>
                      </a:lnTo>
                      <a:lnTo>
                        <a:pt x="10086" y="6052"/>
                      </a:lnTo>
                      <a:lnTo>
                        <a:pt x="10526" y="5578"/>
                      </a:lnTo>
                      <a:lnTo>
                        <a:pt x="10974" y="5103"/>
                      </a:lnTo>
                      <a:lnTo>
                        <a:pt x="11397" y="4628"/>
                      </a:lnTo>
                      <a:lnTo>
                        <a:pt x="11853" y="4272"/>
                      </a:lnTo>
                      <a:lnTo>
                        <a:pt x="12293" y="4035"/>
                      </a:lnTo>
                      <a:lnTo>
                        <a:pt x="12749" y="3560"/>
                      </a:lnTo>
                      <a:lnTo>
                        <a:pt x="13213" y="3323"/>
                      </a:lnTo>
                      <a:lnTo>
                        <a:pt x="13670" y="2848"/>
                      </a:lnTo>
                      <a:lnTo>
                        <a:pt x="14109" y="2610"/>
                      </a:lnTo>
                      <a:lnTo>
                        <a:pt x="14582" y="2373"/>
                      </a:lnTo>
                      <a:lnTo>
                        <a:pt x="15022" y="2017"/>
                      </a:lnTo>
                      <a:lnTo>
                        <a:pt x="15478" y="1780"/>
                      </a:lnTo>
                      <a:lnTo>
                        <a:pt x="15934" y="1305"/>
                      </a:lnTo>
                      <a:lnTo>
                        <a:pt x="16390" y="1305"/>
                      </a:lnTo>
                      <a:lnTo>
                        <a:pt x="16838" y="830"/>
                      </a:lnTo>
                      <a:lnTo>
                        <a:pt x="17294" y="830"/>
                      </a:lnTo>
                      <a:lnTo>
                        <a:pt x="17734" y="593"/>
                      </a:lnTo>
                      <a:lnTo>
                        <a:pt x="18174" y="593"/>
                      </a:lnTo>
                      <a:lnTo>
                        <a:pt x="18613" y="356"/>
                      </a:lnTo>
                      <a:lnTo>
                        <a:pt x="19061" y="118"/>
                      </a:lnTo>
                      <a:lnTo>
                        <a:pt x="19924" y="118"/>
                      </a:lnTo>
                      <a:lnTo>
                        <a:pt x="20347" y="0"/>
                      </a:lnTo>
                      <a:lnTo>
                        <a:pt x="20778" y="0"/>
                      </a:lnTo>
                      <a:lnTo>
                        <a:pt x="21185" y="118"/>
                      </a:lnTo>
                      <a:lnTo>
                        <a:pt x="21599" y="356"/>
                      </a:lnTo>
                      <a:lnTo>
                        <a:pt x="21483" y="4272"/>
                      </a:lnTo>
                      <a:lnTo>
                        <a:pt x="18572" y="4272"/>
                      </a:lnTo>
                      <a:lnTo>
                        <a:pt x="18398" y="4509"/>
                      </a:lnTo>
                      <a:lnTo>
                        <a:pt x="18190" y="4628"/>
                      </a:lnTo>
                      <a:lnTo>
                        <a:pt x="17576" y="4628"/>
                      </a:lnTo>
                      <a:lnTo>
                        <a:pt x="17369" y="4865"/>
                      </a:lnTo>
                      <a:lnTo>
                        <a:pt x="16929" y="4865"/>
                      </a:lnTo>
                      <a:lnTo>
                        <a:pt x="16705" y="5103"/>
                      </a:lnTo>
                      <a:lnTo>
                        <a:pt x="16473" y="5103"/>
                      </a:lnTo>
                      <a:lnTo>
                        <a:pt x="16233" y="5340"/>
                      </a:lnTo>
                      <a:lnTo>
                        <a:pt x="16000" y="5340"/>
                      </a:lnTo>
                      <a:lnTo>
                        <a:pt x="15752" y="5578"/>
                      </a:lnTo>
                      <a:lnTo>
                        <a:pt x="15511" y="5578"/>
                      </a:lnTo>
                      <a:lnTo>
                        <a:pt x="15262" y="5815"/>
                      </a:lnTo>
                      <a:lnTo>
                        <a:pt x="15005" y="6052"/>
                      </a:lnTo>
                      <a:lnTo>
                        <a:pt x="14740" y="6290"/>
                      </a:lnTo>
                      <a:lnTo>
                        <a:pt x="14482" y="6290"/>
                      </a:lnTo>
                      <a:lnTo>
                        <a:pt x="13686" y="7002"/>
                      </a:lnTo>
                      <a:lnTo>
                        <a:pt x="13396" y="7002"/>
                      </a:lnTo>
                      <a:lnTo>
                        <a:pt x="13130" y="7358"/>
                      </a:lnTo>
                      <a:lnTo>
                        <a:pt x="12848" y="7358"/>
                      </a:lnTo>
                      <a:lnTo>
                        <a:pt x="12566" y="7595"/>
                      </a:lnTo>
                      <a:lnTo>
                        <a:pt x="12276" y="7832"/>
                      </a:lnTo>
                      <a:lnTo>
                        <a:pt x="11994" y="8307"/>
                      </a:lnTo>
                      <a:lnTo>
                        <a:pt x="11712" y="8545"/>
                      </a:lnTo>
                      <a:lnTo>
                        <a:pt x="11115" y="9019"/>
                      </a:lnTo>
                      <a:lnTo>
                        <a:pt x="10833" y="9375"/>
                      </a:lnTo>
                      <a:lnTo>
                        <a:pt x="10526" y="9613"/>
                      </a:lnTo>
                      <a:lnTo>
                        <a:pt x="9929" y="10562"/>
                      </a:lnTo>
                      <a:lnTo>
                        <a:pt x="9630" y="10800"/>
                      </a:lnTo>
                      <a:lnTo>
                        <a:pt x="9423" y="10800"/>
                      </a:lnTo>
                      <a:lnTo>
                        <a:pt x="9348" y="11037"/>
                      </a:lnTo>
                      <a:lnTo>
                        <a:pt x="9082" y="11037"/>
                      </a:lnTo>
                      <a:lnTo>
                        <a:pt x="8966" y="11274"/>
                      </a:lnTo>
                      <a:lnTo>
                        <a:pt x="8858" y="11274"/>
                      </a:lnTo>
                      <a:lnTo>
                        <a:pt x="8734" y="11512"/>
                      </a:lnTo>
                      <a:lnTo>
                        <a:pt x="8618" y="11630"/>
                      </a:lnTo>
                      <a:lnTo>
                        <a:pt x="8477" y="11630"/>
                      </a:lnTo>
                      <a:lnTo>
                        <a:pt x="8336" y="11868"/>
                      </a:lnTo>
                      <a:lnTo>
                        <a:pt x="8178" y="11868"/>
                      </a:lnTo>
                      <a:lnTo>
                        <a:pt x="8037" y="12105"/>
                      </a:lnTo>
                      <a:lnTo>
                        <a:pt x="7863" y="12105"/>
                      </a:lnTo>
                      <a:lnTo>
                        <a:pt x="7705" y="12342"/>
                      </a:lnTo>
                      <a:lnTo>
                        <a:pt x="7515" y="12342"/>
                      </a:lnTo>
                      <a:lnTo>
                        <a:pt x="7349" y="12580"/>
                      </a:lnTo>
                      <a:lnTo>
                        <a:pt x="7000" y="13054"/>
                      </a:lnTo>
                      <a:lnTo>
                        <a:pt x="6793" y="13292"/>
                      </a:lnTo>
                      <a:lnTo>
                        <a:pt x="6602" y="13529"/>
                      </a:lnTo>
                      <a:lnTo>
                        <a:pt x="6411" y="13529"/>
                      </a:lnTo>
                      <a:lnTo>
                        <a:pt x="6229" y="13767"/>
                      </a:lnTo>
                      <a:lnTo>
                        <a:pt x="6022" y="13885"/>
                      </a:lnTo>
                      <a:lnTo>
                        <a:pt x="5607" y="14360"/>
                      </a:lnTo>
                      <a:lnTo>
                        <a:pt x="5424" y="14597"/>
                      </a:lnTo>
                      <a:lnTo>
                        <a:pt x="5200" y="14835"/>
                      </a:lnTo>
                      <a:lnTo>
                        <a:pt x="4993" y="15072"/>
                      </a:lnTo>
                      <a:lnTo>
                        <a:pt x="4794" y="15072"/>
                      </a:lnTo>
                      <a:lnTo>
                        <a:pt x="4379" y="15547"/>
                      </a:lnTo>
                      <a:lnTo>
                        <a:pt x="4172" y="16021"/>
                      </a:lnTo>
                      <a:lnTo>
                        <a:pt x="3973" y="16021"/>
                      </a:lnTo>
                      <a:lnTo>
                        <a:pt x="3765" y="16378"/>
                      </a:lnTo>
                      <a:lnTo>
                        <a:pt x="3558" y="16378"/>
                      </a:lnTo>
                      <a:lnTo>
                        <a:pt x="3359" y="16615"/>
                      </a:lnTo>
                      <a:lnTo>
                        <a:pt x="2596" y="17564"/>
                      </a:lnTo>
                      <a:lnTo>
                        <a:pt x="2413" y="17802"/>
                      </a:lnTo>
                      <a:lnTo>
                        <a:pt x="2256" y="18039"/>
                      </a:lnTo>
                      <a:lnTo>
                        <a:pt x="2065" y="18276"/>
                      </a:lnTo>
                      <a:lnTo>
                        <a:pt x="1891" y="18395"/>
                      </a:lnTo>
                      <a:lnTo>
                        <a:pt x="1717" y="18632"/>
                      </a:lnTo>
                      <a:lnTo>
                        <a:pt x="1576" y="18870"/>
                      </a:lnTo>
                      <a:lnTo>
                        <a:pt x="1401" y="19107"/>
                      </a:lnTo>
                      <a:lnTo>
                        <a:pt x="1119" y="19582"/>
                      </a:lnTo>
                      <a:lnTo>
                        <a:pt x="995" y="19819"/>
                      </a:lnTo>
                      <a:lnTo>
                        <a:pt x="862" y="19819"/>
                      </a:lnTo>
                      <a:lnTo>
                        <a:pt x="738" y="20294"/>
                      </a:lnTo>
                      <a:lnTo>
                        <a:pt x="630" y="20531"/>
                      </a:lnTo>
                      <a:lnTo>
                        <a:pt x="530" y="20769"/>
                      </a:lnTo>
                      <a:lnTo>
                        <a:pt x="423" y="20769"/>
                      </a:lnTo>
                      <a:lnTo>
                        <a:pt x="348" y="20887"/>
                      </a:lnTo>
                      <a:lnTo>
                        <a:pt x="265" y="21125"/>
                      </a:lnTo>
                      <a:lnTo>
                        <a:pt x="207" y="21600"/>
                      </a:lnTo>
                      <a:lnTo>
                        <a:pt x="0" y="18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8" name="AutoShape 100"/>
                <p:cNvSpPr>
                  <a:spLocks/>
                </p:cNvSpPr>
                <p:nvPr/>
              </p:nvSpPr>
              <p:spPr bwMode="auto">
                <a:xfrm>
                  <a:off x="480611" y="910552"/>
                  <a:ext cx="161926"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7" y="0"/>
                      </a:moveTo>
                      <a:lnTo>
                        <a:pt x="21319" y="15263"/>
                      </a:lnTo>
                      <a:lnTo>
                        <a:pt x="21599" y="21599"/>
                      </a:lnTo>
                      <a:lnTo>
                        <a:pt x="0" y="2448"/>
                      </a:lnTo>
                      <a:lnTo>
                        <a:pt x="4277"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9" name="AutoShape 101"/>
                <p:cNvSpPr>
                  <a:spLocks/>
                </p:cNvSpPr>
                <p:nvPr/>
              </p:nvSpPr>
              <p:spPr bwMode="auto">
                <a:xfrm>
                  <a:off x="294873" y="889918"/>
                  <a:ext cx="292103" cy="136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12"/>
                      </a:moveTo>
                      <a:lnTo>
                        <a:pt x="310" y="18635"/>
                      </a:lnTo>
                      <a:lnTo>
                        <a:pt x="465" y="18211"/>
                      </a:lnTo>
                      <a:lnTo>
                        <a:pt x="581" y="17872"/>
                      </a:lnTo>
                      <a:lnTo>
                        <a:pt x="1202" y="16856"/>
                      </a:lnTo>
                      <a:lnTo>
                        <a:pt x="1473" y="16094"/>
                      </a:lnTo>
                      <a:lnTo>
                        <a:pt x="1861" y="15416"/>
                      </a:lnTo>
                      <a:lnTo>
                        <a:pt x="2016" y="15162"/>
                      </a:lnTo>
                      <a:lnTo>
                        <a:pt x="2132" y="14823"/>
                      </a:lnTo>
                      <a:lnTo>
                        <a:pt x="2443" y="14484"/>
                      </a:lnTo>
                      <a:lnTo>
                        <a:pt x="2675" y="14145"/>
                      </a:lnTo>
                      <a:lnTo>
                        <a:pt x="2869" y="13807"/>
                      </a:lnTo>
                      <a:lnTo>
                        <a:pt x="3102" y="13552"/>
                      </a:lnTo>
                      <a:lnTo>
                        <a:pt x="3335" y="13044"/>
                      </a:lnTo>
                      <a:lnTo>
                        <a:pt x="3528" y="12705"/>
                      </a:lnTo>
                      <a:lnTo>
                        <a:pt x="3839" y="12197"/>
                      </a:lnTo>
                      <a:lnTo>
                        <a:pt x="4149" y="11943"/>
                      </a:lnTo>
                      <a:lnTo>
                        <a:pt x="4420" y="11604"/>
                      </a:lnTo>
                      <a:lnTo>
                        <a:pt x="4731" y="11265"/>
                      </a:lnTo>
                      <a:lnTo>
                        <a:pt x="5002" y="10757"/>
                      </a:lnTo>
                      <a:lnTo>
                        <a:pt x="5312" y="10334"/>
                      </a:lnTo>
                      <a:lnTo>
                        <a:pt x="5622" y="9825"/>
                      </a:lnTo>
                      <a:lnTo>
                        <a:pt x="5971" y="9487"/>
                      </a:lnTo>
                      <a:lnTo>
                        <a:pt x="6282" y="8978"/>
                      </a:lnTo>
                      <a:lnTo>
                        <a:pt x="6631" y="8639"/>
                      </a:lnTo>
                      <a:lnTo>
                        <a:pt x="7019" y="8216"/>
                      </a:lnTo>
                      <a:lnTo>
                        <a:pt x="7368" y="7877"/>
                      </a:lnTo>
                      <a:lnTo>
                        <a:pt x="7755" y="7369"/>
                      </a:lnTo>
                      <a:lnTo>
                        <a:pt x="8104" y="7030"/>
                      </a:lnTo>
                      <a:lnTo>
                        <a:pt x="8570" y="6607"/>
                      </a:lnTo>
                      <a:lnTo>
                        <a:pt x="8996" y="6268"/>
                      </a:lnTo>
                      <a:lnTo>
                        <a:pt x="9384" y="5759"/>
                      </a:lnTo>
                      <a:lnTo>
                        <a:pt x="9811" y="5421"/>
                      </a:lnTo>
                      <a:lnTo>
                        <a:pt x="10237" y="4997"/>
                      </a:lnTo>
                      <a:lnTo>
                        <a:pt x="10780" y="4828"/>
                      </a:lnTo>
                      <a:lnTo>
                        <a:pt x="11207" y="4319"/>
                      </a:lnTo>
                      <a:lnTo>
                        <a:pt x="11594" y="3981"/>
                      </a:lnTo>
                      <a:lnTo>
                        <a:pt x="12099" y="3557"/>
                      </a:lnTo>
                      <a:lnTo>
                        <a:pt x="12603" y="3388"/>
                      </a:lnTo>
                      <a:lnTo>
                        <a:pt x="13068" y="2879"/>
                      </a:lnTo>
                      <a:lnTo>
                        <a:pt x="14076" y="2202"/>
                      </a:lnTo>
                      <a:lnTo>
                        <a:pt x="14658" y="1948"/>
                      </a:lnTo>
                      <a:lnTo>
                        <a:pt x="15123" y="1609"/>
                      </a:lnTo>
                      <a:lnTo>
                        <a:pt x="15705" y="1439"/>
                      </a:lnTo>
                      <a:lnTo>
                        <a:pt x="16209" y="1101"/>
                      </a:lnTo>
                      <a:lnTo>
                        <a:pt x="16830" y="762"/>
                      </a:lnTo>
                      <a:lnTo>
                        <a:pt x="17411" y="592"/>
                      </a:lnTo>
                      <a:lnTo>
                        <a:pt x="17993" y="508"/>
                      </a:lnTo>
                      <a:lnTo>
                        <a:pt x="18575" y="338"/>
                      </a:lnTo>
                      <a:lnTo>
                        <a:pt x="19234" y="0"/>
                      </a:lnTo>
                      <a:lnTo>
                        <a:pt x="21600" y="2202"/>
                      </a:lnTo>
                      <a:lnTo>
                        <a:pt x="21173" y="2202"/>
                      </a:lnTo>
                      <a:lnTo>
                        <a:pt x="20940" y="2371"/>
                      </a:lnTo>
                      <a:lnTo>
                        <a:pt x="20514" y="2541"/>
                      </a:lnTo>
                      <a:lnTo>
                        <a:pt x="20203" y="2710"/>
                      </a:lnTo>
                      <a:lnTo>
                        <a:pt x="19893" y="2710"/>
                      </a:lnTo>
                      <a:lnTo>
                        <a:pt x="19699" y="2879"/>
                      </a:lnTo>
                      <a:lnTo>
                        <a:pt x="19467" y="2879"/>
                      </a:lnTo>
                      <a:lnTo>
                        <a:pt x="19234" y="3049"/>
                      </a:lnTo>
                      <a:lnTo>
                        <a:pt x="18885" y="3049"/>
                      </a:lnTo>
                      <a:lnTo>
                        <a:pt x="18575" y="3388"/>
                      </a:lnTo>
                      <a:lnTo>
                        <a:pt x="18303" y="3388"/>
                      </a:lnTo>
                      <a:lnTo>
                        <a:pt x="17993" y="3557"/>
                      </a:lnTo>
                      <a:lnTo>
                        <a:pt x="17605" y="3727"/>
                      </a:lnTo>
                      <a:lnTo>
                        <a:pt x="17334" y="3811"/>
                      </a:lnTo>
                      <a:lnTo>
                        <a:pt x="17024" y="3981"/>
                      </a:lnTo>
                      <a:lnTo>
                        <a:pt x="16675" y="4150"/>
                      </a:lnTo>
                      <a:lnTo>
                        <a:pt x="16287" y="4489"/>
                      </a:lnTo>
                      <a:lnTo>
                        <a:pt x="15938" y="4658"/>
                      </a:lnTo>
                      <a:lnTo>
                        <a:pt x="15550" y="4828"/>
                      </a:lnTo>
                      <a:lnTo>
                        <a:pt x="15201" y="4997"/>
                      </a:lnTo>
                      <a:lnTo>
                        <a:pt x="14813" y="5336"/>
                      </a:lnTo>
                      <a:lnTo>
                        <a:pt x="14464" y="5590"/>
                      </a:lnTo>
                      <a:lnTo>
                        <a:pt x="14076" y="5759"/>
                      </a:lnTo>
                      <a:lnTo>
                        <a:pt x="13727" y="6098"/>
                      </a:lnTo>
                      <a:lnTo>
                        <a:pt x="13262" y="6437"/>
                      </a:lnTo>
                      <a:lnTo>
                        <a:pt x="12835" y="6776"/>
                      </a:lnTo>
                      <a:lnTo>
                        <a:pt x="12409" y="6945"/>
                      </a:lnTo>
                      <a:lnTo>
                        <a:pt x="12021" y="7199"/>
                      </a:lnTo>
                      <a:lnTo>
                        <a:pt x="11594" y="7538"/>
                      </a:lnTo>
                      <a:lnTo>
                        <a:pt x="11207" y="7877"/>
                      </a:lnTo>
                      <a:lnTo>
                        <a:pt x="10780" y="8216"/>
                      </a:lnTo>
                      <a:lnTo>
                        <a:pt x="10392" y="8639"/>
                      </a:lnTo>
                      <a:lnTo>
                        <a:pt x="9966" y="8978"/>
                      </a:lnTo>
                      <a:lnTo>
                        <a:pt x="9578" y="9317"/>
                      </a:lnTo>
                      <a:lnTo>
                        <a:pt x="9151" y="9825"/>
                      </a:lnTo>
                      <a:lnTo>
                        <a:pt x="8686" y="10334"/>
                      </a:lnTo>
                      <a:lnTo>
                        <a:pt x="8259" y="10588"/>
                      </a:lnTo>
                      <a:lnTo>
                        <a:pt x="7910" y="11096"/>
                      </a:lnTo>
                      <a:lnTo>
                        <a:pt x="7523" y="11604"/>
                      </a:lnTo>
                      <a:lnTo>
                        <a:pt x="7174" y="12028"/>
                      </a:lnTo>
                      <a:lnTo>
                        <a:pt x="6708" y="12536"/>
                      </a:lnTo>
                      <a:lnTo>
                        <a:pt x="6359" y="13044"/>
                      </a:lnTo>
                      <a:lnTo>
                        <a:pt x="5894" y="13552"/>
                      </a:lnTo>
                      <a:lnTo>
                        <a:pt x="5622" y="13976"/>
                      </a:lnTo>
                      <a:lnTo>
                        <a:pt x="5235" y="14654"/>
                      </a:lnTo>
                      <a:lnTo>
                        <a:pt x="4886" y="15162"/>
                      </a:lnTo>
                      <a:lnTo>
                        <a:pt x="4498" y="15755"/>
                      </a:lnTo>
                      <a:lnTo>
                        <a:pt x="4226" y="16263"/>
                      </a:lnTo>
                      <a:lnTo>
                        <a:pt x="3839" y="16856"/>
                      </a:lnTo>
                      <a:lnTo>
                        <a:pt x="3490" y="17364"/>
                      </a:lnTo>
                      <a:lnTo>
                        <a:pt x="3179" y="18042"/>
                      </a:lnTo>
                      <a:lnTo>
                        <a:pt x="2869" y="18804"/>
                      </a:lnTo>
                      <a:lnTo>
                        <a:pt x="2520" y="19312"/>
                      </a:lnTo>
                      <a:lnTo>
                        <a:pt x="2287" y="20160"/>
                      </a:lnTo>
                      <a:lnTo>
                        <a:pt x="2016" y="20752"/>
                      </a:lnTo>
                      <a:lnTo>
                        <a:pt x="1783" y="21600"/>
                      </a:lnTo>
                      <a:lnTo>
                        <a:pt x="0" y="193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0" name="AutoShape 102"/>
                <p:cNvSpPr>
                  <a:spLocks/>
                </p:cNvSpPr>
                <p:nvPr/>
              </p:nvSpPr>
              <p:spPr bwMode="auto">
                <a:xfrm>
                  <a:off x="448861" y="642308"/>
                  <a:ext cx="185740" cy="44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4" y="8429"/>
                      </a:moveTo>
                      <a:lnTo>
                        <a:pt x="244" y="7902"/>
                      </a:lnTo>
                      <a:lnTo>
                        <a:pt x="488" y="7375"/>
                      </a:lnTo>
                      <a:lnTo>
                        <a:pt x="732" y="6321"/>
                      </a:lnTo>
                      <a:lnTo>
                        <a:pt x="1220" y="5795"/>
                      </a:lnTo>
                      <a:lnTo>
                        <a:pt x="1464" y="5268"/>
                      </a:lnTo>
                      <a:lnTo>
                        <a:pt x="1586" y="5268"/>
                      </a:lnTo>
                      <a:lnTo>
                        <a:pt x="1952" y="4214"/>
                      </a:lnTo>
                      <a:lnTo>
                        <a:pt x="2440" y="3687"/>
                      </a:lnTo>
                      <a:lnTo>
                        <a:pt x="2806" y="3160"/>
                      </a:lnTo>
                      <a:lnTo>
                        <a:pt x="3294" y="3160"/>
                      </a:lnTo>
                      <a:lnTo>
                        <a:pt x="3905" y="2634"/>
                      </a:lnTo>
                      <a:lnTo>
                        <a:pt x="8420" y="21600"/>
                      </a:lnTo>
                      <a:lnTo>
                        <a:pt x="4637" y="1580"/>
                      </a:lnTo>
                      <a:lnTo>
                        <a:pt x="5003" y="1053"/>
                      </a:lnTo>
                      <a:lnTo>
                        <a:pt x="5735" y="1053"/>
                      </a:lnTo>
                      <a:lnTo>
                        <a:pt x="6101" y="526"/>
                      </a:lnTo>
                      <a:lnTo>
                        <a:pt x="7199" y="526"/>
                      </a:lnTo>
                      <a:lnTo>
                        <a:pt x="7566" y="0"/>
                      </a:lnTo>
                      <a:lnTo>
                        <a:pt x="12569" y="0"/>
                      </a:lnTo>
                      <a:lnTo>
                        <a:pt x="13179" y="526"/>
                      </a:lnTo>
                      <a:lnTo>
                        <a:pt x="14277" y="526"/>
                      </a:lnTo>
                      <a:lnTo>
                        <a:pt x="15010" y="1053"/>
                      </a:lnTo>
                      <a:lnTo>
                        <a:pt x="16230" y="1053"/>
                      </a:lnTo>
                      <a:lnTo>
                        <a:pt x="16962" y="2107"/>
                      </a:lnTo>
                      <a:lnTo>
                        <a:pt x="17694" y="2107"/>
                      </a:lnTo>
                      <a:lnTo>
                        <a:pt x="19159" y="3160"/>
                      </a:lnTo>
                      <a:lnTo>
                        <a:pt x="20013" y="3687"/>
                      </a:lnTo>
                      <a:lnTo>
                        <a:pt x="20623" y="4214"/>
                      </a:lnTo>
                      <a:lnTo>
                        <a:pt x="21600" y="5268"/>
                      </a:lnTo>
                      <a:lnTo>
                        <a:pt x="21355" y="13697"/>
                      </a:lnTo>
                      <a:lnTo>
                        <a:pt x="21233" y="13697"/>
                      </a:lnTo>
                      <a:lnTo>
                        <a:pt x="20867" y="13170"/>
                      </a:lnTo>
                      <a:lnTo>
                        <a:pt x="20623" y="13170"/>
                      </a:lnTo>
                      <a:lnTo>
                        <a:pt x="20135" y="12643"/>
                      </a:lnTo>
                      <a:lnTo>
                        <a:pt x="19891" y="12643"/>
                      </a:lnTo>
                      <a:lnTo>
                        <a:pt x="19281" y="12117"/>
                      </a:lnTo>
                      <a:lnTo>
                        <a:pt x="18671" y="12117"/>
                      </a:lnTo>
                      <a:lnTo>
                        <a:pt x="17938" y="11590"/>
                      </a:lnTo>
                      <a:lnTo>
                        <a:pt x="17450" y="11590"/>
                      </a:lnTo>
                      <a:lnTo>
                        <a:pt x="17084" y="11063"/>
                      </a:lnTo>
                      <a:lnTo>
                        <a:pt x="16718" y="11063"/>
                      </a:lnTo>
                      <a:lnTo>
                        <a:pt x="16230" y="10536"/>
                      </a:lnTo>
                      <a:lnTo>
                        <a:pt x="15132" y="10536"/>
                      </a:lnTo>
                      <a:lnTo>
                        <a:pt x="14766" y="10009"/>
                      </a:lnTo>
                      <a:lnTo>
                        <a:pt x="11715" y="10009"/>
                      </a:lnTo>
                      <a:lnTo>
                        <a:pt x="11227" y="9482"/>
                      </a:lnTo>
                      <a:lnTo>
                        <a:pt x="7688" y="9482"/>
                      </a:lnTo>
                      <a:lnTo>
                        <a:pt x="7322" y="10009"/>
                      </a:lnTo>
                      <a:lnTo>
                        <a:pt x="6345" y="10009"/>
                      </a:lnTo>
                      <a:lnTo>
                        <a:pt x="5979" y="10536"/>
                      </a:lnTo>
                      <a:lnTo>
                        <a:pt x="5125" y="10536"/>
                      </a:lnTo>
                      <a:lnTo>
                        <a:pt x="4637" y="11063"/>
                      </a:lnTo>
                      <a:lnTo>
                        <a:pt x="4271" y="11590"/>
                      </a:lnTo>
                      <a:lnTo>
                        <a:pt x="3905" y="11590"/>
                      </a:lnTo>
                      <a:lnTo>
                        <a:pt x="3172" y="12643"/>
                      </a:lnTo>
                      <a:lnTo>
                        <a:pt x="2806" y="12643"/>
                      </a:lnTo>
                      <a:lnTo>
                        <a:pt x="2318" y="13170"/>
                      </a:lnTo>
                      <a:lnTo>
                        <a:pt x="1586" y="14224"/>
                      </a:lnTo>
                      <a:lnTo>
                        <a:pt x="1098" y="15278"/>
                      </a:lnTo>
                      <a:lnTo>
                        <a:pt x="488" y="15804"/>
                      </a:lnTo>
                      <a:lnTo>
                        <a:pt x="0" y="17912"/>
                      </a:lnTo>
                      <a:lnTo>
                        <a:pt x="244" y="84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1" name="AutoShape 103"/>
                <p:cNvSpPr>
                  <a:spLocks/>
                </p:cNvSpPr>
                <p:nvPr/>
              </p:nvSpPr>
              <p:spPr bwMode="auto">
                <a:xfrm rot="10800000" flipH="1">
                  <a:off x="458386" y="632784"/>
                  <a:ext cx="184152" cy="38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6" y="10039"/>
                      </a:moveTo>
                      <a:lnTo>
                        <a:pt x="610" y="8822"/>
                      </a:lnTo>
                      <a:lnTo>
                        <a:pt x="854" y="8214"/>
                      </a:lnTo>
                      <a:lnTo>
                        <a:pt x="1281" y="6997"/>
                      </a:lnTo>
                      <a:lnTo>
                        <a:pt x="1403" y="6388"/>
                      </a:lnTo>
                      <a:lnTo>
                        <a:pt x="2135" y="5171"/>
                      </a:lnTo>
                      <a:lnTo>
                        <a:pt x="2562" y="4867"/>
                      </a:lnTo>
                      <a:lnTo>
                        <a:pt x="2928" y="4259"/>
                      </a:lnTo>
                      <a:lnTo>
                        <a:pt x="3355" y="3650"/>
                      </a:lnTo>
                      <a:lnTo>
                        <a:pt x="3844" y="3042"/>
                      </a:lnTo>
                      <a:lnTo>
                        <a:pt x="4515" y="3042"/>
                      </a:lnTo>
                      <a:lnTo>
                        <a:pt x="4759" y="2433"/>
                      </a:lnTo>
                      <a:lnTo>
                        <a:pt x="5491" y="1216"/>
                      </a:lnTo>
                      <a:lnTo>
                        <a:pt x="6040" y="1216"/>
                      </a:lnTo>
                      <a:lnTo>
                        <a:pt x="6528" y="608"/>
                      </a:lnTo>
                      <a:lnTo>
                        <a:pt x="7993" y="608"/>
                      </a:lnTo>
                      <a:lnTo>
                        <a:pt x="8481" y="0"/>
                      </a:lnTo>
                      <a:lnTo>
                        <a:pt x="10433" y="0"/>
                      </a:lnTo>
                      <a:lnTo>
                        <a:pt x="11044" y="608"/>
                      </a:lnTo>
                      <a:lnTo>
                        <a:pt x="13789" y="608"/>
                      </a:lnTo>
                      <a:lnTo>
                        <a:pt x="14400" y="1216"/>
                      </a:lnTo>
                      <a:lnTo>
                        <a:pt x="15071" y="1216"/>
                      </a:lnTo>
                      <a:lnTo>
                        <a:pt x="15681" y="1825"/>
                      </a:lnTo>
                      <a:lnTo>
                        <a:pt x="16352" y="1825"/>
                      </a:lnTo>
                      <a:lnTo>
                        <a:pt x="17084" y="2433"/>
                      </a:lnTo>
                      <a:lnTo>
                        <a:pt x="18427" y="3650"/>
                      </a:lnTo>
                      <a:lnTo>
                        <a:pt x="19281" y="3650"/>
                      </a:lnTo>
                      <a:lnTo>
                        <a:pt x="19952" y="4259"/>
                      </a:lnTo>
                      <a:lnTo>
                        <a:pt x="20745" y="4867"/>
                      </a:lnTo>
                      <a:lnTo>
                        <a:pt x="21600" y="5780"/>
                      </a:lnTo>
                      <a:lnTo>
                        <a:pt x="21477" y="16428"/>
                      </a:lnTo>
                      <a:lnTo>
                        <a:pt x="21355" y="15819"/>
                      </a:lnTo>
                      <a:lnTo>
                        <a:pt x="20684" y="15819"/>
                      </a:lnTo>
                      <a:lnTo>
                        <a:pt x="20318" y="15211"/>
                      </a:lnTo>
                      <a:lnTo>
                        <a:pt x="19830" y="15211"/>
                      </a:lnTo>
                      <a:lnTo>
                        <a:pt x="19281" y="14602"/>
                      </a:lnTo>
                      <a:lnTo>
                        <a:pt x="18793" y="14602"/>
                      </a:lnTo>
                      <a:lnTo>
                        <a:pt x="18122" y="13994"/>
                      </a:lnTo>
                      <a:lnTo>
                        <a:pt x="17511" y="13994"/>
                      </a:lnTo>
                      <a:lnTo>
                        <a:pt x="17084" y="13385"/>
                      </a:lnTo>
                      <a:lnTo>
                        <a:pt x="16047" y="13385"/>
                      </a:lnTo>
                      <a:lnTo>
                        <a:pt x="15559" y="12777"/>
                      </a:lnTo>
                      <a:lnTo>
                        <a:pt x="15193" y="12777"/>
                      </a:lnTo>
                      <a:lnTo>
                        <a:pt x="14766" y="12169"/>
                      </a:lnTo>
                      <a:lnTo>
                        <a:pt x="6955" y="12169"/>
                      </a:lnTo>
                      <a:lnTo>
                        <a:pt x="6528" y="12777"/>
                      </a:lnTo>
                      <a:lnTo>
                        <a:pt x="6040" y="13385"/>
                      </a:lnTo>
                      <a:lnTo>
                        <a:pt x="5247" y="13385"/>
                      </a:lnTo>
                      <a:lnTo>
                        <a:pt x="4759" y="13994"/>
                      </a:lnTo>
                      <a:lnTo>
                        <a:pt x="4332" y="13994"/>
                      </a:lnTo>
                      <a:lnTo>
                        <a:pt x="3966" y="14602"/>
                      </a:lnTo>
                      <a:lnTo>
                        <a:pt x="3599" y="14602"/>
                      </a:lnTo>
                      <a:lnTo>
                        <a:pt x="3294" y="15211"/>
                      </a:lnTo>
                      <a:lnTo>
                        <a:pt x="2806" y="15819"/>
                      </a:lnTo>
                      <a:lnTo>
                        <a:pt x="2440" y="16428"/>
                      </a:lnTo>
                      <a:lnTo>
                        <a:pt x="2135" y="16428"/>
                      </a:lnTo>
                      <a:lnTo>
                        <a:pt x="1647" y="17340"/>
                      </a:lnTo>
                      <a:lnTo>
                        <a:pt x="1403" y="17340"/>
                      </a:lnTo>
                      <a:lnTo>
                        <a:pt x="1159" y="17949"/>
                      </a:lnTo>
                      <a:lnTo>
                        <a:pt x="488" y="19166"/>
                      </a:lnTo>
                      <a:lnTo>
                        <a:pt x="0" y="21599"/>
                      </a:lnTo>
                      <a:lnTo>
                        <a:pt x="366" y="10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2" name="AutoShape 104"/>
                <p:cNvSpPr>
                  <a:spLocks/>
                </p:cNvSpPr>
                <p:nvPr/>
              </p:nvSpPr>
              <p:spPr bwMode="auto">
                <a:xfrm>
                  <a:off x="547287" y="50266"/>
                  <a:ext cx="74614"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9"/>
                      </a:lnTo>
                      <a:lnTo>
                        <a:pt x="306" y="208"/>
                      </a:lnTo>
                      <a:lnTo>
                        <a:pt x="306" y="457"/>
                      </a:lnTo>
                      <a:lnTo>
                        <a:pt x="612" y="546"/>
                      </a:lnTo>
                      <a:lnTo>
                        <a:pt x="612" y="645"/>
                      </a:lnTo>
                      <a:lnTo>
                        <a:pt x="919" y="755"/>
                      </a:lnTo>
                      <a:lnTo>
                        <a:pt x="919" y="874"/>
                      </a:lnTo>
                      <a:lnTo>
                        <a:pt x="1225" y="1003"/>
                      </a:lnTo>
                      <a:lnTo>
                        <a:pt x="1378" y="1152"/>
                      </a:lnTo>
                      <a:lnTo>
                        <a:pt x="1378" y="1420"/>
                      </a:lnTo>
                      <a:lnTo>
                        <a:pt x="1991" y="1718"/>
                      </a:lnTo>
                      <a:lnTo>
                        <a:pt x="1991" y="1887"/>
                      </a:lnTo>
                      <a:lnTo>
                        <a:pt x="2297" y="2056"/>
                      </a:lnTo>
                      <a:lnTo>
                        <a:pt x="2297" y="2235"/>
                      </a:lnTo>
                      <a:lnTo>
                        <a:pt x="2604" y="2424"/>
                      </a:lnTo>
                      <a:lnTo>
                        <a:pt x="2604" y="2593"/>
                      </a:lnTo>
                      <a:lnTo>
                        <a:pt x="3217" y="2970"/>
                      </a:lnTo>
                      <a:lnTo>
                        <a:pt x="3523" y="3179"/>
                      </a:lnTo>
                      <a:lnTo>
                        <a:pt x="3523" y="3368"/>
                      </a:lnTo>
                      <a:lnTo>
                        <a:pt x="3829" y="3576"/>
                      </a:lnTo>
                      <a:lnTo>
                        <a:pt x="4136" y="3795"/>
                      </a:lnTo>
                      <a:lnTo>
                        <a:pt x="4289" y="4004"/>
                      </a:lnTo>
                      <a:lnTo>
                        <a:pt x="4289" y="4421"/>
                      </a:lnTo>
                      <a:lnTo>
                        <a:pt x="4595" y="4649"/>
                      </a:lnTo>
                      <a:lnTo>
                        <a:pt x="4595" y="4878"/>
                      </a:lnTo>
                      <a:lnTo>
                        <a:pt x="4902" y="5106"/>
                      </a:lnTo>
                      <a:lnTo>
                        <a:pt x="4902" y="5325"/>
                      </a:lnTo>
                      <a:lnTo>
                        <a:pt x="5208" y="5554"/>
                      </a:lnTo>
                      <a:lnTo>
                        <a:pt x="5208" y="6011"/>
                      </a:lnTo>
                      <a:lnTo>
                        <a:pt x="5514" y="6259"/>
                      </a:lnTo>
                      <a:lnTo>
                        <a:pt x="5821" y="6478"/>
                      </a:lnTo>
                      <a:lnTo>
                        <a:pt x="5821" y="6954"/>
                      </a:lnTo>
                      <a:lnTo>
                        <a:pt x="6127" y="7183"/>
                      </a:lnTo>
                      <a:lnTo>
                        <a:pt x="6127" y="9528"/>
                      </a:lnTo>
                      <a:lnTo>
                        <a:pt x="5821" y="9746"/>
                      </a:lnTo>
                      <a:lnTo>
                        <a:pt x="5821" y="9975"/>
                      </a:lnTo>
                      <a:lnTo>
                        <a:pt x="5514" y="10183"/>
                      </a:lnTo>
                      <a:lnTo>
                        <a:pt x="5514" y="10412"/>
                      </a:lnTo>
                      <a:lnTo>
                        <a:pt x="5208" y="10621"/>
                      </a:lnTo>
                      <a:lnTo>
                        <a:pt x="5208" y="10829"/>
                      </a:lnTo>
                      <a:lnTo>
                        <a:pt x="4902" y="11038"/>
                      </a:lnTo>
                      <a:lnTo>
                        <a:pt x="4902" y="11247"/>
                      </a:lnTo>
                      <a:lnTo>
                        <a:pt x="13940" y="21600"/>
                      </a:lnTo>
                      <a:lnTo>
                        <a:pt x="21599" y="21520"/>
                      </a:lnTo>
                      <a:lnTo>
                        <a:pt x="21599" y="21460"/>
                      </a:lnTo>
                      <a:lnTo>
                        <a:pt x="21293" y="21391"/>
                      </a:lnTo>
                      <a:lnTo>
                        <a:pt x="21293" y="21311"/>
                      </a:lnTo>
                      <a:lnTo>
                        <a:pt x="20987" y="21252"/>
                      </a:lnTo>
                      <a:lnTo>
                        <a:pt x="20987" y="21202"/>
                      </a:lnTo>
                      <a:lnTo>
                        <a:pt x="20680" y="21123"/>
                      </a:lnTo>
                      <a:lnTo>
                        <a:pt x="20680" y="20914"/>
                      </a:lnTo>
                      <a:lnTo>
                        <a:pt x="20374" y="20844"/>
                      </a:lnTo>
                      <a:lnTo>
                        <a:pt x="20374" y="20745"/>
                      </a:lnTo>
                      <a:lnTo>
                        <a:pt x="20068" y="20636"/>
                      </a:lnTo>
                      <a:lnTo>
                        <a:pt x="19761" y="20536"/>
                      </a:lnTo>
                      <a:lnTo>
                        <a:pt x="19761" y="20427"/>
                      </a:lnTo>
                      <a:lnTo>
                        <a:pt x="19455" y="20308"/>
                      </a:lnTo>
                      <a:lnTo>
                        <a:pt x="19148" y="20199"/>
                      </a:lnTo>
                      <a:lnTo>
                        <a:pt x="19148" y="20079"/>
                      </a:lnTo>
                      <a:lnTo>
                        <a:pt x="18842" y="19950"/>
                      </a:lnTo>
                      <a:lnTo>
                        <a:pt x="18842" y="19841"/>
                      </a:lnTo>
                      <a:lnTo>
                        <a:pt x="18689" y="19692"/>
                      </a:lnTo>
                      <a:lnTo>
                        <a:pt x="18382" y="19553"/>
                      </a:lnTo>
                      <a:lnTo>
                        <a:pt x="18382" y="19404"/>
                      </a:lnTo>
                      <a:lnTo>
                        <a:pt x="18076" y="19275"/>
                      </a:lnTo>
                      <a:lnTo>
                        <a:pt x="17770" y="19106"/>
                      </a:lnTo>
                      <a:lnTo>
                        <a:pt x="17770" y="18947"/>
                      </a:lnTo>
                      <a:lnTo>
                        <a:pt x="17463" y="18778"/>
                      </a:lnTo>
                      <a:lnTo>
                        <a:pt x="17463" y="18629"/>
                      </a:lnTo>
                      <a:lnTo>
                        <a:pt x="17157" y="18440"/>
                      </a:lnTo>
                      <a:lnTo>
                        <a:pt x="17157" y="18271"/>
                      </a:lnTo>
                      <a:lnTo>
                        <a:pt x="16544" y="18082"/>
                      </a:lnTo>
                      <a:lnTo>
                        <a:pt x="16544" y="17894"/>
                      </a:lnTo>
                      <a:lnTo>
                        <a:pt x="15931" y="17516"/>
                      </a:lnTo>
                      <a:lnTo>
                        <a:pt x="15778" y="17327"/>
                      </a:lnTo>
                      <a:lnTo>
                        <a:pt x="15778" y="17138"/>
                      </a:lnTo>
                      <a:lnTo>
                        <a:pt x="15472" y="16910"/>
                      </a:lnTo>
                      <a:lnTo>
                        <a:pt x="14553" y="16284"/>
                      </a:lnTo>
                      <a:lnTo>
                        <a:pt x="14246" y="16055"/>
                      </a:lnTo>
                      <a:lnTo>
                        <a:pt x="14246" y="15857"/>
                      </a:lnTo>
                      <a:lnTo>
                        <a:pt x="13940" y="15628"/>
                      </a:lnTo>
                      <a:lnTo>
                        <a:pt x="13940" y="15400"/>
                      </a:lnTo>
                      <a:lnTo>
                        <a:pt x="13634" y="15151"/>
                      </a:lnTo>
                      <a:lnTo>
                        <a:pt x="13327" y="14923"/>
                      </a:lnTo>
                      <a:lnTo>
                        <a:pt x="13021" y="14684"/>
                      </a:lnTo>
                      <a:lnTo>
                        <a:pt x="13021" y="14436"/>
                      </a:lnTo>
                      <a:lnTo>
                        <a:pt x="12561" y="14188"/>
                      </a:lnTo>
                      <a:lnTo>
                        <a:pt x="12561" y="13939"/>
                      </a:lnTo>
                      <a:lnTo>
                        <a:pt x="12255" y="13701"/>
                      </a:lnTo>
                      <a:lnTo>
                        <a:pt x="12255" y="13452"/>
                      </a:lnTo>
                      <a:lnTo>
                        <a:pt x="11948" y="13184"/>
                      </a:lnTo>
                      <a:lnTo>
                        <a:pt x="11642" y="12926"/>
                      </a:lnTo>
                      <a:lnTo>
                        <a:pt x="11642" y="12657"/>
                      </a:lnTo>
                      <a:lnTo>
                        <a:pt x="11336" y="12399"/>
                      </a:lnTo>
                      <a:lnTo>
                        <a:pt x="11029" y="12131"/>
                      </a:lnTo>
                      <a:lnTo>
                        <a:pt x="11029" y="11863"/>
                      </a:lnTo>
                      <a:lnTo>
                        <a:pt x="10723" y="11604"/>
                      </a:lnTo>
                      <a:lnTo>
                        <a:pt x="10723" y="10641"/>
                      </a:lnTo>
                      <a:lnTo>
                        <a:pt x="11029" y="10561"/>
                      </a:lnTo>
                      <a:lnTo>
                        <a:pt x="11029" y="9746"/>
                      </a:lnTo>
                      <a:lnTo>
                        <a:pt x="11336" y="9617"/>
                      </a:lnTo>
                      <a:lnTo>
                        <a:pt x="11336" y="8335"/>
                      </a:lnTo>
                      <a:lnTo>
                        <a:pt x="11029" y="8147"/>
                      </a:lnTo>
                      <a:lnTo>
                        <a:pt x="11029" y="7958"/>
                      </a:lnTo>
                      <a:lnTo>
                        <a:pt x="10723" y="7769"/>
                      </a:lnTo>
                      <a:lnTo>
                        <a:pt x="10723" y="6706"/>
                      </a:lnTo>
                      <a:lnTo>
                        <a:pt x="10417" y="6478"/>
                      </a:lnTo>
                      <a:lnTo>
                        <a:pt x="10417" y="6259"/>
                      </a:lnTo>
                      <a:lnTo>
                        <a:pt x="10110" y="6011"/>
                      </a:lnTo>
                      <a:lnTo>
                        <a:pt x="10110" y="5534"/>
                      </a:lnTo>
                      <a:lnTo>
                        <a:pt x="9957" y="5295"/>
                      </a:lnTo>
                      <a:lnTo>
                        <a:pt x="9957" y="4798"/>
                      </a:lnTo>
                      <a:lnTo>
                        <a:pt x="9651" y="4530"/>
                      </a:lnTo>
                      <a:lnTo>
                        <a:pt x="9344" y="4272"/>
                      </a:lnTo>
                      <a:lnTo>
                        <a:pt x="9038" y="3984"/>
                      </a:lnTo>
                      <a:lnTo>
                        <a:pt x="8731" y="3705"/>
                      </a:lnTo>
                      <a:lnTo>
                        <a:pt x="8425" y="3417"/>
                      </a:lnTo>
                      <a:lnTo>
                        <a:pt x="8425" y="3139"/>
                      </a:lnTo>
                      <a:lnTo>
                        <a:pt x="8119" y="2851"/>
                      </a:lnTo>
                      <a:lnTo>
                        <a:pt x="8119" y="2573"/>
                      </a:lnTo>
                      <a:lnTo>
                        <a:pt x="7506" y="2265"/>
                      </a:lnTo>
                      <a:lnTo>
                        <a:pt x="7506" y="1967"/>
                      </a:lnTo>
                      <a:lnTo>
                        <a:pt x="7046" y="1659"/>
                      </a:lnTo>
                      <a:lnTo>
                        <a:pt x="6740" y="1341"/>
                      </a:lnTo>
                      <a:lnTo>
                        <a:pt x="6434" y="1043"/>
                      </a:lnTo>
                      <a:lnTo>
                        <a:pt x="6127" y="715"/>
                      </a:lnTo>
                      <a:lnTo>
                        <a:pt x="5514" y="7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3" name="AutoShape 105"/>
                <p:cNvSpPr>
                  <a:spLocks/>
                </p:cNvSpPr>
                <p:nvPr/>
              </p:nvSpPr>
              <p:spPr bwMode="auto">
                <a:xfrm>
                  <a:off x="423461" y="491520"/>
                  <a:ext cx="498480" cy="411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14" y="227"/>
                      </a:moveTo>
                      <a:lnTo>
                        <a:pt x="20514" y="312"/>
                      </a:lnTo>
                      <a:lnTo>
                        <a:pt x="20469" y="482"/>
                      </a:lnTo>
                      <a:lnTo>
                        <a:pt x="20423" y="766"/>
                      </a:lnTo>
                      <a:lnTo>
                        <a:pt x="20378" y="908"/>
                      </a:lnTo>
                      <a:lnTo>
                        <a:pt x="20378" y="1021"/>
                      </a:lnTo>
                      <a:lnTo>
                        <a:pt x="20333" y="1192"/>
                      </a:lnTo>
                      <a:lnTo>
                        <a:pt x="20310" y="1390"/>
                      </a:lnTo>
                      <a:lnTo>
                        <a:pt x="20220" y="1844"/>
                      </a:lnTo>
                      <a:lnTo>
                        <a:pt x="20175" y="2043"/>
                      </a:lnTo>
                      <a:lnTo>
                        <a:pt x="20129" y="2327"/>
                      </a:lnTo>
                      <a:lnTo>
                        <a:pt x="20084" y="2526"/>
                      </a:lnTo>
                      <a:lnTo>
                        <a:pt x="19994" y="2809"/>
                      </a:lnTo>
                      <a:lnTo>
                        <a:pt x="19903" y="3065"/>
                      </a:lnTo>
                      <a:lnTo>
                        <a:pt x="19881" y="3406"/>
                      </a:lnTo>
                      <a:lnTo>
                        <a:pt x="19790" y="3661"/>
                      </a:lnTo>
                      <a:lnTo>
                        <a:pt x="19700" y="4002"/>
                      </a:lnTo>
                      <a:lnTo>
                        <a:pt x="19519" y="4626"/>
                      </a:lnTo>
                      <a:lnTo>
                        <a:pt x="19406" y="4967"/>
                      </a:lnTo>
                      <a:lnTo>
                        <a:pt x="19270" y="5279"/>
                      </a:lnTo>
                      <a:lnTo>
                        <a:pt x="19134" y="5619"/>
                      </a:lnTo>
                      <a:lnTo>
                        <a:pt x="19044" y="6045"/>
                      </a:lnTo>
                      <a:lnTo>
                        <a:pt x="18931" y="6357"/>
                      </a:lnTo>
                      <a:lnTo>
                        <a:pt x="18795" y="6755"/>
                      </a:lnTo>
                      <a:lnTo>
                        <a:pt x="18659" y="7124"/>
                      </a:lnTo>
                      <a:lnTo>
                        <a:pt x="18546" y="7493"/>
                      </a:lnTo>
                      <a:lnTo>
                        <a:pt x="18410" y="7890"/>
                      </a:lnTo>
                      <a:lnTo>
                        <a:pt x="18229" y="8259"/>
                      </a:lnTo>
                      <a:lnTo>
                        <a:pt x="18026" y="8628"/>
                      </a:lnTo>
                      <a:lnTo>
                        <a:pt x="17890" y="8997"/>
                      </a:lnTo>
                      <a:lnTo>
                        <a:pt x="17687" y="9451"/>
                      </a:lnTo>
                      <a:lnTo>
                        <a:pt x="17506" y="9877"/>
                      </a:lnTo>
                      <a:lnTo>
                        <a:pt x="17302" y="10246"/>
                      </a:lnTo>
                      <a:lnTo>
                        <a:pt x="17121" y="10672"/>
                      </a:lnTo>
                      <a:lnTo>
                        <a:pt x="16872" y="11069"/>
                      </a:lnTo>
                      <a:lnTo>
                        <a:pt x="16646" y="11495"/>
                      </a:lnTo>
                      <a:lnTo>
                        <a:pt x="16397" y="11864"/>
                      </a:lnTo>
                      <a:lnTo>
                        <a:pt x="16171" y="12290"/>
                      </a:lnTo>
                      <a:lnTo>
                        <a:pt x="15922" y="12687"/>
                      </a:lnTo>
                      <a:lnTo>
                        <a:pt x="15651" y="13113"/>
                      </a:lnTo>
                      <a:lnTo>
                        <a:pt x="15402" y="13482"/>
                      </a:lnTo>
                      <a:lnTo>
                        <a:pt x="15131" y="13936"/>
                      </a:lnTo>
                      <a:lnTo>
                        <a:pt x="14543" y="14674"/>
                      </a:lnTo>
                      <a:lnTo>
                        <a:pt x="14203" y="15043"/>
                      </a:lnTo>
                      <a:lnTo>
                        <a:pt x="13887" y="15497"/>
                      </a:lnTo>
                      <a:lnTo>
                        <a:pt x="13548" y="15866"/>
                      </a:lnTo>
                      <a:lnTo>
                        <a:pt x="13254" y="16235"/>
                      </a:lnTo>
                      <a:lnTo>
                        <a:pt x="12914" y="16632"/>
                      </a:lnTo>
                      <a:lnTo>
                        <a:pt x="12530" y="17001"/>
                      </a:lnTo>
                      <a:lnTo>
                        <a:pt x="12123" y="17370"/>
                      </a:lnTo>
                      <a:lnTo>
                        <a:pt x="11783" y="17711"/>
                      </a:lnTo>
                      <a:lnTo>
                        <a:pt x="11354" y="18080"/>
                      </a:lnTo>
                      <a:lnTo>
                        <a:pt x="10969" y="18392"/>
                      </a:lnTo>
                      <a:lnTo>
                        <a:pt x="10539" y="18733"/>
                      </a:lnTo>
                      <a:lnTo>
                        <a:pt x="10155" y="19102"/>
                      </a:lnTo>
                      <a:lnTo>
                        <a:pt x="9680" y="19414"/>
                      </a:lnTo>
                      <a:lnTo>
                        <a:pt x="9295" y="19755"/>
                      </a:lnTo>
                      <a:lnTo>
                        <a:pt x="9114" y="19755"/>
                      </a:lnTo>
                      <a:lnTo>
                        <a:pt x="9001" y="19811"/>
                      </a:lnTo>
                      <a:lnTo>
                        <a:pt x="8820" y="19868"/>
                      </a:lnTo>
                      <a:lnTo>
                        <a:pt x="8640" y="19868"/>
                      </a:lnTo>
                      <a:lnTo>
                        <a:pt x="8572" y="19953"/>
                      </a:lnTo>
                      <a:lnTo>
                        <a:pt x="8391" y="19953"/>
                      </a:lnTo>
                      <a:lnTo>
                        <a:pt x="8300" y="20010"/>
                      </a:lnTo>
                      <a:lnTo>
                        <a:pt x="8142" y="20010"/>
                      </a:lnTo>
                      <a:lnTo>
                        <a:pt x="7780" y="20124"/>
                      </a:lnTo>
                      <a:lnTo>
                        <a:pt x="7667" y="20180"/>
                      </a:lnTo>
                      <a:lnTo>
                        <a:pt x="7282" y="20180"/>
                      </a:lnTo>
                      <a:lnTo>
                        <a:pt x="7056" y="20237"/>
                      </a:lnTo>
                      <a:lnTo>
                        <a:pt x="6672" y="20237"/>
                      </a:lnTo>
                      <a:lnTo>
                        <a:pt x="6468" y="20294"/>
                      </a:lnTo>
                      <a:lnTo>
                        <a:pt x="6242" y="20294"/>
                      </a:lnTo>
                      <a:lnTo>
                        <a:pt x="6061" y="20351"/>
                      </a:lnTo>
                      <a:lnTo>
                        <a:pt x="5812" y="20294"/>
                      </a:lnTo>
                      <a:lnTo>
                        <a:pt x="5202" y="20294"/>
                      </a:lnTo>
                      <a:lnTo>
                        <a:pt x="4953" y="20237"/>
                      </a:lnTo>
                      <a:lnTo>
                        <a:pt x="4749" y="20180"/>
                      </a:lnTo>
                      <a:lnTo>
                        <a:pt x="4523" y="20124"/>
                      </a:lnTo>
                      <a:lnTo>
                        <a:pt x="4342" y="20124"/>
                      </a:lnTo>
                      <a:lnTo>
                        <a:pt x="4093" y="20010"/>
                      </a:lnTo>
                      <a:lnTo>
                        <a:pt x="3890" y="19953"/>
                      </a:lnTo>
                      <a:lnTo>
                        <a:pt x="3664" y="19811"/>
                      </a:lnTo>
                      <a:lnTo>
                        <a:pt x="3483" y="19755"/>
                      </a:lnTo>
                      <a:lnTo>
                        <a:pt x="3279" y="19584"/>
                      </a:lnTo>
                      <a:lnTo>
                        <a:pt x="3053" y="19471"/>
                      </a:lnTo>
                      <a:lnTo>
                        <a:pt x="2895" y="19329"/>
                      </a:lnTo>
                      <a:lnTo>
                        <a:pt x="2714" y="19215"/>
                      </a:lnTo>
                      <a:lnTo>
                        <a:pt x="2555" y="18988"/>
                      </a:lnTo>
                      <a:lnTo>
                        <a:pt x="2374" y="18846"/>
                      </a:lnTo>
                      <a:lnTo>
                        <a:pt x="2193" y="18619"/>
                      </a:lnTo>
                      <a:lnTo>
                        <a:pt x="2080" y="18392"/>
                      </a:lnTo>
                      <a:lnTo>
                        <a:pt x="1899" y="18137"/>
                      </a:lnTo>
                      <a:lnTo>
                        <a:pt x="1764" y="17853"/>
                      </a:lnTo>
                      <a:lnTo>
                        <a:pt x="1651" y="17654"/>
                      </a:lnTo>
                      <a:lnTo>
                        <a:pt x="1560" y="17370"/>
                      </a:lnTo>
                      <a:lnTo>
                        <a:pt x="1424" y="17058"/>
                      </a:lnTo>
                      <a:lnTo>
                        <a:pt x="1334" y="16718"/>
                      </a:lnTo>
                      <a:lnTo>
                        <a:pt x="1266" y="16349"/>
                      </a:lnTo>
                      <a:lnTo>
                        <a:pt x="1221" y="16036"/>
                      </a:lnTo>
                      <a:lnTo>
                        <a:pt x="1130" y="15582"/>
                      </a:lnTo>
                      <a:lnTo>
                        <a:pt x="1130" y="15213"/>
                      </a:lnTo>
                      <a:lnTo>
                        <a:pt x="1085" y="14731"/>
                      </a:lnTo>
                      <a:lnTo>
                        <a:pt x="1085" y="13822"/>
                      </a:lnTo>
                      <a:lnTo>
                        <a:pt x="1130" y="13340"/>
                      </a:lnTo>
                      <a:lnTo>
                        <a:pt x="1130" y="12801"/>
                      </a:lnTo>
                      <a:lnTo>
                        <a:pt x="1221" y="12261"/>
                      </a:lnTo>
                      <a:lnTo>
                        <a:pt x="1266" y="11665"/>
                      </a:lnTo>
                      <a:lnTo>
                        <a:pt x="1379" y="11069"/>
                      </a:lnTo>
                      <a:lnTo>
                        <a:pt x="1470" y="10416"/>
                      </a:lnTo>
                      <a:lnTo>
                        <a:pt x="1651" y="9820"/>
                      </a:lnTo>
                      <a:lnTo>
                        <a:pt x="1651" y="9707"/>
                      </a:lnTo>
                      <a:lnTo>
                        <a:pt x="1696" y="9508"/>
                      </a:lnTo>
                      <a:lnTo>
                        <a:pt x="1696" y="9338"/>
                      </a:lnTo>
                      <a:lnTo>
                        <a:pt x="1741" y="9167"/>
                      </a:lnTo>
                      <a:lnTo>
                        <a:pt x="1809" y="8969"/>
                      </a:lnTo>
                      <a:lnTo>
                        <a:pt x="1899" y="8742"/>
                      </a:lnTo>
                      <a:lnTo>
                        <a:pt x="1945" y="8458"/>
                      </a:lnTo>
                      <a:lnTo>
                        <a:pt x="1990" y="8202"/>
                      </a:lnTo>
                      <a:lnTo>
                        <a:pt x="2080" y="7890"/>
                      </a:lnTo>
                      <a:lnTo>
                        <a:pt x="2193" y="7606"/>
                      </a:lnTo>
                      <a:lnTo>
                        <a:pt x="2193" y="7436"/>
                      </a:lnTo>
                      <a:lnTo>
                        <a:pt x="2239" y="7237"/>
                      </a:lnTo>
                      <a:lnTo>
                        <a:pt x="2284" y="7067"/>
                      </a:lnTo>
                      <a:lnTo>
                        <a:pt x="2374" y="6897"/>
                      </a:lnTo>
                      <a:lnTo>
                        <a:pt x="2420" y="6755"/>
                      </a:lnTo>
                      <a:lnTo>
                        <a:pt x="2465" y="6528"/>
                      </a:lnTo>
                      <a:lnTo>
                        <a:pt x="2555" y="6357"/>
                      </a:lnTo>
                      <a:lnTo>
                        <a:pt x="2601" y="6216"/>
                      </a:lnTo>
                      <a:lnTo>
                        <a:pt x="2668" y="6045"/>
                      </a:lnTo>
                      <a:lnTo>
                        <a:pt x="2714" y="5818"/>
                      </a:lnTo>
                      <a:lnTo>
                        <a:pt x="2759" y="5619"/>
                      </a:lnTo>
                      <a:lnTo>
                        <a:pt x="2804" y="5449"/>
                      </a:lnTo>
                      <a:lnTo>
                        <a:pt x="2895" y="5222"/>
                      </a:lnTo>
                      <a:lnTo>
                        <a:pt x="2985" y="5080"/>
                      </a:lnTo>
                      <a:lnTo>
                        <a:pt x="3030" y="4853"/>
                      </a:lnTo>
                      <a:lnTo>
                        <a:pt x="3098" y="4683"/>
                      </a:lnTo>
                      <a:lnTo>
                        <a:pt x="3143" y="4484"/>
                      </a:lnTo>
                      <a:lnTo>
                        <a:pt x="3189" y="4257"/>
                      </a:lnTo>
                      <a:lnTo>
                        <a:pt x="3279" y="4058"/>
                      </a:lnTo>
                      <a:lnTo>
                        <a:pt x="3370" y="3888"/>
                      </a:lnTo>
                      <a:lnTo>
                        <a:pt x="3415" y="3661"/>
                      </a:lnTo>
                      <a:lnTo>
                        <a:pt x="3483" y="3462"/>
                      </a:lnTo>
                      <a:lnTo>
                        <a:pt x="3664" y="3122"/>
                      </a:lnTo>
                      <a:lnTo>
                        <a:pt x="3709" y="2923"/>
                      </a:lnTo>
                      <a:lnTo>
                        <a:pt x="3890" y="2469"/>
                      </a:lnTo>
                      <a:lnTo>
                        <a:pt x="3912" y="2327"/>
                      </a:lnTo>
                      <a:lnTo>
                        <a:pt x="4093" y="1986"/>
                      </a:lnTo>
                      <a:lnTo>
                        <a:pt x="4184" y="1788"/>
                      </a:lnTo>
                      <a:lnTo>
                        <a:pt x="4274" y="1617"/>
                      </a:lnTo>
                      <a:lnTo>
                        <a:pt x="4342" y="1447"/>
                      </a:lnTo>
                      <a:lnTo>
                        <a:pt x="4433" y="1305"/>
                      </a:lnTo>
                      <a:lnTo>
                        <a:pt x="4478" y="1078"/>
                      </a:lnTo>
                      <a:lnTo>
                        <a:pt x="4614" y="965"/>
                      </a:lnTo>
                      <a:lnTo>
                        <a:pt x="4749" y="652"/>
                      </a:lnTo>
                      <a:lnTo>
                        <a:pt x="4953" y="368"/>
                      </a:lnTo>
                      <a:lnTo>
                        <a:pt x="4003" y="0"/>
                      </a:lnTo>
                      <a:lnTo>
                        <a:pt x="3958" y="0"/>
                      </a:lnTo>
                      <a:lnTo>
                        <a:pt x="3912" y="56"/>
                      </a:lnTo>
                      <a:lnTo>
                        <a:pt x="3845" y="170"/>
                      </a:lnTo>
                      <a:lnTo>
                        <a:pt x="3799" y="368"/>
                      </a:lnTo>
                      <a:lnTo>
                        <a:pt x="3618" y="596"/>
                      </a:lnTo>
                      <a:lnTo>
                        <a:pt x="3528" y="851"/>
                      </a:lnTo>
                      <a:lnTo>
                        <a:pt x="3460" y="1021"/>
                      </a:lnTo>
                      <a:lnTo>
                        <a:pt x="3370" y="1135"/>
                      </a:lnTo>
                      <a:lnTo>
                        <a:pt x="3324" y="1334"/>
                      </a:lnTo>
                      <a:lnTo>
                        <a:pt x="3234" y="1504"/>
                      </a:lnTo>
                      <a:lnTo>
                        <a:pt x="3098" y="1731"/>
                      </a:lnTo>
                      <a:lnTo>
                        <a:pt x="3030" y="1873"/>
                      </a:lnTo>
                      <a:lnTo>
                        <a:pt x="2849" y="2327"/>
                      </a:lnTo>
                      <a:lnTo>
                        <a:pt x="2714" y="2526"/>
                      </a:lnTo>
                      <a:lnTo>
                        <a:pt x="2668" y="2753"/>
                      </a:lnTo>
                      <a:lnTo>
                        <a:pt x="2555" y="3008"/>
                      </a:lnTo>
                      <a:lnTo>
                        <a:pt x="2465" y="3292"/>
                      </a:lnTo>
                      <a:lnTo>
                        <a:pt x="2329" y="3547"/>
                      </a:lnTo>
                      <a:lnTo>
                        <a:pt x="2239" y="3831"/>
                      </a:lnTo>
                      <a:lnTo>
                        <a:pt x="2171" y="4087"/>
                      </a:lnTo>
                      <a:lnTo>
                        <a:pt x="2035" y="4371"/>
                      </a:lnTo>
                      <a:lnTo>
                        <a:pt x="1945" y="4626"/>
                      </a:lnTo>
                      <a:lnTo>
                        <a:pt x="1854" y="4967"/>
                      </a:lnTo>
                      <a:lnTo>
                        <a:pt x="1741" y="5222"/>
                      </a:lnTo>
                      <a:lnTo>
                        <a:pt x="1651" y="5563"/>
                      </a:lnTo>
                      <a:lnTo>
                        <a:pt x="1515" y="5818"/>
                      </a:lnTo>
                      <a:lnTo>
                        <a:pt x="1424" y="6159"/>
                      </a:lnTo>
                      <a:lnTo>
                        <a:pt x="1334" y="6471"/>
                      </a:lnTo>
                      <a:lnTo>
                        <a:pt x="1221" y="6783"/>
                      </a:lnTo>
                      <a:lnTo>
                        <a:pt x="1130" y="7124"/>
                      </a:lnTo>
                      <a:lnTo>
                        <a:pt x="1040" y="7436"/>
                      </a:lnTo>
                      <a:lnTo>
                        <a:pt x="904" y="7777"/>
                      </a:lnTo>
                      <a:lnTo>
                        <a:pt x="859" y="8146"/>
                      </a:lnTo>
                      <a:lnTo>
                        <a:pt x="791" y="8458"/>
                      </a:lnTo>
                      <a:lnTo>
                        <a:pt x="655" y="8798"/>
                      </a:lnTo>
                      <a:lnTo>
                        <a:pt x="610" y="9167"/>
                      </a:lnTo>
                      <a:lnTo>
                        <a:pt x="520" y="9508"/>
                      </a:lnTo>
                      <a:lnTo>
                        <a:pt x="429" y="9877"/>
                      </a:lnTo>
                      <a:lnTo>
                        <a:pt x="407" y="10189"/>
                      </a:lnTo>
                      <a:lnTo>
                        <a:pt x="361" y="10587"/>
                      </a:lnTo>
                      <a:lnTo>
                        <a:pt x="316" y="10956"/>
                      </a:lnTo>
                      <a:lnTo>
                        <a:pt x="226" y="11268"/>
                      </a:lnTo>
                      <a:lnTo>
                        <a:pt x="135" y="11665"/>
                      </a:lnTo>
                      <a:lnTo>
                        <a:pt x="90" y="11977"/>
                      </a:lnTo>
                      <a:lnTo>
                        <a:pt x="90" y="12346"/>
                      </a:lnTo>
                      <a:lnTo>
                        <a:pt x="45" y="12687"/>
                      </a:lnTo>
                      <a:lnTo>
                        <a:pt x="0" y="13056"/>
                      </a:lnTo>
                      <a:lnTo>
                        <a:pt x="0" y="14901"/>
                      </a:lnTo>
                      <a:lnTo>
                        <a:pt x="45" y="15213"/>
                      </a:lnTo>
                      <a:lnTo>
                        <a:pt x="90" y="15582"/>
                      </a:lnTo>
                      <a:lnTo>
                        <a:pt x="135" y="15923"/>
                      </a:lnTo>
                      <a:lnTo>
                        <a:pt x="180" y="16292"/>
                      </a:lnTo>
                      <a:lnTo>
                        <a:pt x="271" y="16661"/>
                      </a:lnTo>
                      <a:lnTo>
                        <a:pt x="316" y="16945"/>
                      </a:lnTo>
                      <a:lnTo>
                        <a:pt x="361" y="17257"/>
                      </a:lnTo>
                      <a:lnTo>
                        <a:pt x="429" y="17541"/>
                      </a:lnTo>
                      <a:lnTo>
                        <a:pt x="520" y="17853"/>
                      </a:lnTo>
                      <a:lnTo>
                        <a:pt x="610" y="18137"/>
                      </a:lnTo>
                      <a:lnTo>
                        <a:pt x="701" y="18392"/>
                      </a:lnTo>
                      <a:lnTo>
                        <a:pt x="836" y="18676"/>
                      </a:lnTo>
                      <a:lnTo>
                        <a:pt x="949" y="18931"/>
                      </a:lnTo>
                      <a:lnTo>
                        <a:pt x="1221" y="19386"/>
                      </a:lnTo>
                      <a:lnTo>
                        <a:pt x="1379" y="19527"/>
                      </a:lnTo>
                      <a:lnTo>
                        <a:pt x="1515" y="19755"/>
                      </a:lnTo>
                      <a:lnTo>
                        <a:pt x="1696" y="19953"/>
                      </a:lnTo>
                      <a:lnTo>
                        <a:pt x="1854" y="20124"/>
                      </a:lnTo>
                      <a:lnTo>
                        <a:pt x="2035" y="20237"/>
                      </a:lnTo>
                      <a:lnTo>
                        <a:pt x="2193" y="20464"/>
                      </a:lnTo>
                      <a:lnTo>
                        <a:pt x="2374" y="20549"/>
                      </a:lnTo>
                      <a:lnTo>
                        <a:pt x="2555" y="20663"/>
                      </a:lnTo>
                      <a:lnTo>
                        <a:pt x="2759" y="20776"/>
                      </a:lnTo>
                      <a:lnTo>
                        <a:pt x="2985" y="20947"/>
                      </a:lnTo>
                      <a:lnTo>
                        <a:pt x="3143" y="21060"/>
                      </a:lnTo>
                      <a:lnTo>
                        <a:pt x="3370" y="21089"/>
                      </a:lnTo>
                      <a:lnTo>
                        <a:pt x="3573" y="21202"/>
                      </a:lnTo>
                      <a:lnTo>
                        <a:pt x="3799" y="21259"/>
                      </a:lnTo>
                      <a:lnTo>
                        <a:pt x="3958" y="21316"/>
                      </a:lnTo>
                      <a:lnTo>
                        <a:pt x="4184" y="21372"/>
                      </a:lnTo>
                      <a:lnTo>
                        <a:pt x="4387" y="21429"/>
                      </a:lnTo>
                      <a:lnTo>
                        <a:pt x="4614" y="21486"/>
                      </a:lnTo>
                      <a:lnTo>
                        <a:pt x="4817" y="21543"/>
                      </a:lnTo>
                      <a:lnTo>
                        <a:pt x="5043" y="21543"/>
                      </a:lnTo>
                      <a:lnTo>
                        <a:pt x="5247" y="21599"/>
                      </a:lnTo>
                      <a:lnTo>
                        <a:pt x="6332" y="21599"/>
                      </a:lnTo>
                      <a:lnTo>
                        <a:pt x="6536" y="21543"/>
                      </a:lnTo>
                      <a:lnTo>
                        <a:pt x="6762" y="21543"/>
                      </a:lnTo>
                      <a:lnTo>
                        <a:pt x="6966" y="21486"/>
                      </a:lnTo>
                      <a:lnTo>
                        <a:pt x="7192" y="21486"/>
                      </a:lnTo>
                      <a:lnTo>
                        <a:pt x="7350" y="21429"/>
                      </a:lnTo>
                      <a:lnTo>
                        <a:pt x="7576" y="21429"/>
                      </a:lnTo>
                      <a:lnTo>
                        <a:pt x="7780" y="21372"/>
                      </a:lnTo>
                      <a:lnTo>
                        <a:pt x="8006" y="21316"/>
                      </a:lnTo>
                      <a:lnTo>
                        <a:pt x="8187" y="21259"/>
                      </a:lnTo>
                      <a:lnTo>
                        <a:pt x="8345" y="21202"/>
                      </a:lnTo>
                      <a:lnTo>
                        <a:pt x="8572" y="21145"/>
                      </a:lnTo>
                      <a:lnTo>
                        <a:pt x="8730" y="21089"/>
                      </a:lnTo>
                      <a:lnTo>
                        <a:pt x="8911" y="21060"/>
                      </a:lnTo>
                      <a:lnTo>
                        <a:pt x="9092" y="21003"/>
                      </a:lnTo>
                      <a:lnTo>
                        <a:pt x="9205" y="20890"/>
                      </a:lnTo>
                      <a:lnTo>
                        <a:pt x="9386" y="20833"/>
                      </a:lnTo>
                      <a:lnTo>
                        <a:pt x="9522" y="20776"/>
                      </a:lnTo>
                      <a:lnTo>
                        <a:pt x="9635" y="20720"/>
                      </a:lnTo>
                      <a:lnTo>
                        <a:pt x="9770" y="20606"/>
                      </a:lnTo>
                      <a:lnTo>
                        <a:pt x="9951" y="20549"/>
                      </a:lnTo>
                      <a:lnTo>
                        <a:pt x="10155" y="20464"/>
                      </a:lnTo>
                      <a:lnTo>
                        <a:pt x="10381" y="20351"/>
                      </a:lnTo>
                      <a:lnTo>
                        <a:pt x="10539" y="20180"/>
                      </a:lnTo>
                      <a:lnTo>
                        <a:pt x="10720" y="20067"/>
                      </a:lnTo>
                      <a:lnTo>
                        <a:pt x="10766" y="20010"/>
                      </a:lnTo>
                      <a:lnTo>
                        <a:pt x="10879" y="19925"/>
                      </a:lnTo>
                      <a:lnTo>
                        <a:pt x="11060" y="19811"/>
                      </a:lnTo>
                      <a:lnTo>
                        <a:pt x="11263" y="19641"/>
                      </a:lnTo>
                      <a:lnTo>
                        <a:pt x="11489" y="19471"/>
                      </a:lnTo>
                      <a:lnTo>
                        <a:pt x="11625" y="19386"/>
                      </a:lnTo>
                      <a:lnTo>
                        <a:pt x="11738" y="19272"/>
                      </a:lnTo>
                      <a:lnTo>
                        <a:pt x="12100" y="19045"/>
                      </a:lnTo>
                      <a:lnTo>
                        <a:pt x="12213" y="18846"/>
                      </a:lnTo>
                      <a:lnTo>
                        <a:pt x="12394" y="18733"/>
                      </a:lnTo>
                      <a:lnTo>
                        <a:pt x="12530" y="18506"/>
                      </a:lnTo>
                      <a:lnTo>
                        <a:pt x="12733" y="18392"/>
                      </a:lnTo>
                      <a:lnTo>
                        <a:pt x="12914" y="18193"/>
                      </a:lnTo>
                      <a:lnTo>
                        <a:pt x="13073" y="18023"/>
                      </a:lnTo>
                      <a:lnTo>
                        <a:pt x="13299" y="17796"/>
                      </a:lnTo>
                      <a:lnTo>
                        <a:pt x="13502" y="17654"/>
                      </a:lnTo>
                      <a:lnTo>
                        <a:pt x="13729" y="17427"/>
                      </a:lnTo>
                      <a:lnTo>
                        <a:pt x="13932" y="17172"/>
                      </a:lnTo>
                      <a:lnTo>
                        <a:pt x="14158" y="16945"/>
                      </a:lnTo>
                      <a:lnTo>
                        <a:pt x="14362" y="16718"/>
                      </a:lnTo>
                      <a:lnTo>
                        <a:pt x="14588" y="16462"/>
                      </a:lnTo>
                      <a:lnTo>
                        <a:pt x="14792" y="16178"/>
                      </a:lnTo>
                      <a:lnTo>
                        <a:pt x="15018" y="15923"/>
                      </a:lnTo>
                      <a:lnTo>
                        <a:pt x="15267" y="15639"/>
                      </a:lnTo>
                      <a:lnTo>
                        <a:pt x="15493" y="15327"/>
                      </a:lnTo>
                      <a:lnTo>
                        <a:pt x="15741" y="15014"/>
                      </a:lnTo>
                      <a:lnTo>
                        <a:pt x="15968" y="14674"/>
                      </a:lnTo>
                      <a:lnTo>
                        <a:pt x="16216" y="14362"/>
                      </a:lnTo>
                      <a:lnTo>
                        <a:pt x="16397" y="14021"/>
                      </a:lnTo>
                      <a:lnTo>
                        <a:pt x="16646" y="13652"/>
                      </a:lnTo>
                      <a:lnTo>
                        <a:pt x="16872" y="13283"/>
                      </a:lnTo>
                      <a:lnTo>
                        <a:pt x="17121" y="12942"/>
                      </a:lnTo>
                      <a:lnTo>
                        <a:pt x="17325" y="12517"/>
                      </a:lnTo>
                      <a:lnTo>
                        <a:pt x="17596" y="12091"/>
                      </a:lnTo>
                      <a:lnTo>
                        <a:pt x="17754" y="11722"/>
                      </a:lnTo>
                      <a:lnTo>
                        <a:pt x="18026" y="11325"/>
                      </a:lnTo>
                      <a:lnTo>
                        <a:pt x="18229" y="10842"/>
                      </a:lnTo>
                      <a:lnTo>
                        <a:pt x="18456" y="10416"/>
                      </a:lnTo>
                      <a:lnTo>
                        <a:pt x="18659" y="9991"/>
                      </a:lnTo>
                      <a:lnTo>
                        <a:pt x="18931" y="9536"/>
                      </a:lnTo>
                      <a:lnTo>
                        <a:pt x="19089" y="8997"/>
                      </a:lnTo>
                      <a:lnTo>
                        <a:pt x="19315" y="8515"/>
                      </a:lnTo>
                      <a:lnTo>
                        <a:pt x="19473" y="7975"/>
                      </a:lnTo>
                      <a:lnTo>
                        <a:pt x="19700" y="7493"/>
                      </a:lnTo>
                      <a:lnTo>
                        <a:pt x="19881" y="7010"/>
                      </a:lnTo>
                      <a:lnTo>
                        <a:pt x="20084" y="6471"/>
                      </a:lnTo>
                      <a:lnTo>
                        <a:pt x="20265" y="5875"/>
                      </a:lnTo>
                      <a:lnTo>
                        <a:pt x="20423" y="5336"/>
                      </a:lnTo>
                      <a:lnTo>
                        <a:pt x="20604" y="4740"/>
                      </a:lnTo>
                      <a:lnTo>
                        <a:pt x="20763" y="4144"/>
                      </a:lnTo>
                      <a:lnTo>
                        <a:pt x="20898" y="3491"/>
                      </a:lnTo>
                      <a:lnTo>
                        <a:pt x="21079" y="2923"/>
                      </a:lnTo>
                      <a:lnTo>
                        <a:pt x="21192" y="2327"/>
                      </a:lnTo>
                      <a:lnTo>
                        <a:pt x="21599" y="368"/>
                      </a:lnTo>
                      <a:lnTo>
                        <a:pt x="20514" y="22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4" name="AutoShape 106"/>
                <p:cNvSpPr>
                  <a:spLocks/>
                </p:cNvSpPr>
                <p:nvPr/>
              </p:nvSpPr>
              <p:spPr bwMode="auto">
                <a:xfrm>
                  <a:off x="429811" y="201054"/>
                  <a:ext cx="115889"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6" y="0"/>
                      </a:moveTo>
                      <a:lnTo>
                        <a:pt x="21600" y="17949"/>
                      </a:lnTo>
                      <a:lnTo>
                        <a:pt x="19243" y="21600"/>
                      </a:lnTo>
                      <a:lnTo>
                        <a:pt x="0" y="5171"/>
                      </a:lnTo>
                      <a:lnTo>
                        <a:pt x="127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5" name="AutoShape 107"/>
                <p:cNvSpPr>
                  <a:spLocks/>
                </p:cNvSpPr>
                <p:nvPr/>
              </p:nvSpPr>
              <p:spPr bwMode="auto">
                <a:xfrm>
                  <a:off x="623488" y="229624"/>
                  <a:ext cx="131764"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792" y="0"/>
                      </a:lnTo>
                      <a:lnTo>
                        <a:pt x="21600" y="3861"/>
                      </a:lnTo>
                      <a:lnTo>
                        <a:pt x="2667" y="21599"/>
                      </a:lnTo>
                      <a:lnTo>
                        <a:pt x="0" y="1858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6" name="AutoShape 108"/>
                <p:cNvSpPr>
                  <a:spLocks/>
                </p:cNvSpPr>
                <p:nvPr/>
              </p:nvSpPr>
              <p:spPr bwMode="auto">
                <a:xfrm>
                  <a:off x="642538" y="707385"/>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89"/>
                      </a:moveTo>
                      <a:lnTo>
                        <a:pt x="20687" y="0"/>
                      </a:lnTo>
                      <a:lnTo>
                        <a:pt x="21600" y="1155"/>
                      </a:lnTo>
                      <a:lnTo>
                        <a:pt x="91" y="21600"/>
                      </a:lnTo>
                      <a:lnTo>
                        <a:pt x="0" y="1928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7" name="AutoShape 109"/>
                <p:cNvSpPr>
                  <a:spLocks/>
                </p:cNvSpPr>
                <p:nvPr/>
              </p:nvSpPr>
              <p:spPr bwMode="auto">
                <a:xfrm>
                  <a:off x="342498" y="1050230"/>
                  <a:ext cx="38100"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0" y="5508"/>
                      </a:moveTo>
                      <a:lnTo>
                        <a:pt x="2100" y="5508"/>
                      </a:lnTo>
                      <a:lnTo>
                        <a:pt x="4500" y="6378"/>
                      </a:lnTo>
                      <a:lnTo>
                        <a:pt x="6000" y="6958"/>
                      </a:lnTo>
                      <a:lnTo>
                        <a:pt x="7200" y="7538"/>
                      </a:lnTo>
                      <a:lnTo>
                        <a:pt x="9000" y="8263"/>
                      </a:lnTo>
                      <a:lnTo>
                        <a:pt x="10800" y="9132"/>
                      </a:lnTo>
                      <a:lnTo>
                        <a:pt x="11399" y="10002"/>
                      </a:lnTo>
                      <a:lnTo>
                        <a:pt x="11699" y="10872"/>
                      </a:lnTo>
                      <a:lnTo>
                        <a:pt x="11699" y="11597"/>
                      </a:lnTo>
                      <a:lnTo>
                        <a:pt x="11399" y="12757"/>
                      </a:lnTo>
                      <a:lnTo>
                        <a:pt x="10200" y="13626"/>
                      </a:lnTo>
                      <a:lnTo>
                        <a:pt x="8400" y="14641"/>
                      </a:lnTo>
                      <a:lnTo>
                        <a:pt x="6600" y="15221"/>
                      </a:lnTo>
                      <a:lnTo>
                        <a:pt x="5700" y="15801"/>
                      </a:lnTo>
                      <a:lnTo>
                        <a:pt x="1500" y="16816"/>
                      </a:lnTo>
                      <a:lnTo>
                        <a:pt x="3300" y="21600"/>
                      </a:lnTo>
                      <a:lnTo>
                        <a:pt x="3900" y="21310"/>
                      </a:lnTo>
                      <a:lnTo>
                        <a:pt x="6000" y="21020"/>
                      </a:lnTo>
                      <a:lnTo>
                        <a:pt x="7200" y="20730"/>
                      </a:lnTo>
                      <a:lnTo>
                        <a:pt x="9000" y="20440"/>
                      </a:lnTo>
                      <a:lnTo>
                        <a:pt x="10800" y="19860"/>
                      </a:lnTo>
                      <a:lnTo>
                        <a:pt x="12899" y="19425"/>
                      </a:lnTo>
                      <a:lnTo>
                        <a:pt x="14099" y="18845"/>
                      </a:lnTo>
                      <a:lnTo>
                        <a:pt x="16499" y="17975"/>
                      </a:lnTo>
                      <a:lnTo>
                        <a:pt x="17399" y="17106"/>
                      </a:lnTo>
                      <a:lnTo>
                        <a:pt x="19199" y="16381"/>
                      </a:lnTo>
                      <a:lnTo>
                        <a:pt x="20399" y="15221"/>
                      </a:lnTo>
                      <a:lnTo>
                        <a:pt x="20999" y="14061"/>
                      </a:lnTo>
                      <a:lnTo>
                        <a:pt x="21599" y="12757"/>
                      </a:lnTo>
                      <a:lnTo>
                        <a:pt x="21599" y="11307"/>
                      </a:lnTo>
                      <a:lnTo>
                        <a:pt x="20999" y="10002"/>
                      </a:lnTo>
                      <a:lnTo>
                        <a:pt x="19799" y="8842"/>
                      </a:lnTo>
                      <a:lnTo>
                        <a:pt x="18599" y="7538"/>
                      </a:lnTo>
                      <a:lnTo>
                        <a:pt x="17399" y="6668"/>
                      </a:lnTo>
                      <a:lnTo>
                        <a:pt x="15299" y="5363"/>
                      </a:lnTo>
                      <a:lnTo>
                        <a:pt x="11699" y="3624"/>
                      </a:lnTo>
                      <a:lnTo>
                        <a:pt x="10200" y="3044"/>
                      </a:lnTo>
                      <a:lnTo>
                        <a:pt x="7800" y="2029"/>
                      </a:lnTo>
                      <a:lnTo>
                        <a:pt x="6000" y="1739"/>
                      </a:lnTo>
                      <a:lnTo>
                        <a:pt x="3900" y="1159"/>
                      </a:lnTo>
                      <a:lnTo>
                        <a:pt x="2700" y="579"/>
                      </a:lnTo>
                      <a:lnTo>
                        <a:pt x="300" y="0"/>
                      </a:lnTo>
                      <a:lnTo>
                        <a:pt x="0" y="0"/>
                      </a:lnTo>
                      <a:lnTo>
                        <a:pt x="1500" y="550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8" name="AutoShape 110"/>
                <p:cNvSpPr>
                  <a:spLocks/>
                </p:cNvSpPr>
                <p:nvPr/>
              </p:nvSpPr>
              <p:spPr bwMode="auto">
                <a:xfrm>
                  <a:off x="336148" y="1058165"/>
                  <a:ext cx="38100" cy="8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00" y="5472"/>
                      </a:moveTo>
                      <a:lnTo>
                        <a:pt x="3000" y="5472"/>
                      </a:lnTo>
                      <a:lnTo>
                        <a:pt x="5700" y="6192"/>
                      </a:lnTo>
                      <a:lnTo>
                        <a:pt x="6900" y="6768"/>
                      </a:lnTo>
                      <a:lnTo>
                        <a:pt x="8100" y="7632"/>
                      </a:lnTo>
                      <a:lnTo>
                        <a:pt x="9600" y="8208"/>
                      </a:lnTo>
                      <a:lnTo>
                        <a:pt x="11399" y="8928"/>
                      </a:lnTo>
                      <a:lnTo>
                        <a:pt x="11999" y="9792"/>
                      </a:lnTo>
                      <a:lnTo>
                        <a:pt x="12599" y="10943"/>
                      </a:lnTo>
                      <a:lnTo>
                        <a:pt x="12599" y="12815"/>
                      </a:lnTo>
                      <a:lnTo>
                        <a:pt x="10800" y="13679"/>
                      </a:lnTo>
                      <a:lnTo>
                        <a:pt x="9300" y="14687"/>
                      </a:lnTo>
                      <a:lnTo>
                        <a:pt x="7500" y="15263"/>
                      </a:lnTo>
                      <a:lnTo>
                        <a:pt x="6300" y="15839"/>
                      </a:lnTo>
                      <a:lnTo>
                        <a:pt x="3900" y="16415"/>
                      </a:lnTo>
                      <a:lnTo>
                        <a:pt x="2400" y="16991"/>
                      </a:lnTo>
                      <a:lnTo>
                        <a:pt x="3600" y="21599"/>
                      </a:lnTo>
                      <a:lnTo>
                        <a:pt x="3900" y="21311"/>
                      </a:lnTo>
                      <a:lnTo>
                        <a:pt x="7500" y="20447"/>
                      </a:lnTo>
                      <a:lnTo>
                        <a:pt x="9600" y="20159"/>
                      </a:lnTo>
                      <a:lnTo>
                        <a:pt x="11399" y="19727"/>
                      </a:lnTo>
                      <a:lnTo>
                        <a:pt x="14999" y="18575"/>
                      </a:lnTo>
                      <a:lnTo>
                        <a:pt x="16499" y="17999"/>
                      </a:lnTo>
                      <a:lnTo>
                        <a:pt x="18299" y="16991"/>
                      </a:lnTo>
                      <a:lnTo>
                        <a:pt x="20099" y="16127"/>
                      </a:lnTo>
                      <a:lnTo>
                        <a:pt x="20699" y="14975"/>
                      </a:lnTo>
                      <a:lnTo>
                        <a:pt x="20999" y="13967"/>
                      </a:lnTo>
                      <a:lnTo>
                        <a:pt x="21599" y="12815"/>
                      </a:lnTo>
                      <a:lnTo>
                        <a:pt x="21599" y="11519"/>
                      </a:lnTo>
                      <a:lnTo>
                        <a:pt x="20999" y="10080"/>
                      </a:lnTo>
                      <a:lnTo>
                        <a:pt x="20099" y="8784"/>
                      </a:lnTo>
                      <a:lnTo>
                        <a:pt x="17699" y="6480"/>
                      </a:lnTo>
                      <a:lnTo>
                        <a:pt x="15899" y="5184"/>
                      </a:lnTo>
                      <a:lnTo>
                        <a:pt x="13799" y="4320"/>
                      </a:lnTo>
                      <a:lnTo>
                        <a:pt x="11999" y="3456"/>
                      </a:lnTo>
                      <a:lnTo>
                        <a:pt x="10200" y="3024"/>
                      </a:lnTo>
                      <a:lnTo>
                        <a:pt x="8100" y="1872"/>
                      </a:lnTo>
                      <a:lnTo>
                        <a:pt x="6300" y="1584"/>
                      </a:lnTo>
                      <a:lnTo>
                        <a:pt x="3600" y="720"/>
                      </a:lnTo>
                      <a:lnTo>
                        <a:pt x="1200" y="0"/>
                      </a:lnTo>
                      <a:lnTo>
                        <a:pt x="0" y="0"/>
                      </a:lnTo>
                      <a:lnTo>
                        <a:pt x="2400" y="547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9" name="AutoShape 111"/>
                <p:cNvSpPr>
                  <a:spLocks/>
                </p:cNvSpPr>
                <p:nvPr/>
              </p:nvSpPr>
              <p:spPr bwMode="auto">
                <a:xfrm>
                  <a:off x="939404" y="664529"/>
                  <a:ext cx="457204" cy="469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842" y="99"/>
                      </a:lnTo>
                      <a:lnTo>
                        <a:pt x="990" y="148"/>
                      </a:lnTo>
                      <a:lnTo>
                        <a:pt x="1263" y="297"/>
                      </a:lnTo>
                      <a:lnTo>
                        <a:pt x="1411" y="396"/>
                      </a:lnTo>
                      <a:lnTo>
                        <a:pt x="1535" y="446"/>
                      </a:lnTo>
                      <a:lnTo>
                        <a:pt x="1733" y="520"/>
                      </a:lnTo>
                      <a:lnTo>
                        <a:pt x="1932" y="669"/>
                      </a:lnTo>
                      <a:lnTo>
                        <a:pt x="2105" y="768"/>
                      </a:lnTo>
                      <a:lnTo>
                        <a:pt x="2353" y="867"/>
                      </a:lnTo>
                      <a:lnTo>
                        <a:pt x="2576" y="991"/>
                      </a:lnTo>
                      <a:lnTo>
                        <a:pt x="2873" y="1140"/>
                      </a:lnTo>
                      <a:lnTo>
                        <a:pt x="3096" y="1289"/>
                      </a:lnTo>
                      <a:lnTo>
                        <a:pt x="3393" y="1438"/>
                      </a:lnTo>
                      <a:lnTo>
                        <a:pt x="3666" y="1611"/>
                      </a:lnTo>
                      <a:lnTo>
                        <a:pt x="3938" y="1760"/>
                      </a:lnTo>
                      <a:lnTo>
                        <a:pt x="4235" y="1934"/>
                      </a:lnTo>
                      <a:lnTo>
                        <a:pt x="4557" y="2182"/>
                      </a:lnTo>
                      <a:lnTo>
                        <a:pt x="4879" y="2380"/>
                      </a:lnTo>
                      <a:lnTo>
                        <a:pt x="5276" y="2603"/>
                      </a:lnTo>
                      <a:lnTo>
                        <a:pt x="5598" y="2802"/>
                      </a:lnTo>
                      <a:lnTo>
                        <a:pt x="5920" y="3025"/>
                      </a:lnTo>
                      <a:lnTo>
                        <a:pt x="6291" y="3273"/>
                      </a:lnTo>
                      <a:lnTo>
                        <a:pt x="6688" y="3546"/>
                      </a:lnTo>
                      <a:lnTo>
                        <a:pt x="7010" y="3794"/>
                      </a:lnTo>
                      <a:lnTo>
                        <a:pt x="7431" y="4067"/>
                      </a:lnTo>
                      <a:lnTo>
                        <a:pt x="7802" y="4339"/>
                      </a:lnTo>
                      <a:lnTo>
                        <a:pt x="8223" y="4687"/>
                      </a:lnTo>
                      <a:lnTo>
                        <a:pt x="8620" y="4959"/>
                      </a:lnTo>
                      <a:lnTo>
                        <a:pt x="8991" y="5257"/>
                      </a:lnTo>
                      <a:lnTo>
                        <a:pt x="10255" y="6224"/>
                      </a:lnTo>
                      <a:lnTo>
                        <a:pt x="10676" y="6621"/>
                      </a:lnTo>
                      <a:lnTo>
                        <a:pt x="11518" y="7365"/>
                      </a:lnTo>
                      <a:lnTo>
                        <a:pt x="11964" y="7737"/>
                      </a:lnTo>
                      <a:lnTo>
                        <a:pt x="12385" y="8134"/>
                      </a:lnTo>
                      <a:lnTo>
                        <a:pt x="12806" y="8555"/>
                      </a:lnTo>
                      <a:lnTo>
                        <a:pt x="13277" y="8977"/>
                      </a:lnTo>
                      <a:lnTo>
                        <a:pt x="13648" y="9398"/>
                      </a:lnTo>
                      <a:lnTo>
                        <a:pt x="14119" y="9820"/>
                      </a:lnTo>
                      <a:lnTo>
                        <a:pt x="14540" y="10291"/>
                      </a:lnTo>
                      <a:lnTo>
                        <a:pt x="15011" y="10713"/>
                      </a:lnTo>
                      <a:lnTo>
                        <a:pt x="15382" y="11184"/>
                      </a:lnTo>
                      <a:lnTo>
                        <a:pt x="15853" y="11655"/>
                      </a:lnTo>
                      <a:lnTo>
                        <a:pt x="16224" y="12126"/>
                      </a:lnTo>
                      <a:lnTo>
                        <a:pt x="16670" y="12647"/>
                      </a:lnTo>
                      <a:lnTo>
                        <a:pt x="17933" y="14209"/>
                      </a:lnTo>
                      <a:lnTo>
                        <a:pt x="18355" y="14780"/>
                      </a:lnTo>
                      <a:lnTo>
                        <a:pt x="18726" y="15325"/>
                      </a:lnTo>
                      <a:lnTo>
                        <a:pt x="19147" y="15896"/>
                      </a:lnTo>
                      <a:lnTo>
                        <a:pt x="19544" y="16466"/>
                      </a:lnTo>
                      <a:lnTo>
                        <a:pt x="19965" y="17086"/>
                      </a:lnTo>
                      <a:lnTo>
                        <a:pt x="20287" y="17656"/>
                      </a:lnTo>
                      <a:lnTo>
                        <a:pt x="20708" y="18252"/>
                      </a:lnTo>
                      <a:lnTo>
                        <a:pt x="21079" y="18872"/>
                      </a:lnTo>
                      <a:lnTo>
                        <a:pt x="21451" y="19541"/>
                      </a:lnTo>
                      <a:lnTo>
                        <a:pt x="21599" y="21600"/>
                      </a:lnTo>
                      <a:lnTo>
                        <a:pt x="21500" y="21550"/>
                      </a:lnTo>
                      <a:lnTo>
                        <a:pt x="21451" y="21426"/>
                      </a:lnTo>
                      <a:lnTo>
                        <a:pt x="21426" y="21327"/>
                      </a:lnTo>
                      <a:lnTo>
                        <a:pt x="21377" y="21228"/>
                      </a:lnTo>
                      <a:lnTo>
                        <a:pt x="21277" y="21079"/>
                      </a:lnTo>
                      <a:lnTo>
                        <a:pt x="21228" y="20955"/>
                      </a:lnTo>
                      <a:lnTo>
                        <a:pt x="21079" y="20756"/>
                      </a:lnTo>
                      <a:lnTo>
                        <a:pt x="20980" y="20583"/>
                      </a:lnTo>
                      <a:lnTo>
                        <a:pt x="20856" y="20384"/>
                      </a:lnTo>
                      <a:lnTo>
                        <a:pt x="20757" y="20136"/>
                      </a:lnTo>
                      <a:lnTo>
                        <a:pt x="20609" y="19913"/>
                      </a:lnTo>
                      <a:lnTo>
                        <a:pt x="20485" y="19665"/>
                      </a:lnTo>
                      <a:lnTo>
                        <a:pt x="20336" y="19442"/>
                      </a:lnTo>
                      <a:lnTo>
                        <a:pt x="20188" y="19144"/>
                      </a:lnTo>
                      <a:lnTo>
                        <a:pt x="19965" y="18872"/>
                      </a:lnTo>
                      <a:lnTo>
                        <a:pt x="19816" y="18549"/>
                      </a:lnTo>
                      <a:lnTo>
                        <a:pt x="19568" y="18202"/>
                      </a:lnTo>
                      <a:lnTo>
                        <a:pt x="19395" y="17929"/>
                      </a:lnTo>
                      <a:lnTo>
                        <a:pt x="19147" y="17557"/>
                      </a:lnTo>
                      <a:lnTo>
                        <a:pt x="18924" y="17235"/>
                      </a:lnTo>
                      <a:lnTo>
                        <a:pt x="18677" y="16838"/>
                      </a:lnTo>
                      <a:lnTo>
                        <a:pt x="18454" y="16516"/>
                      </a:lnTo>
                      <a:lnTo>
                        <a:pt x="18156" y="16144"/>
                      </a:lnTo>
                      <a:lnTo>
                        <a:pt x="17884" y="15772"/>
                      </a:lnTo>
                      <a:lnTo>
                        <a:pt x="17636" y="15375"/>
                      </a:lnTo>
                      <a:lnTo>
                        <a:pt x="17364" y="15003"/>
                      </a:lnTo>
                      <a:lnTo>
                        <a:pt x="17042" y="14581"/>
                      </a:lnTo>
                      <a:lnTo>
                        <a:pt x="16744" y="14160"/>
                      </a:lnTo>
                      <a:lnTo>
                        <a:pt x="16422" y="13788"/>
                      </a:lnTo>
                      <a:lnTo>
                        <a:pt x="16100" y="13366"/>
                      </a:lnTo>
                      <a:lnTo>
                        <a:pt x="15729" y="12920"/>
                      </a:lnTo>
                      <a:lnTo>
                        <a:pt x="15382" y="12498"/>
                      </a:lnTo>
                      <a:lnTo>
                        <a:pt x="14639" y="11655"/>
                      </a:lnTo>
                      <a:lnTo>
                        <a:pt x="14218" y="11233"/>
                      </a:lnTo>
                      <a:lnTo>
                        <a:pt x="13846" y="10812"/>
                      </a:lnTo>
                      <a:lnTo>
                        <a:pt x="13450" y="10341"/>
                      </a:lnTo>
                      <a:lnTo>
                        <a:pt x="13029" y="9969"/>
                      </a:lnTo>
                      <a:lnTo>
                        <a:pt x="11666" y="8605"/>
                      </a:lnTo>
                      <a:lnTo>
                        <a:pt x="11245" y="8208"/>
                      </a:lnTo>
                      <a:lnTo>
                        <a:pt x="10775" y="7737"/>
                      </a:lnTo>
                      <a:lnTo>
                        <a:pt x="10304" y="7365"/>
                      </a:lnTo>
                      <a:lnTo>
                        <a:pt x="9833" y="6943"/>
                      </a:lnTo>
                      <a:lnTo>
                        <a:pt x="9313" y="6571"/>
                      </a:lnTo>
                      <a:lnTo>
                        <a:pt x="8273" y="5728"/>
                      </a:lnTo>
                      <a:lnTo>
                        <a:pt x="7753" y="5331"/>
                      </a:lnTo>
                      <a:lnTo>
                        <a:pt x="7208" y="4959"/>
                      </a:lnTo>
                      <a:lnTo>
                        <a:pt x="6638" y="4587"/>
                      </a:lnTo>
                      <a:lnTo>
                        <a:pt x="6068" y="4166"/>
                      </a:lnTo>
                      <a:lnTo>
                        <a:pt x="5499" y="3819"/>
                      </a:lnTo>
                      <a:lnTo>
                        <a:pt x="4929" y="3496"/>
                      </a:lnTo>
                      <a:lnTo>
                        <a:pt x="4384" y="3124"/>
                      </a:lnTo>
                      <a:lnTo>
                        <a:pt x="3765" y="2802"/>
                      </a:lnTo>
                      <a:lnTo>
                        <a:pt x="3145" y="2455"/>
                      </a:lnTo>
                      <a:lnTo>
                        <a:pt x="2526" y="2182"/>
                      </a:lnTo>
                      <a:lnTo>
                        <a:pt x="1882" y="1859"/>
                      </a:lnTo>
                      <a:lnTo>
                        <a:pt x="1263" y="1562"/>
                      </a:lnTo>
                      <a:lnTo>
                        <a:pt x="594" y="1289"/>
                      </a:lnTo>
                      <a:lnTo>
                        <a:pt x="0" y="1041"/>
                      </a:lnTo>
                      <a:lnTo>
                        <a:pt x="693"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0" name="AutoShape 112"/>
                <p:cNvSpPr>
                  <a:spLocks/>
                </p:cNvSpPr>
                <p:nvPr/>
              </p:nvSpPr>
              <p:spPr bwMode="auto">
                <a:xfrm>
                  <a:off x="931465" y="674052"/>
                  <a:ext cx="457204" cy="472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990" y="148"/>
                      </a:lnTo>
                      <a:lnTo>
                        <a:pt x="1263" y="247"/>
                      </a:lnTo>
                      <a:lnTo>
                        <a:pt x="1362" y="347"/>
                      </a:lnTo>
                      <a:lnTo>
                        <a:pt x="1535" y="396"/>
                      </a:lnTo>
                      <a:lnTo>
                        <a:pt x="1684" y="471"/>
                      </a:lnTo>
                      <a:lnTo>
                        <a:pt x="1932" y="619"/>
                      </a:lnTo>
                      <a:lnTo>
                        <a:pt x="2105" y="719"/>
                      </a:lnTo>
                      <a:lnTo>
                        <a:pt x="2353" y="867"/>
                      </a:lnTo>
                      <a:lnTo>
                        <a:pt x="2576" y="942"/>
                      </a:lnTo>
                      <a:lnTo>
                        <a:pt x="2873" y="1140"/>
                      </a:lnTo>
                      <a:lnTo>
                        <a:pt x="3096" y="1239"/>
                      </a:lnTo>
                      <a:lnTo>
                        <a:pt x="3393" y="1413"/>
                      </a:lnTo>
                      <a:lnTo>
                        <a:pt x="3666" y="1562"/>
                      </a:lnTo>
                      <a:lnTo>
                        <a:pt x="3938" y="1760"/>
                      </a:lnTo>
                      <a:lnTo>
                        <a:pt x="4235" y="1934"/>
                      </a:lnTo>
                      <a:lnTo>
                        <a:pt x="4879" y="2331"/>
                      </a:lnTo>
                      <a:lnTo>
                        <a:pt x="5226" y="2554"/>
                      </a:lnTo>
                      <a:lnTo>
                        <a:pt x="5548" y="2752"/>
                      </a:lnTo>
                      <a:lnTo>
                        <a:pt x="5920" y="2975"/>
                      </a:lnTo>
                      <a:lnTo>
                        <a:pt x="6242" y="3273"/>
                      </a:lnTo>
                      <a:lnTo>
                        <a:pt x="6688" y="3496"/>
                      </a:lnTo>
                      <a:lnTo>
                        <a:pt x="7010" y="3794"/>
                      </a:lnTo>
                      <a:lnTo>
                        <a:pt x="7381" y="4067"/>
                      </a:lnTo>
                      <a:lnTo>
                        <a:pt x="7802" y="4339"/>
                      </a:lnTo>
                      <a:lnTo>
                        <a:pt x="8223" y="4637"/>
                      </a:lnTo>
                      <a:lnTo>
                        <a:pt x="8595" y="4910"/>
                      </a:lnTo>
                      <a:lnTo>
                        <a:pt x="8991" y="5232"/>
                      </a:lnTo>
                      <a:lnTo>
                        <a:pt x="9412" y="5579"/>
                      </a:lnTo>
                      <a:lnTo>
                        <a:pt x="10255" y="6224"/>
                      </a:lnTo>
                      <a:lnTo>
                        <a:pt x="10676" y="6571"/>
                      </a:lnTo>
                      <a:lnTo>
                        <a:pt x="11047" y="6943"/>
                      </a:lnTo>
                      <a:lnTo>
                        <a:pt x="11518" y="7315"/>
                      </a:lnTo>
                      <a:lnTo>
                        <a:pt x="11939" y="7687"/>
                      </a:lnTo>
                      <a:lnTo>
                        <a:pt x="12385" y="8084"/>
                      </a:lnTo>
                      <a:lnTo>
                        <a:pt x="12806" y="8506"/>
                      </a:lnTo>
                      <a:lnTo>
                        <a:pt x="13277" y="8927"/>
                      </a:lnTo>
                      <a:lnTo>
                        <a:pt x="13698" y="9299"/>
                      </a:lnTo>
                      <a:lnTo>
                        <a:pt x="14119" y="9770"/>
                      </a:lnTo>
                      <a:lnTo>
                        <a:pt x="15011" y="10663"/>
                      </a:lnTo>
                      <a:lnTo>
                        <a:pt x="16274" y="12077"/>
                      </a:lnTo>
                      <a:lnTo>
                        <a:pt x="17116" y="13118"/>
                      </a:lnTo>
                      <a:lnTo>
                        <a:pt x="17562" y="13639"/>
                      </a:lnTo>
                      <a:lnTo>
                        <a:pt x="17983" y="14160"/>
                      </a:lnTo>
                      <a:lnTo>
                        <a:pt x="18404" y="14730"/>
                      </a:lnTo>
                      <a:lnTo>
                        <a:pt x="18776" y="15251"/>
                      </a:lnTo>
                      <a:lnTo>
                        <a:pt x="19197" y="15846"/>
                      </a:lnTo>
                      <a:lnTo>
                        <a:pt x="19568" y="16416"/>
                      </a:lnTo>
                      <a:lnTo>
                        <a:pt x="19989" y="17036"/>
                      </a:lnTo>
                      <a:lnTo>
                        <a:pt x="20336" y="17607"/>
                      </a:lnTo>
                      <a:lnTo>
                        <a:pt x="20708" y="18202"/>
                      </a:lnTo>
                      <a:lnTo>
                        <a:pt x="21129" y="18822"/>
                      </a:lnTo>
                      <a:lnTo>
                        <a:pt x="21500" y="19541"/>
                      </a:lnTo>
                      <a:lnTo>
                        <a:pt x="21600" y="21599"/>
                      </a:lnTo>
                      <a:lnTo>
                        <a:pt x="21550" y="21500"/>
                      </a:lnTo>
                      <a:lnTo>
                        <a:pt x="21500" y="21426"/>
                      </a:lnTo>
                      <a:lnTo>
                        <a:pt x="21451" y="21277"/>
                      </a:lnTo>
                      <a:lnTo>
                        <a:pt x="21327" y="21029"/>
                      </a:lnTo>
                      <a:lnTo>
                        <a:pt x="21277" y="20905"/>
                      </a:lnTo>
                      <a:lnTo>
                        <a:pt x="21129" y="20707"/>
                      </a:lnTo>
                      <a:lnTo>
                        <a:pt x="21030" y="20533"/>
                      </a:lnTo>
                      <a:lnTo>
                        <a:pt x="20906" y="20335"/>
                      </a:lnTo>
                      <a:lnTo>
                        <a:pt x="20807" y="20136"/>
                      </a:lnTo>
                      <a:lnTo>
                        <a:pt x="20658" y="19864"/>
                      </a:lnTo>
                      <a:lnTo>
                        <a:pt x="20510" y="19616"/>
                      </a:lnTo>
                      <a:lnTo>
                        <a:pt x="20386" y="19392"/>
                      </a:lnTo>
                      <a:lnTo>
                        <a:pt x="20237" y="19120"/>
                      </a:lnTo>
                      <a:lnTo>
                        <a:pt x="19989" y="18822"/>
                      </a:lnTo>
                      <a:lnTo>
                        <a:pt x="19816" y="18500"/>
                      </a:lnTo>
                      <a:lnTo>
                        <a:pt x="19618" y="18152"/>
                      </a:lnTo>
                      <a:lnTo>
                        <a:pt x="19444" y="17880"/>
                      </a:lnTo>
                      <a:lnTo>
                        <a:pt x="19197" y="17508"/>
                      </a:lnTo>
                      <a:lnTo>
                        <a:pt x="18974" y="17185"/>
                      </a:lnTo>
                      <a:lnTo>
                        <a:pt x="18726" y="16838"/>
                      </a:lnTo>
                      <a:lnTo>
                        <a:pt x="18503" y="16516"/>
                      </a:lnTo>
                      <a:lnTo>
                        <a:pt x="18206" y="16094"/>
                      </a:lnTo>
                      <a:lnTo>
                        <a:pt x="17933" y="15722"/>
                      </a:lnTo>
                      <a:lnTo>
                        <a:pt x="17636" y="15325"/>
                      </a:lnTo>
                      <a:lnTo>
                        <a:pt x="17364" y="14953"/>
                      </a:lnTo>
                      <a:lnTo>
                        <a:pt x="17042" y="14532"/>
                      </a:lnTo>
                      <a:lnTo>
                        <a:pt x="16744" y="14160"/>
                      </a:lnTo>
                      <a:lnTo>
                        <a:pt x="16422" y="13738"/>
                      </a:lnTo>
                      <a:lnTo>
                        <a:pt x="16100" y="13366"/>
                      </a:lnTo>
                      <a:lnTo>
                        <a:pt x="15754" y="12895"/>
                      </a:lnTo>
                      <a:lnTo>
                        <a:pt x="15382" y="12449"/>
                      </a:lnTo>
                      <a:lnTo>
                        <a:pt x="14267" y="11184"/>
                      </a:lnTo>
                      <a:lnTo>
                        <a:pt x="13871" y="10762"/>
                      </a:lnTo>
                      <a:lnTo>
                        <a:pt x="13029" y="9919"/>
                      </a:lnTo>
                      <a:lnTo>
                        <a:pt x="12608" y="9448"/>
                      </a:lnTo>
                      <a:lnTo>
                        <a:pt x="12137" y="9051"/>
                      </a:lnTo>
                      <a:lnTo>
                        <a:pt x="11716" y="8580"/>
                      </a:lnTo>
                      <a:lnTo>
                        <a:pt x="9833" y="6894"/>
                      </a:lnTo>
                      <a:lnTo>
                        <a:pt x="9363" y="6522"/>
                      </a:lnTo>
                      <a:lnTo>
                        <a:pt x="8793" y="6100"/>
                      </a:lnTo>
                      <a:lnTo>
                        <a:pt x="8273" y="5678"/>
                      </a:lnTo>
                      <a:lnTo>
                        <a:pt x="7753" y="5282"/>
                      </a:lnTo>
                      <a:lnTo>
                        <a:pt x="7233" y="4910"/>
                      </a:lnTo>
                      <a:lnTo>
                        <a:pt x="6688" y="4538"/>
                      </a:lnTo>
                      <a:lnTo>
                        <a:pt x="6118" y="4166"/>
                      </a:lnTo>
                      <a:lnTo>
                        <a:pt x="5499" y="3794"/>
                      </a:lnTo>
                      <a:lnTo>
                        <a:pt x="4929" y="3447"/>
                      </a:lnTo>
                      <a:lnTo>
                        <a:pt x="4334" y="3075"/>
                      </a:lnTo>
                      <a:lnTo>
                        <a:pt x="3765" y="2752"/>
                      </a:lnTo>
                      <a:lnTo>
                        <a:pt x="3145" y="2405"/>
                      </a:lnTo>
                      <a:lnTo>
                        <a:pt x="2526" y="2132"/>
                      </a:lnTo>
                      <a:lnTo>
                        <a:pt x="1882" y="1810"/>
                      </a:lnTo>
                      <a:lnTo>
                        <a:pt x="1263" y="1512"/>
                      </a:lnTo>
                      <a:lnTo>
                        <a:pt x="594" y="1239"/>
                      </a:lnTo>
                      <a:lnTo>
                        <a:pt x="0" y="1041"/>
                      </a:lnTo>
                      <a:lnTo>
                        <a:pt x="693"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1" name="AutoShape 113"/>
                <p:cNvSpPr>
                  <a:spLocks/>
                </p:cNvSpPr>
                <p:nvPr/>
              </p:nvSpPr>
              <p:spPr bwMode="auto">
                <a:xfrm>
                  <a:off x="1055292" y="28044"/>
                  <a:ext cx="73026" cy="931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3"/>
                      </a:lnTo>
                      <a:lnTo>
                        <a:pt x="302" y="476"/>
                      </a:lnTo>
                      <a:lnTo>
                        <a:pt x="604" y="627"/>
                      </a:lnTo>
                      <a:lnTo>
                        <a:pt x="604" y="928"/>
                      </a:lnTo>
                      <a:lnTo>
                        <a:pt x="906" y="1129"/>
                      </a:lnTo>
                      <a:lnTo>
                        <a:pt x="1510" y="1556"/>
                      </a:lnTo>
                      <a:lnTo>
                        <a:pt x="1812" y="1794"/>
                      </a:lnTo>
                      <a:lnTo>
                        <a:pt x="1812" y="2033"/>
                      </a:lnTo>
                      <a:lnTo>
                        <a:pt x="2416" y="2560"/>
                      </a:lnTo>
                      <a:lnTo>
                        <a:pt x="2567" y="2849"/>
                      </a:lnTo>
                      <a:lnTo>
                        <a:pt x="2567" y="3100"/>
                      </a:lnTo>
                      <a:lnTo>
                        <a:pt x="3172" y="3413"/>
                      </a:lnTo>
                      <a:lnTo>
                        <a:pt x="3172" y="3727"/>
                      </a:lnTo>
                      <a:lnTo>
                        <a:pt x="3776" y="4041"/>
                      </a:lnTo>
                      <a:lnTo>
                        <a:pt x="3776" y="4367"/>
                      </a:lnTo>
                      <a:lnTo>
                        <a:pt x="4380" y="4731"/>
                      </a:lnTo>
                      <a:lnTo>
                        <a:pt x="4682" y="5057"/>
                      </a:lnTo>
                      <a:lnTo>
                        <a:pt x="4984" y="5396"/>
                      </a:lnTo>
                      <a:lnTo>
                        <a:pt x="5286" y="5760"/>
                      </a:lnTo>
                      <a:lnTo>
                        <a:pt x="5437" y="6112"/>
                      </a:lnTo>
                      <a:lnTo>
                        <a:pt x="5739" y="6476"/>
                      </a:lnTo>
                      <a:lnTo>
                        <a:pt x="6041" y="6852"/>
                      </a:lnTo>
                      <a:lnTo>
                        <a:pt x="6646" y="7216"/>
                      </a:lnTo>
                      <a:lnTo>
                        <a:pt x="6948" y="7618"/>
                      </a:lnTo>
                      <a:lnTo>
                        <a:pt x="7250" y="7969"/>
                      </a:lnTo>
                      <a:lnTo>
                        <a:pt x="7552" y="8358"/>
                      </a:lnTo>
                      <a:lnTo>
                        <a:pt x="7854" y="8710"/>
                      </a:lnTo>
                      <a:lnTo>
                        <a:pt x="8156" y="9124"/>
                      </a:lnTo>
                      <a:lnTo>
                        <a:pt x="8307" y="9475"/>
                      </a:lnTo>
                      <a:lnTo>
                        <a:pt x="8609" y="9864"/>
                      </a:lnTo>
                      <a:lnTo>
                        <a:pt x="8911" y="10241"/>
                      </a:lnTo>
                      <a:lnTo>
                        <a:pt x="9516" y="10618"/>
                      </a:lnTo>
                      <a:lnTo>
                        <a:pt x="9516" y="10981"/>
                      </a:lnTo>
                      <a:lnTo>
                        <a:pt x="9818" y="11358"/>
                      </a:lnTo>
                      <a:lnTo>
                        <a:pt x="10422" y="11722"/>
                      </a:lnTo>
                      <a:lnTo>
                        <a:pt x="10724" y="12099"/>
                      </a:lnTo>
                      <a:lnTo>
                        <a:pt x="10724" y="12462"/>
                      </a:lnTo>
                      <a:lnTo>
                        <a:pt x="11026" y="12814"/>
                      </a:lnTo>
                      <a:lnTo>
                        <a:pt x="11177" y="13178"/>
                      </a:lnTo>
                      <a:lnTo>
                        <a:pt x="11479" y="13517"/>
                      </a:lnTo>
                      <a:lnTo>
                        <a:pt x="11781" y="13843"/>
                      </a:lnTo>
                      <a:lnTo>
                        <a:pt x="12083" y="14182"/>
                      </a:lnTo>
                      <a:lnTo>
                        <a:pt x="12083" y="14496"/>
                      </a:lnTo>
                      <a:lnTo>
                        <a:pt x="12386" y="14822"/>
                      </a:lnTo>
                      <a:lnTo>
                        <a:pt x="12688" y="15111"/>
                      </a:lnTo>
                      <a:lnTo>
                        <a:pt x="12688" y="15399"/>
                      </a:lnTo>
                      <a:lnTo>
                        <a:pt x="12990" y="15663"/>
                      </a:lnTo>
                      <a:lnTo>
                        <a:pt x="13292" y="15952"/>
                      </a:lnTo>
                      <a:lnTo>
                        <a:pt x="13292" y="16441"/>
                      </a:lnTo>
                      <a:lnTo>
                        <a:pt x="13594" y="16680"/>
                      </a:lnTo>
                      <a:lnTo>
                        <a:pt x="13594" y="17119"/>
                      </a:lnTo>
                      <a:lnTo>
                        <a:pt x="13896" y="17307"/>
                      </a:lnTo>
                      <a:lnTo>
                        <a:pt x="13896" y="17495"/>
                      </a:lnTo>
                      <a:lnTo>
                        <a:pt x="14047" y="17659"/>
                      </a:lnTo>
                      <a:lnTo>
                        <a:pt x="15255" y="21599"/>
                      </a:lnTo>
                      <a:lnTo>
                        <a:pt x="21599" y="21537"/>
                      </a:lnTo>
                      <a:lnTo>
                        <a:pt x="20391" y="17947"/>
                      </a:lnTo>
                      <a:lnTo>
                        <a:pt x="20089" y="17897"/>
                      </a:lnTo>
                      <a:lnTo>
                        <a:pt x="20089" y="17734"/>
                      </a:lnTo>
                      <a:lnTo>
                        <a:pt x="19787" y="17621"/>
                      </a:lnTo>
                      <a:lnTo>
                        <a:pt x="19787" y="17182"/>
                      </a:lnTo>
                      <a:lnTo>
                        <a:pt x="19636" y="16993"/>
                      </a:lnTo>
                      <a:lnTo>
                        <a:pt x="19636" y="16805"/>
                      </a:lnTo>
                      <a:lnTo>
                        <a:pt x="19032" y="16567"/>
                      </a:lnTo>
                      <a:lnTo>
                        <a:pt x="19032" y="16328"/>
                      </a:lnTo>
                      <a:lnTo>
                        <a:pt x="18730" y="16065"/>
                      </a:lnTo>
                      <a:lnTo>
                        <a:pt x="18730" y="15801"/>
                      </a:lnTo>
                      <a:lnTo>
                        <a:pt x="18427" y="15512"/>
                      </a:lnTo>
                      <a:lnTo>
                        <a:pt x="18427" y="15224"/>
                      </a:lnTo>
                      <a:lnTo>
                        <a:pt x="18125" y="14897"/>
                      </a:lnTo>
                      <a:lnTo>
                        <a:pt x="17823" y="14584"/>
                      </a:lnTo>
                      <a:lnTo>
                        <a:pt x="17521" y="14257"/>
                      </a:lnTo>
                      <a:lnTo>
                        <a:pt x="17219" y="13918"/>
                      </a:lnTo>
                      <a:lnTo>
                        <a:pt x="16917" y="13529"/>
                      </a:lnTo>
                      <a:lnTo>
                        <a:pt x="16766" y="13178"/>
                      </a:lnTo>
                      <a:lnTo>
                        <a:pt x="16464" y="12801"/>
                      </a:lnTo>
                      <a:lnTo>
                        <a:pt x="16464" y="12437"/>
                      </a:lnTo>
                      <a:lnTo>
                        <a:pt x="16162" y="12036"/>
                      </a:lnTo>
                      <a:lnTo>
                        <a:pt x="15558" y="11647"/>
                      </a:lnTo>
                      <a:lnTo>
                        <a:pt x="15255" y="11245"/>
                      </a:lnTo>
                      <a:lnTo>
                        <a:pt x="15255" y="10869"/>
                      </a:lnTo>
                      <a:lnTo>
                        <a:pt x="14953" y="10454"/>
                      </a:lnTo>
                      <a:lnTo>
                        <a:pt x="14349" y="9651"/>
                      </a:lnTo>
                      <a:lnTo>
                        <a:pt x="14047" y="9237"/>
                      </a:lnTo>
                      <a:lnTo>
                        <a:pt x="13594" y="8810"/>
                      </a:lnTo>
                      <a:lnTo>
                        <a:pt x="13292" y="8409"/>
                      </a:lnTo>
                      <a:lnTo>
                        <a:pt x="12990" y="7969"/>
                      </a:lnTo>
                      <a:lnTo>
                        <a:pt x="12688" y="7593"/>
                      </a:lnTo>
                      <a:lnTo>
                        <a:pt x="12386" y="7166"/>
                      </a:lnTo>
                      <a:lnTo>
                        <a:pt x="12083" y="6752"/>
                      </a:lnTo>
                      <a:lnTo>
                        <a:pt x="11479" y="6375"/>
                      </a:lnTo>
                      <a:lnTo>
                        <a:pt x="11479" y="5999"/>
                      </a:lnTo>
                      <a:lnTo>
                        <a:pt x="11026" y="5585"/>
                      </a:lnTo>
                      <a:lnTo>
                        <a:pt x="10724" y="5208"/>
                      </a:lnTo>
                      <a:lnTo>
                        <a:pt x="10422" y="4819"/>
                      </a:lnTo>
                      <a:lnTo>
                        <a:pt x="10120" y="4468"/>
                      </a:lnTo>
                      <a:lnTo>
                        <a:pt x="9818" y="4104"/>
                      </a:lnTo>
                      <a:lnTo>
                        <a:pt x="9516" y="3752"/>
                      </a:lnTo>
                      <a:lnTo>
                        <a:pt x="9213" y="3413"/>
                      </a:lnTo>
                      <a:lnTo>
                        <a:pt x="8911" y="3100"/>
                      </a:lnTo>
                      <a:lnTo>
                        <a:pt x="8609" y="2773"/>
                      </a:lnTo>
                      <a:lnTo>
                        <a:pt x="8307" y="2485"/>
                      </a:lnTo>
                      <a:lnTo>
                        <a:pt x="7854" y="2171"/>
                      </a:lnTo>
                      <a:lnTo>
                        <a:pt x="7854" y="1907"/>
                      </a:lnTo>
                      <a:lnTo>
                        <a:pt x="7552" y="1631"/>
                      </a:lnTo>
                      <a:lnTo>
                        <a:pt x="7250" y="1405"/>
                      </a:lnTo>
                      <a:lnTo>
                        <a:pt x="6948" y="1167"/>
                      </a:lnTo>
                      <a:lnTo>
                        <a:pt x="6948" y="978"/>
                      </a:lnTo>
                      <a:lnTo>
                        <a:pt x="6344" y="765"/>
                      </a:lnTo>
                      <a:lnTo>
                        <a:pt x="5739" y="439"/>
                      </a:lnTo>
                      <a:lnTo>
                        <a:pt x="5739" y="313"/>
                      </a:lnTo>
                      <a:lnTo>
                        <a:pt x="5437" y="188"/>
                      </a:lnTo>
                      <a:lnTo>
                        <a:pt x="5437" y="100"/>
                      </a:lnTo>
                      <a:lnTo>
                        <a:pt x="5286" y="25"/>
                      </a:lnTo>
                      <a:lnTo>
                        <a:pt x="5286"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2" name="AutoShape 114"/>
                <p:cNvSpPr>
                  <a:spLocks/>
                </p:cNvSpPr>
                <p:nvPr/>
              </p:nvSpPr>
              <p:spPr bwMode="auto">
                <a:xfrm>
                  <a:off x="1112442" y="23282"/>
                  <a:ext cx="74614" cy="938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2"/>
                      </a:lnTo>
                      <a:lnTo>
                        <a:pt x="310" y="1768"/>
                      </a:lnTo>
                      <a:lnTo>
                        <a:pt x="310" y="2005"/>
                      </a:lnTo>
                      <a:lnTo>
                        <a:pt x="621" y="2267"/>
                      </a:lnTo>
                      <a:lnTo>
                        <a:pt x="621" y="3712"/>
                      </a:lnTo>
                      <a:lnTo>
                        <a:pt x="932" y="4048"/>
                      </a:lnTo>
                      <a:lnTo>
                        <a:pt x="932" y="5044"/>
                      </a:lnTo>
                      <a:lnTo>
                        <a:pt x="1243" y="5393"/>
                      </a:lnTo>
                      <a:lnTo>
                        <a:pt x="1243" y="5755"/>
                      </a:lnTo>
                      <a:lnTo>
                        <a:pt x="1553" y="6128"/>
                      </a:lnTo>
                      <a:lnTo>
                        <a:pt x="1553" y="6863"/>
                      </a:lnTo>
                      <a:lnTo>
                        <a:pt x="1864" y="7249"/>
                      </a:lnTo>
                      <a:lnTo>
                        <a:pt x="2175" y="7648"/>
                      </a:lnTo>
                      <a:lnTo>
                        <a:pt x="2175" y="8408"/>
                      </a:lnTo>
                      <a:lnTo>
                        <a:pt x="2486" y="8782"/>
                      </a:lnTo>
                      <a:lnTo>
                        <a:pt x="2797" y="9180"/>
                      </a:lnTo>
                      <a:lnTo>
                        <a:pt x="2797" y="9566"/>
                      </a:lnTo>
                      <a:lnTo>
                        <a:pt x="2952" y="9940"/>
                      </a:lnTo>
                      <a:lnTo>
                        <a:pt x="3263" y="10351"/>
                      </a:lnTo>
                      <a:lnTo>
                        <a:pt x="3574" y="10750"/>
                      </a:lnTo>
                      <a:lnTo>
                        <a:pt x="3574" y="11123"/>
                      </a:lnTo>
                      <a:lnTo>
                        <a:pt x="3884" y="11534"/>
                      </a:lnTo>
                      <a:lnTo>
                        <a:pt x="3884" y="11908"/>
                      </a:lnTo>
                      <a:lnTo>
                        <a:pt x="4195" y="12294"/>
                      </a:lnTo>
                      <a:lnTo>
                        <a:pt x="4817" y="13042"/>
                      </a:lnTo>
                      <a:lnTo>
                        <a:pt x="5128" y="13428"/>
                      </a:lnTo>
                      <a:lnTo>
                        <a:pt x="5438" y="13777"/>
                      </a:lnTo>
                      <a:lnTo>
                        <a:pt x="5749" y="14138"/>
                      </a:lnTo>
                      <a:lnTo>
                        <a:pt x="5905" y="14487"/>
                      </a:lnTo>
                      <a:lnTo>
                        <a:pt x="6215" y="14823"/>
                      </a:lnTo>
                      <a:lnTo>
                        <a:pt x="6526" y="15184"/>
                      </a:lnTo>
                      <a:lnTo>
                        <a:pt x="6837" y="15508"/>
                      </a:lnTo>
                      <a:lnTo>
                        <a:pt x="7458" y="16131"/>
                      </a:lnTo>
                      <a:lnTo>
                        <a:pt x="7769" y="16430"/>
                      </a:lnTo>
                      <a:lnTo>
                        <a:pt x="8391" y="16716"/>
                      </a:lnTo>
                      <a:lnTo>
                        <a:pt x="8702" y="17003"/>
                      </a:lnTo>
                      <a:lnTo>
                        <a:pt x="8857" y="17265"/>
                      </a:lnTo>
                      <a:lnTo>
                        <a:pt x="9168" y="17526"/>
                      </a:lnTo>
                      <a:lnTo>
                        <a:pt x="9789" y="17788"/>
                      </a:lnTo>
                      <a:lnTo>
                        <a:pt x="10411" y="18000"/>
                      </a:lnTo>
                      <a:lnTo>
                        <a:pt x="10722" y="18236"/>
                      </a:lnTo>
                      <a:lnTo>
                        <a:pt x="11343" y="18448"/>
                      </a:lnTo>
                      <a:lnTo>
                        <a:pt x="14607" y="21600"/>
                      </a:lnTo>
                      <a:lnTo>
                        <a:pt x="21600" y="21600"/>
                      </a:lnTo>
                      <a:lnTo>
                        <a:pt x="16938" y="18809"/>
                      </a:lnTo>
                      <a:lnTo>
                        <a:pt x="16938" y="18759"/>
                      </a:lnTo>
                      <a:lnTo>
                        <a:pt x="16627" y="18710"/>
                      </a:lnTo>
                      <a:lnTo>
                        <a:pt x="16627" y="18448"/>
                      </a:lnTo>
                      <a:lnTo>
                        <a:pt x="16316" y="18348"/>
                      </a:lnTo>
                      <a:lnTo>
                        <a:pt x="16316" y="18236"/>
                      </a:lnTo>
                      <a:lnTo>
                        <a:pt x="16005" y="18074"/>
                      </a:lnTo>
                      <a:lnTo>
                        <a:pt x="16005" y="17925"/>
                      </a:lnTo>
                      <a:lnTo>
                        <a:pt x="15073" y="17364"/>
                      </a:lnTo>
                      <a:lnTo>
                        <a:pt x="15073" y="17140"/>
                      </a:lnTo>
                      <a:lnTo>
                        <a:pt x="14917" y="16903"/>
                      </a:lnTo>
                      <a:lnTo>
                        <a:pt x="14917" y="16692"/>
                      </a:lnTo>
                      <a:lnTo>
                        <a:pt x="14296" y="16168"/>
                      </a:lnTo>
                      <a:lnTo>
                        <a:pt x="13985" y="15894"/>
                      </a:lnTo>
                      <a:lnTo>
                        <a:pt x="13674" y="15633"/>
                      </a:lnTo>
                      <a:lnTo>
                        <a:pt x="13053" y="15010"/>
                      </a:lnTo>
                      <a:lnTo>
                        <a:pt x="12742" y="14711"/>
                      </a:lnTo>
                      <a:lnTo>
                        <a:pt x="12431" y="14400"/>
                      </a:lnTo>
                      <a:lnTo>
                        <a:pt x="12120" y="14063"/>
                      </a:lnTo>
                      <a:lnTo>
                        <a:pt x="11810" y="13739"/>
                      </a:lnTo>
                      <a:lnTo>
                        <a:pt x="11654" y="13403"/>
                      </a:lnTo>
                      <a:lnTo>
                        <a:pt x="11343" y="13042"/>
                      </a:lnTo>
                      <a:lnTo>
                        <a:pt x="11033" y="12693"/>
                      </a:lnTo>
                      <a:lnTo>
                        <a:pt x="11033" y="12332"/>
                      </a:lnTo>
                      <a:lnTo>
                        <a:pt x="10722" y="11983"/>
                      </a:lnTo>
                      <a:lnTo>
                        <a:pt x="10411" y="11622"/>
                      </a:lnTo>
                      <a:lnTo>
                        <a:pt x="9789" y="11248"/>
                      </a:lnTo>
                      <a:lnTo>
                        <a:pt x="9789" y="10874"/>
                      </a:lnTo>
                      <a:lnTo>
                        <a:pt x="9168" y="10488"/>
                      </a:lnTo>
                      <a:lnTo>
                        <a:pt x="9168" y="10114"/>
                      </a:lnTo>
                      <a:lnTo>
                        <a:pt x="8857" y="9703"/>
                      </a:lnTo>
                      <a:lnTo>
                        <a:pt x="8702" y="9330"/>
                      </a:lnTo>
                      <a:lnTo>
                        <a:pt x="8391" y="8943"/>
                      </a:lnTo>
                      <a:lnTo>
                        <a:pt x="8391" y="8545"/>
                      </a:lnTo>
                      <a:lnTo>
                        <a:pt x="7769" y="8146"/>
                      </a:lnTo>
                      <a:lnTo>
                        <a:pt x="7769" y="7760"/>
                      </a:lnTo>
                      <a:lnTo>
                        <a:pt x="7458" y="7361"/>
                      </a:lnTo>
                      <a:lnTo>
                        <a:pt x="7148" y="6988"/>
                      </a:lnTo>
                      <a:lnTo>
                        <a:pt x="7148" y="6602"/>
                      </a:lnTo>
                      <a:lnTo>
                        <a:pt x="6837" y="6203"/>
                      </a:lnTo>
                      <a:lnTo>
                        <a:pt x="6837" y="5443"/>
                      </a:lnTo>
                      <a:lnTo>
                        <a:pt x="6526" y="5069"/>
                      </a:lnTo>
                      <a:lnTo>
                        <a:pt x="6526" y="4683"/>
                      </a:lnTo>
                      <a:lnTo>
                        <a:pt x="6215" y="4310"/>
                      </a:lnTo>
                      <a:lnTo>
                        <a:pt x="6215" y="1557"/>
                      </a:lnTo>
                      <a:lnTo>
                        <a:pt x="6526" y="1245"/>
                      </a:lnTo>
                      <a:lnTo>
                        <a:pt x="6526" y="946"/>
                      </a:lnTo>
                      <a:lnTo>
                        <a:pt x="6837" y="635"/>
                      </a:lnTo>
                      <a:lnTo>
                        <a:pt x="6837" y="348"/>
                      </a:lnTo>
                      <a:lnTo>
                        <a:pt x="7148" y="87"/>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3" name="AutoShape 115"/>
                <p:cNvSpPr>
                  <a:spLocks/>
                </p:cNvSpPr>
                <p:nvPr/>
              </p:nvSpPr>
              <p:spPr bwMode="auto">
                <a:xfrm>
                  <a:off x="1285482" y="20108"/>
                  <a:ext cx="80963"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0" y="412"/>
                      </a:lnTo>
                      <a:lnTo>
                        <a:pt x="561" y="707"/>
                      </a:lnTo>
                      <a:lnTo>
                        <a:pt x="561" y="884"/>
                      </a:lnTo>
                      <a:lnTo>
                        <a:pt x="841" y="1071"/>
                      </a:lnTo>
                      <a:lnTo>
                        <a:pt x="1122" y="1267"/>
                      </a:lnTo>
                      <a:lnTo>
                        <a:pt x="1402" y="1493"/>
                      </a:lnTo>
                      <a:lnTo>
                        <a:pt x="1402" y="1739"/>
                      </a:lnTo>
                      <a:lnTo>
                        <a:pt x="1683" y="1985"/>
                      </a:lnTo>
                      <a:lnTo>
                        <a:pt x="1963" y="2240"/>
                      </a:lnTo>
                      <a:lnTo>
                        <a:pt x="2384" y="2525"/>
                      </a:lnTo>
                      <a:lnTo>
                        <a:pt x="2384" y="2820"/>
                      </a:lnTo>
                      <a:lnTo>
                        <a:pt x="2664" y="3125"/>
                      </a:lnTo>
                      <a:lnTo>
                        <a:pt x="2945" y="3419"/>
                      </a:lnTo>
                      <a:lnTo>
                        <a:pt x="3225" y="3753"/>
                      </a:lnTo>
                      <a:lnTo>
                        <a:pt x="3506" y="4097"/>
                      </a:lnTo>
                      <a:lnTo>
                        <a:pt x="4067" y="4805"/>
                      </a:lnTo>
                      <a:lnTo>
                        <a:pt x="4628" y="5159"/>
                      </a:lnTo>
                      <a:lnTo>
                        <a:pt x="4768" y="5532"/>
                      </a:lnTo>
                      <a:lnTo>
                        <a:pt x="5049" y="5886"/>
                      </a:lnTo>
                      <a:lnTo>
                        <a:pt x="5329" y="6259"/>
                      </a:lnTo>
                      <a:lnTo>
                        <a:pt x="5890" y="6672"/>
                      </a:lnTo>
                      <a:lnTo>
                        <a:pt x="6171" y="7046"/>
                      </a:lnTo>
                      <a:lnTo>
                        <a:pt x="6451" y="7439"/>
                      </a:lnTo>
                      <a:lnTo>
                        <a:pt x="6732" y="7851"/>
                      </a:lnTo>
                      <a:lnTo>
                        <a:pt x="7293" y="8264"/>
                      </a:lnTo>
                      <a:lnTo>
                        <a:pt x="7433" y="8657"/>
                      </a:lnTo>
                      <a:lnTo>
                        <a:pt x="7714" y="9050"/>
                      </a:lnTo>
                      <a:lnTo>
                        <a:pt x="7994" y="9453"/>
                      </a:lnTo>
                      <a:lnTo>
                        <a:pt x="8275" y="9866"/>
                      </a:lnTo>
                      <a:lnTo>
                        <a:pt x="8555" y="10259"/>
                      </a:lnTo>
                      <a:lnTo>
                        <a:pt x="8836" y="10672"/>
                      </a:lnTo>
                      <a:lnTo>
                        <a:pt x="9116" y="11065"/>
                      </a:lnTo>
                      <a:lnTo>
                        <a:pt x="9677" y="11478"/>
                      </a:lnTo>
                      <a:lnTo>
                        <a:pt x="9677" y="11871"/>
                      </a:lnTo>
                      <a:lnTo>
                        <a:pt x="9958" y="12264"/>
                      </a:lnTo>
                      <a:lnTo>
                        <a:pt x="10098" y="12637"/>
                      </a:lnTo>
                      <a:lnTo>
                        <a:pt x="10379" y="13030"/>
                      </a:lnTo>
                      <a:lnTo>
                        <a:pt x="10379" y="13404"/>
                      </a:lnTo>
                      <a:lnTo>
                        <a:pt x="10940" y="13777"/>
                      </a:lnTo>
                      <a:lnTo>
                        <a:pt x="11220" y="14131"/>
                      </a:lnTo>
                      <a:lnTo>
                        <a:pt x="11501" y="14504"/>
                      </a:lnTo>
                      <a:lnTo>
                        <a:pt x="11501" y="14838"/>
                      </a:lnTo>
                      <a:lnTo>
                        <a:pt x="11781" y="15173"/>
                      </a:lnTo>
                      <a:lnTo>
                        <a:pt x="11781" y="15497"/>
                      </a:lnTo>
                      <a:lnTo>
                        <a:pt x="12062" y="15811"/>
                      </a:lnTo>
                      <a:lnTo>
                        <a:pt x="12062" y="16411"/>
                      </a:lnTo>
                      <a:lnTo>
                        <a:pt x="12342" y="16666"/>
                      </a:lnTo>
                      <a:lnTo>
                        <a:pt x="12623" y="16951"/>
                      </a:lnTo>
                      <a:lnTo>
                        <a:pt x="12623" y="18239"/>
                      </a:lnTo>
                      <a:lnTo>
                        <a:pt x="12342" y="18386"/>
                      </a:lnTo>
                      <a:lnTo>
                        <a:pt x="12342" y="18543"/>
                      </a:lnTo>
                      <a:lnTo>
                        <a:pt x="15288" y="21570"/>
                      </a:lnTo>
                      <a:lnTo>
                        <a:pt x="21600" y="21600"/>
                      </a:lnTo>
                      <a:lnTo>
                        <a:pt x="18654" y="19025"/>
                      </a:lnTo>
                      <a:lnTo>
                        <a:pt x="18654" y="18917"/>
                      </a:lnTo>
                      <a:lnTo>
                        <a:pt x="18374" y="18838"/>
                      </a:lnTo>
                      <a:lnTo>
                        <a:pt x="18374" y="18337"/>
                      </a:lnTo>
                      <a:lnTo>
                        <a:pt x="18233" y="18180"/>
                      </a:lnTo>
                      <a:lnTo>
                        <a:pt x="18233" y="17325"/>
                      </a:lnTo>
                      <a:lnTo>
                        <a:pt x="17953" y="17099"/>
                      </a:lnTo>
                      <a:lnTo>
                        <a:pt x="17953" y="16892"/>
                      </a:lnTo>
                      <a:lnTo>
                        <a:pt x="17672" y="16666"/>
                      </a:lnTo>
                      <a:lnTo>
                        <a:pt x="17672" y="16430"/>
                      </a:lnTo>
                      <a:lnTo>
                        <a:pt x="17392" y="16185"/>
                      </a:lnTo>
                      <a:lnTo>
                        <a:pt x="17392" y="15919"/>
                      </a:lnTo>
                      <a:lnTo>
                        <a:pt x="17111" y="15664"/>
                      </a:lnTo>
                      <a:lnTo>
                        <a:pt x="17111" y="15399"/>
                      </a:lnTo>
                      <a:lnTo>
                        <a:pt x="16831" y="15104"/>
                      </a:lnTo>
                      <a:lnTo>
                        <a:pt x="16831" y="14819"/>
                      </a:lnTo>
                      <a:lnTo>
                        <a:pt x="16550" y="14524"/>
                      </a:lnTo>
                      <a:lnTo>
                        <a:pt x="16550" y="14219"/>
                      </a:lnTo>
                      <a:lnTo>
                        <a:pt x="16270" y="13905"/>
                      </a:lnTo>
                      <a:lnTo>
                        <a:pt x="16270" y="13590"/>
                      </a:lnTo>
                      <a:lnTo>
                        <a:pt x="15989" y="13246"/>
                      </a:lnTo>
                      <a:lnTo>
                        <a:pt x="15989" y="12932"/>
                      </a:lnTo>
                      <a:lnTo>
                        <a:pt x="15709" y="12578"/>
                      </a:lnTo>
                      <a:lnTo>
                        <a:pt x="15568" y="12224"/>
                      </a:lnTo>
                      <a:lnTo>
                        <a:pt x="15007" y="11517"/>
                      </a:lnTo>
                      <a:lnTo>
                        <a:pt x="14727" y="11124"/>
                      </a:lnTo>
                      <a:lnTo>
                        <a:pt x="14727" y="10760"/>
                      </a:lnTo>
                      <a:lnTo>
                        <a:pt x="14166" y="10013"/>
                      </a:lnTo>
                      <a:lnTo>
                        <a:pt x="13605" y="9610"/>
                      </a:lnTo>
                      <a:lnTo>
                        <a:pt x="13044" y="8824"/>
                      </a:lnTo>
                      <a:lnTo>
                        <a:pt x="12763" y="8451"/>
                      </a:lnTo>
                      <a:lnTo>
                        <a:pt x="12623" y="8018"/>
                      </a:lnTo>
                      <a:lnTo>
                        <a:pt x="12342" y="7625"/>
                      </a:lnTo>
                      <a:lnTo>
                        <a:pt x="11781" y="6800"/>
                      </a:lnTo>
                      <a:lnTo>
                        <a:pt x="11220" y="6377"/>
                      </a:lnTo>
                      <a:lnTo>
                        <a:pt x="10940" y="5965"/>
                      </a:lnTo>
                      <a:lnTo>
                        <a:pt x="10379" y="5532"/>
                      </a:lnTo>
                      <a:lnTo>
                        <a:pt x="10098" y="5119"/>
                      </a:lnTo>
                      <a:lnTo>
                        <a:pt x="9958" y="4687"/>
                      </a:lnTo>
                      <a:lnTo>
                        <a:pt x="9397" y="4264"/>
                      </a:lnTo>
                      <a:lnTo>
                        <a:pt x="8836" y="3852"/>
                      </a:lnTo>
                      <a:lnTo>
                        <a:pt x="8555" y="3419"/>
                      </a:lnTo>
                      <a:lnTo>
                        <a:pt x="7994" y="2977"/>
                      </a:lnTo>
                      <a:lnTo>
                        <a:pt x="7714" y="2564"/>
                      </a:lnTo>
                      <a:lnTo>
                        <a:pt x="7293" y="2132"/>
                      </a:lnTo>
                      <a:lnTo>
                        <a:pt x="6171" y="1267"/>
                      </a:lnTo>
                      <a:lnTo>
                        <a:pt x="5890" y="845"/>
                      </a:lnTo>
                      <a:lnTo>
                        <a:pt x="5049" y="432"/>
                      </a:lnTo>
                      <a:lnTo>
                        <a:pt x="4768"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4" name="AutoShape 116"/>
                <p:cNvSpPr>
                  <a:spLocks/>
                </p:cNvSpPr>
                <p:nvPr/>
              </p:nvSpPr>
              <p:spPr bwMode="auto">
                <a:xfrm>
                  <a:off x="1339457" y="20108"/>
                  <a:ext cx="69851" cy="11920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11520" y="19516"/>
                      </a:lnTo>
                      <a:lnTo>
                        <a:pt x="14240" y="21560"/>
                      </a:lnTo>
                      <a:lnTo>
                        <a:pt x="21600" y="21600"/>
                      </a:lnTo>
                      <a:lnTo>
                        <a:pt x="18880" y="19575"/>
                      </a:lnTo>
                      <a:lnTo>
                        <a:pt x="5439"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5" name="AutoShape 117"/>
                <p:cNvSpPr>
                  <a:spLocks/>
                </p:cNvSpPr>
                <p:nvPr/>
              </p:nvSpPr>
              <p:spPr bwMode="auto">
                <a:xfrm>
                  <a:off x="526650" y="493107"/>
                  <a:ext cx="9525" cy="7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99" y="0"/>
                      </a:moveTo>
                      <a:lnTo>
                        <a:pt x="21599" y="13976"/>
                      </a:lnTo>
                      <a:lnTo>
                        <a:pt x="8228" y="21599"/>
                      </a:lnTo>
                      <a:lnTo>
                        <a:pt x="0" y="7623"/>
                      </a:lnTo>
                      <a:lnTo>
                        <a:pt x="143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6" name="AutoShape 118"/>
                <p:cNvSpPr>
                  <a:spLocks/>
                </p:cNvSpPr>
                <p:nvPr/>
              </p:nvSpPr>
              <p:spPr bwMode="auto">
                <a:xfrm>
                  <a:off x="531412" y="481996"/>
                  <a:ext cx="20638"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60" y="0"/>
                      </a:moveTo>
                      <a:lnTo>
                        <a:pt x="21600" y="17485"/>
                      </a:lnTo>
                      <a:lnTo>
                        <a:pt x="8099" y="21599"/>
                      </a:lnTo>
                      <a:lnTo>
                        <a:pt x="0" y="2057"/>
                      </a:lnTo>
                      <a:lnTo>
                        <a:pt x="1296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7" name="AutoShape 119"/>
                <p:cNvSpPr>
                  <a:spLocks/>
                </p:cNvSpPr>
                <p:nvPr/>
              </p:nvSpPr>
              <p:spPr bwMode="auto">
                <a:xfrm>
                  <a:off x="398061" y="166134"/>
                  <a:ext cx="585793"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69" y="13321"/>
                      </a:moveTo>
                      <a:lnTo>
                        <a:pt x="1353" y="15699"/>
                      </a:lnTo>
                      <a:lnTo>
                        <a:pt x="618" y="15412"/>
                      </a:lnTo>
                      <a:lnTo>
                        <a:pt x="618" y="15368"/>
                      </a:lnTo>
                      <a:lnTo>
                        <a:pt x="657" y="15192"/>
                      </a:lnTo>
                      <a:lnTo>
                        <a:pt x="696" y="15104"/>
                      </a:lnTo>
                      <a:lnTo>
                        <a:pt x="734" y="14994"/>
                      </a:lnTo>
                      <a:lnTo>
                        <a:pt x="773" y="14818"/>
                      </a:lnTo>
                      <a:lnTo>
                        <a:pt x="850" y="14664"/>
                      </a:lnTo>
                      <a:lnTo>
                        <a:pt x="850" y="14444"/>
                      </a:lnTo>
                      <a:lnTo>
                        <a:pt x="889" y="14245"/>
                      </a:lnTo>
                      <a:lnTo>
                        <a:pt x="908" y="14113"/>
                      </a:lnTo>
                      <a:lnTo>
                        <a:pt x="908" y="14025"/>
                      </a:lnTo>
                      <a:lnTo>
                        <a:pt x="947" y="13849"/>
                      </a:lnTo>
                      <a:lnTo>
                        <a:pt x="986" y="13783"/>
                      </a:lnTo>
                      <a:lnTo>
                        <a:pt x="986" y="13475"/>
                      </a:lnTo>
                      <a:lnTo>
                        <a:pt x="1024" y="13321"/>
                      </a:lnTo>
                      <a:lnTo>
                        <a:pt x="1024" y="13188"/>
                      </a:lnTo>
                      <a:lnTo>
                        <a:pt x="1063" y="13012"/>
                      </a:lnTo>
                      <a:lnTo>
                        <a:pt x="1102" y="12858"/>
                      </a:lnTo>
                      <a:lnTo>
                        <a:pt x="1102" y="12682"/>
                      </a:lnTo>
                      <a:lnTo>
                        <a:pt x="1140" y="12528"/>
                      </a:lnTo>
                      <a:lnTo>
                        <a:pt x="1140" y="10678"/>
                      </a:lnTo>
                      <a:lnTo>
                        <a:pt x="1102" y="10458"/>
                      </a:lnTo>
                      <a:lnTo>
                        <a:pt x="1102" y="9996"/>
                      </a:lnTo>
                      <a:lnTo>
                        <a:pt x="1024" y="9511"/>
                      </a:lnTo>
                      <a:lnTo>
                        <a:pt x="1024" y="9049"/>
                      </a:lnTo>
                      <a:lnTo>
                        <a:pt x="986" y="8741"/>
                      </a:lnTo>
                      <a:lnTo>
                        <a:pt x="947" y="8499"/>
                      </a:lnTo>
                      <a:lnTo>
                        <a:pt x="908" y="8212"/>
                      </a:lnTo>
                      <a:lnTo>
                        <a:pt x="889" y="7948"/>
                      </a:lnTo>
                      <a:lnTo>
                        <a:pt x="812" y="7662"/>
                      </a:lnTo>
                      <a:lnTo>
                        <a:pt x="773" y="7376"/>
                      </a:lnTo>
                      <a:lnTo>
                        <a:pt x="696" y="7067"/>
                      </a:lnTo>
                      <a:lnTo>
                        <a:pt x="657" y="6781"/>
                      </a:lnTo>
                      <a:lnTo>
                        <a:pt x="580" y="6451"/>
                      </a:lnTo>
                      <a:lnTo>
                        <a:pt x="522" y="6165"/>
                      </a:lnTo>
                      <a:lnTo>
                        <a:pt x="483" y="5856"/>
                      </a:lnTo>
                      <a:lnTo>
                        <a:pt x="406" y="5570"/>
                      </a:lnTo>
                      <a:lnTo>
                        <a:pt x="290" y="5240"/>
                      </a:lnTo>
                      <a:lnTo>
                        <a:pt x="212" y="4888"/>
                      </a:lnTo>
                      <a:lnTo>
                        <a:pt x="154" y="4557"/>
                      </a:lnTo>
                      <a:lnTo>
                        <a:pt x="77" y="4271"/>
                      </a:lnTo>
                      <a:lnTo>
                        <a:pt x="38" y="4183"/>
                      </a:lnTo>
                      <a:lnTo>
                        <a:pt x="38" y="4051"/>
                      </a:lnTo>
                      <a:lnTo>
                        <a:pt x="0" y="3985"/>
                      </a:lnTo>
                      <a:lnTo>
                        <a:pt x="0" y="3721"/>
                      </a:lnTo>
                      <a:lnTo>
                        <a:pt x="38" y="3633"/>
                      </a:lnTo>
                      <a:lnTo>
                        <a:pt x="38" y="3258"/>
                      </a:lnTo>
                      <a:lnTo>
                        <a:pt x="77" y="3148"/>
                      </a:lnTo>
                      <a:lnTo>
                        <a:pt x="154" y="2972"/>
                      </a:lnTo>
                      <a:lnTo>
                        <a:pt x="174" y="2774"/>
                      </a:lnTo>
                      <a:lnTo>
                        <a:pt x="328" y="2422"/>
                      </a:lnTo>
                      <a:lnTo>
                        <a:pt x="483" y="2223"/>
                      </a:lnTo>
                      <a:lnTo>
                        <a:pt x="580" y="2047"/>
                      </a:lnTo>
                      <a:lnTo>
                        <a:pt x="734" y="1849"/>
                      </a:lnTo>
                      <a:lnTo>
                        <a:pt x="850" y="1717"/>
                      </a:lnTo>
                      <a:lnTo>
                        <a:pt x="908" y="1629"/>
                      </a:lnTo>
                      <a:lnTo>
                        <a:pt x="1024" y="1541"/>
                      </a:lnTo>
                      <a:lnTo>
                        <a:pt x="1140" y="1475"/>
                      </a:lnTo>
                      <a:lnTo>
                        <a:pt x="1256" y="1343"/>
                      </a:lnTo>
                      <a:lnTo>
                        <a:pt x="1353" y="1255"/>
                      </a:lnTo>
                      <a:lnTo>
                        <a:pt x="1469" y="1166"/>
                      </a:lnTo>
                      <a:lnTo>
                        <a:pt x="1624" y="1078"/>
                      </a:lnTo>
                      <a:lnTo>
                        <a:pt x="1721" y="1012"/>
                      </a:lnTo>
                      <a:lnTo>
                        <a:pt x="1914" y="924"/>
                      </a:lnTo>
                      <a:lnTo>
                        <a:pt x="2049" y="836"/>
                      </a:lnTo>
                      <a:lnTo>
                        <a:pt x="2204" y="792"/>
                      </a:lnTo>
                      <a:lnTo>
                        <a:pt x="2397" y="704"/>
                      </a:lnTo>
                      <a:lnTo>
                        <a:pt x="2571" y="638"/>
                      </a:lnTo>
                      <a:lnTo>
                        <a:pt x="2765" y="550"/>
                      </a:lnTo>
                      <a:lnTo>
                        <a:pt x="2939" y="506"/>
                      </a:lnTo>
                      <a:lnTo>
                        <a:pt x="3132" y="418"/>
                      </a:lnTo>
                      <a:lnTo>
                        <a:pt x="3345" y="330"/>
                      </a:lnTo>
                      <a:lnTo>
                        <a:pt x="3596" y="286"/>
                      </a:lnTo>
                      <a:lnTo>
                        <a:pt x="3828" y="242"/>
                      </a:lnTo>
                      <a:lnTo>
                        <a:pt x="4080" y="220"/>
                      </a:lnTo>
                      <a:lnTo>
                        <a:pt x="4331" y="132"/>
                      </a:lnTo>
                      <a:lnTo>
                        <a:pt x="4602" y="88"/>
                      </a:lnTo>
                      <a:lnTo>
                        <a:pt x="4892" y="88"/>
                      </a:lnTo>
                      <a:lnTo>
                        <a:pt x="5143" y="44"/>
                      </a:lnTo>
                      <a:lnTo>
                        <a:pt x="6091" y="44"/>
                      </a:lnTo>
                      <a:lnTo>
                        <a:pt x="6400" y="0"/>
                      </a:lnTo>
                      <a:lnTo>
                        <a:pt x="8005" y="0"/>
                      </a:lnTo>
                      <a:lnTo>
                        <a:pt x="8334" y="44"/>
                      </a:lnTo>
                      <a:lnTo>
                        <a:pt x="8682" y="88"/>
                      </a:lnTo>
                      <a:lnTo>
                        <a:pt x="8972" y="88"/>
                      </a:lnTo>
                      <a:lnTo>
                        <a:pt x="9340" y="132"/>
                      </a:lnTo>
                      <a:lnTo>
                        <a:pt x="9630" y="176"/>
                      </a:lnTo>
                      <a:lnTo>
                        <a:pt x="9958" y="242"/>
                      </a:lnTo>
                      <a:lnTo>
                        <a:pt x="10248" y="286"/>
                      </a:lnTo>
                      <a:lnTo>
                        <a:pt x="10577" y="374"/>
                      </a:lnTo>
                      <a:lnTo>
                        <a:pt x="10887" y="418"/>
                      </a:lnTo>
                      <a:lnTo>
                        <a:pt x="11254" y="550"/>
                      </a:lnTo>
                      <a:lnTo>
                        <a:pt x="11544" y="638"/>
                      </a:lnTo>
                      <a:lnTo>
                        <a:pt x="11834" y="748"/>
                      </a:lnTo>
                      <a:lnTo>
                        <a:pt x="12163" y="836"/>
                      </a:lnTo>
                      <a:lnTo>
                        <a:pt x="12453" y="1012"/>
                      </a:lnTo>
                      <a:lnTo>
                        <a:pt x="12743" y="1122"/>
                      </a:lnTo>
                      <a:lnTo>
                        <a:pt x="13052" y="1255"/>
                      </a:lnTo>
                      <a:lnTo>
                        <a:pt x="13381" y="1431"/>
                      </a:lnTo>
                      <a:lnTo>
                        <a:pt x="13671" y="1629"/>
                      </a:lnTo>
                      <a:lnTo>
                        <a:pt x="13923" y="1805"/>
                      </a:lnTo>
                      <a:lnTo>
                        <a:pt x="14213" y="1959"/>
                      </a:lnTo>
                      <a:lnTo>
                        <a:pt x="14522" y="2179"/>
                      </a:lnTo>
                      <a:lnTo>
                        <a:pt x="14812" y="2422"/>
                      </a:lnTo>
                      <a:lnTo>
                        <a:pt x="15063" y="2642"/>
                      </a:lnTo>
                      <a:lnTo>
                        <a:pt x="15353" y="2928"/>
                      </a:lnTo>
                      <a:lnTo>
                        <a:pt x="15624" y="3192"/>
                      </a:lnTo>
                      <a:lnTo>
                        <a:pt x="15914" y="3478"/>
                      </a:lnTo>
                      <a:lnTo>
                        <a:pt x="16166" y="3721"/>
                      </a:lnTo>
                      <a:lnTo>
                        <a:pt x="16436" y="4029"/>
                      </a:lnTo>
                      <a:lnTo>
                        <a:pt x="16939" y="4689"/>
                      </a:lnTo>
                      <a:lnTo>
                        <a:pt x="17171" y="5020"/>
                      </a:lnTo>
                      <a:lnTo>
                        <a:pt x="17423" y="5394"/>
                      </a:lnTo>
                      <a:lnTo>
                        <a:pt x="17635" y="5768"/>
                      </a:lnTo>
                      <a:lnTo>
                        <a:pt x="17906" y="6187"/>
                      </a:lnTo>
                      <a:lnTo>
                        <a:pt x="18331" y="7023"/>
                      </a:lnTo>
                      <a:lnTo>
                        <a:pt x="18564" y="7486"/>
                      </a:lnTo>
                      <a:lnTo>
                        <a:pt x="18776" y="7948"/>
                      </a:lnTo>
                      <a:lnTo>
                        <a:pt x="18970" y="8455"/>
                      </a:lnTo>
                      <a:lnTo>
                        <a:pt x="19144" y="8961"/>
                      </a:lnTo>
                      <a:lnTo>
                        <a:pt x="19376" y="9467"/>
                      </a:lnTo>
                      <a:lnTo>
                        <a:pt x="19550" y="10040"/>
                      </a:lnTo>
                      <a:lnTo>
                        <a:pt x="19743" y="10590"/>
                      </a:lnTo>
                      <a:lnTo>
                        <a:pt x="19878" y="11185"/>
                      </a:lnTo>
                      <a:lnTo>
                        <a:pt x="20072" y="11757"/>
                      </a:lnTo>
                      <a:lnTo>
                        <a:pt x="20207" y="12396"/>
                      </a:lnTo>
                      <a:lnTo>
                        <a:pt x="20362" y="13012"/>
                      </a:lnTo>
                      <a:lnTo>
                        <a:pt x="20497" y="13695"/>
                      </a:lnTo>
                      <a:lnTo>
                        <a:pt x="20652" y="14355"/>
                      </a:lnTo>
                      <a:lnTo>
                        <a:pt x="20807" y="15104"/>
                      </a:lnTo>
                      <a:lnTo>
                        <a:pt x="20903" y="15831"/>
                      </a:lnTo>
                      <a:lnTo>
                        <a:pt x="21135" y="17328"/>
                      </a:lnTo>
                      <a:lnTo>
                        <a:pt x="21232" y="18165"/>
                      </a:lnTo>
                      <a:lnTo>
                        <a:pt x="21348" y="18957"/>
                      </a:lnTo>
                      <a:lnTo>
                        <a:pt x="21425" y="19794"/>
                      </a:lnTo>
                      <a:lnTo>
                        <a:pt x="21503" y="20675"/>
                      </a:lnTo>
                      <a:lnTo>
                        <a:pt x="21599" y="21599"/>
                      </a:lnTo>
                      <a:lnTo>
                        <a:pt x="20729" y="21401"/>
                      </a:lnTo>
                      <a:lnTo>
                        <a:pt x="20729" y="21093"/>
                      </a:lnTo>
                      <a:lnTo>
                        <a:pt x="20691" y="20939"/>
                      </a:lnTo>
                      <a:lnTo>
                        <a:pt x="20691" y="20388"/>
                      </a:lnTo>
                      <a:lnTo>
                        <a:pt x="20652" y="20146"/>
                      </a:lnTo>
                      <a:lnTo>
                        <a:pt x="20652" y="19838"/>
                      </a:lnTo>
                      <a:lnTo>
                        <a:pt x="20575" y="19266"/>
                      </a:lnTo>
                      <a:lnTo>
                        <a:pt x="20536" y="18935"/>
                      </a:lnTo>
                      <a:lnTo>
                        <a:pt x="20497" y="18583"/>
                      </a:lnTo>
                      <a:lnTo>
                        <a:pt x="20478" y="18209"/>
                      </a:lnTo>
                      <a:lnTo>
                        <a:pt x="20478" y="17878"/>
                      </a:lnTo>
                      <a:lnTo>
                        <a:pt x="20246" y="16623"/>
                      </a:lnTo>
                      <a:lnTo>
                        <a:pt x="20207" y="16161"/>
                      </a:lnTo>
                      <a:lnTo>
                        <a:pt x="20111" y="15699"/>
                      </a:lnTo>
                      <a:lnTo>
                        <a:pt x="19956" y="14774"/>
                      </a:lnTo>
                      <a:lnTo>
                        <a:pt x="19840" y="14311"/>
                      </a:lnTo>
                      <a:lnTo>
                        <a:pt x="19743" y="13827"/>
                      </a:lnTo>
                      <a:lnTo>
                        <a:pt x="19627" y="13321"/>
                      </a:lnTo>
                      <a:lnTo>
                        <a:pt x="19511" y="12858"/>
                      </a:lnTo>
                      <a:lnTo>
                        <a:pt x="19395" y="12352"/>
                      </a:lnTo>
                      <a:lnTo>
                        <a:pt x="19260" y="11801"/>
                      </a:lnTo>
                      <a:lnTo>
                        <a:pt x="19105" y="11339"/>
                      </a:lnTo>
                      <a:lnTo>
                        <a:pt x="18931" y="10811"/>
                      </a:lnTo>
                      <a:lnTo>
                        <a:pt x="18815" y="10348"/>
                      </a:lnTo>
                      <a:lnTo>
                        <a:pt x="18602" y="9798"/>
                      </a:lnTo>
                      <a:lnTo>
                        <a:pt x="18409" y="9291"/>
                      </a:lnTo>
                      <a:lnTo>
                        <a:pt x="18196" y="8785"/>
                      </a:lnTo>
                      <a:lnTo>
                        <a:pt x="18003" y="8300"/>
                      </a:lnTo>
                      <a:lnTo>
                        <a:pt x="17751" y="7838"/>
                      </a:lnTo>
                      <a:lnTo>
                        <a:pt x="17539" y="7376"/>
                      </a:lnTo>
                      <a:lnTo>
                        <a:pt x="17268" y="6869"/>
                      </a:lnTo>
                      <a:lnTo>
                        <a:pt x="17055" y="6407"/>
                      </a:lnTo>
                      <a:lnTo>
                        <a:pt x="16765" y="5944"/>
                      </a:lnTo>
                      <a:lnTo>
                        <a:pt x="16456" y="5526"/>
                      </a:lnTo>
                      <a:lnTo>
                        <a:pt x="16166" y="5064"/>
                      </a:lnTo>
                      <a:lnTo>
                        <a:pt x="15876" y="4645"/>
                      </a:lnTo>
                      <a:lnTo>
                        <a:pt x="15547" y="4271"/>
                      </a:lnTo>
                      <a:lnTo>
                        <a:pt x="15179" y="3897"/>
                      </a:lnTo>
                      <a:lnTo>
                        <a:pt x="14851" y="3522"/>
                      </a:lnTo>
                      <a:lnTo>
                        <a:pt x="14483" y="3192"/>
                      </a:lnTo>
                      <a:lnTo>
                        <a:pt x="14077" y="2840"/>
                      </a:lnTo>
                      <a:lnTo>
                        <a:pt x="13671" y="2510"/>
                      </a:lnTo>
                      <a:lnTo>
                        <a:pt x="13226" y="2223"/>
                      </a:lnTo>
                      <a:lnTo>
                        <a:pt x="12782" y="1959"/>
                      </a:lnTo>
                      <a:lnTo>
                        <a:pt x="12317" y="1717"/>
                      </a:lnTo>
                      <a:lnTo>
                        <a:pt x="11873" y="1497"/>
                      </a:lnTo>
                      <a:lnTo>
                        <a:pt x="11351" y="1299"/>
                      </a:lnTo>
                      <a:lnTo>
                        <a:pt x="10887" y="1166"/>
                      </a:lnTo>
                      <a:lnTo>
                        <a:pt x="10364" y="1012"/>
                      </a:lnTo>
                      <a:lnTo>
                        <a:pt x="9804" y="880"/>
                      </a:lnTo>
                      <a:lnTo>
                        <a:pt x="9262" y="836"/>
                      </a:lnTo>
                      <a:lnTo>
                        <a:pt x="8682" y="792"/>
                      </a:lnTo>
                      <a:lnTo>
                        <a:pt x="8044" y="748"/>
                      </a:lnTo>
                      <a:lnTo>
                        <a:pt x="7464" y="792"/>
                      </a:lnTo>
                      <a:lnTo>
                        <a:pt x="6826" y="836"/>
                      </a:lnTo>
                      <a:lnTo>
                        <a:pt x="6168" y="924"/>
                      </a:lnTo>
                      <a:lnTo>
                        <a:pt x="5433" y="924"/>
                      </a:lnTo>
                      <a:lnTo>
                        <a:pt x="5259" y="968"/>
                      </a:lnTo>
                      <a:lnTo>
                        <a:pt x="5027" y="968"/>
                      </a:lnTo>
                      <a:lnTo>
                        <a:pt x="4931" y="1012"/>
                      </a:lnTo>
                      <a:lnTo>
                        <a:pt x="4699" y="1012"/>
                      </a:lnTo>
                      <a:lnTo>
                        <a:pt x="4563" y="1056"/>
                      </a:lnTo>
                      <a:lnTo>
                        <a:pt x="4447" y="1056"/>
                      </a:lnTo>
                      <a:lnTo>
                        <a:pt x="4331" y="1078"/>
                      </a:lnTo>
                      <a:lnTo>
                        <a:pt x="4234" y="1078"/>
                      </a:lnTo>
                      <a:lnTo>
                        <a:pt x="4080" y="1122"/>
                      </a:lnTo>
                      <a:lnTo>
                        <a:pt x="3964" y="1122"/>
                      </a:lnTo>
                      <a:lnTo>
                        <a:pt x="3828" y="1166"/>
                      </a:lnTo>
                      <a:lnTo>
                        <a:pt x="3712" y="1211"/>
                      </a:lnTo>
                      <a:lnTo>
                        <a:pt x="3558" y="1255"/>
                      </a:lnTo>
                      <a:lnTo>
                        <a:pt x="3461" y="1299"/>
                      </a:lnTo>
                      <a:lnTo>
                        <a:pt x="3306" y="1343"/>
                      </a:lnTo>
                      <a:lnTo>
                        <a:pt x="3190" y="1387"/>
                      </a:lnTo>
                      <a:lnTo>
                        <a:pt x="3055" y="1431"/>
                      </a:lnTo>
                      <a:lnTo>
                        <a:pt x="2900" y="1431"/>
                      </a:lnTo>
                      <a:lnTo>
                        <a:pt x="2784" y="1497"/>
                      </a:lnTo>
                      <a:lnTo>
                        <a:pt x="2649" y="1541"/>
                      </a:lnTo>
                      <a:lnTo>
                        <a:pt x="2533" y="1585"/>
                      </a:lnTo>
                      <a:lnTo>
                        <a:pt x="2417" y="1673"/>
                      </a:lnTo>
                      <a:lnTo>
                        <a:pt x="2320" y="1717"/>
                      </a:lnTo>
                      <a:lnTo>
                        <a:pt x="2165" y="1805"/>
                      </a:lnTo>
                      <a:lnTo>
                        <a:pt x="2049" y="1849"/>
                      </a:lnTo>
                      <a:lnTo>
                        <a:pt x="1953" y="1915"/>
                      </a:lnTo>
                      <a:lnTo>
                        <a:pt x="1837" y="1959"/>
                      </a:lnTo>
                      <a:lnTo>
                        <a:pt x="1643" y="2135"/>
                      </a:lnTo>
                      <a:lnTo>
                        <a:pt x="1469" y="2311"/>
                      </a:lnTo>
                      <a:lnTo>
                        <a:pt x="1276" y="2466"/>
                      </a:lnTo>
                      <a:lnTo>
                        <a:pt x="1179" y="2642"/>
                      </a:lnTo>
                      <a:lnTo>
                        <a:pt x="1024" y="2840"/>
                      </a:lnTo>
                      <a:lnTo>
                        <a:pt x="947" y="3104"/>
                      </a:lnTo>
                      <a:lnTo>
                        <a:pt x="908" y="3192"/>
                      </a:lnTo>
                      <a:lnTo>
                        <a:pt x="908" y="3302"/>
                      </a:lnTo>
                      <a:lnTo>
                        <a:pt x="889" y="3434"/>
                      </a:lnTo>
                      <a:lnTo>
                        <a:pt x="889" y="3809"/>
                      </a:lnTo>
                      <a:lnTo>
                        <a:pt x="908" y="3985"/>
                      </a:lnTo>
                      <a:lnTo>
                        <a:pt x="947" y="4139"/>
                      </a:lnTo>
                      <a:lnTo>
                        <a:pt x="947" y="4183"/>
                      </a:lnTo>
                      <a:lnTo>
                        <a:pt x="1024" y="4403"/>
                      </a:lnTo>
                      <a:lnTo>
                        <a:pt x="1024" y="4513"/>
                      </a:lnTo>
                      <a:lnTo>
                        <a:pt x="1179" y="4866"/>
                      </a:lnTo>
                      <a:lnTo>
                        <a:pt x="1218" y="5108"/>
                      </a:lnTo>
                      <a:lnTo>
                        <a:pt x="1256" y="5240"/>
                      </a:lnTo>
                      <a:lnTo>
                        <a:pt x="1276" y="5350"/>
                      </a:lnTo>
                      <a:lnTo>
                        <a:pt x="1276" y="5482"/>
                      </a:lnTo>
                      <a:lnTo>
                        <a:pt x="1353" y="5614"/>
                      </a:lnTo>
                      <a:lnTo>
                        <a:pt x="1353" y="5768"/>
                      </a:lnTo>
                      <a:lnTo>
                        <a:pt x="1430" y="5900"/>
                      </a:lnTo>
                      <a:lnTo>
                        <a:pt x="1430" y="6077"/>
                      </a:lnTo>
                      <a:lnTo>
                        <a:pt x="1508" y="6231"/>
                      </a:lnTo>
                      <a:lnTo>
                        <a:pt x="1508" y="6363"/>
                      </a:lnTo>
                      <a:lnTo>
                        <a:pt x="1585" y="6539"/>
                      </a:lnTo>
                      <a:lnTo>
                        <a:pt x="1585" y="6693"/>
                      </a:lnTo>
                      <a:lnTo>
                        <a:pt x="1624" y="6913"/>
                      </a:lnTo>
                      <a:lnTo>
                        <a:pt x="1643" y="7067"/>
                      </a:lnTo>
                      <a:lnTo>
                        <a:pt x="1682" y="7244"/>
                      </a:lnTo>
                      <a:lnTo>
                        <a:pt x="1721" y="7442"/>
                      </a:lnTo>
                      <a:lnTo>
                        <a:pt x="1798" y="7662"/>
                      </a:lnTo>
                      <a:lnTo>
                        <a:pt x="1798" y="7838"/>
                      </a:lnTo>
                      <a:lnTo>
                        <a:pt x="1837" y="7992"/>
                      </a:lnTo>
                      <a:lnTo>
                        <a:pt x="1837" y="8212"/>
                      </a:lnTo>
                      <a:lnTo>
                        <a:pt x="1875" y="8411"/>
                      </a:lnTo>
                      <a:lnTo>
                        <a:pt x="1914" y="8587"/>
                      </a:lnTo>
                      <a:lnTo>
                        <a:pt x="1914" y="8785"/>
                      </a:lnTo>
                      <a:lnTo>
                        <a:pt x="1953" y="9005"/>
                      </a:lnTo>
                      <a:lnTo>
                        <a:pt x="1991" y="9203"/>
                      </a:lnTo>
                      <a:lnTo>
                        <a:pt x="1991" y="9622"/>
                      </a:lnTo>
                      <a:lnTo>
                        <a:pt x="2030" y="9842"/>
                      </a:lnTo>
                      <a:lnTo>
                        <a:pt x="2049" y="10040"/>
                      </a:lnTo>
                      <a:lnTo>
                        <a:pt x="2049" y="10722"/>
                      </a:lnTo>
                      <a:lnTo>
                        <a:pt x="2088" y="10921"/>
                      </a:lnTo>
                      <a:lnTo>
                        <a:pt x="2049" y="11141"/>
                      </a:lnTo>
                      <a:lnTo>
                        <a:pt x="2049" y="12022"/>
                      </a:lnTo>
                      <a:lnTo>
                        <a:pt x="2030" y="12220"/>
                      </a:lnTo>
                      <a:lnTo>
                        <a:pt x="1991" y="12440"/>
                      </a:lnTo>
                      <a:lnTo>
                        <a:pt x="1991" y="12682"/>
                      </a:lnTo>
                      <a:lnTo>
                        <a:pt x="1953" y="12902"/>
                      </a:lnTo>
                      <a:lnTo>
                        <a:pt x="1914" y="13056"/>
                      </a:lnTo>
                      <a:lnTo>
                        <a:pt x="1875" y="13277"/>
                      </a:lnTo>
                      <a:lnTo>
                        <a:pt x="1875" y="13475"/>
                      </a:lnTo>
                      <a:lnTo>
                        <a:pt x="1837" y="13695"/>
                      </a:lnTo>
                      <a:lnTo>
                        <a:pt x="1798" y="13893"/>
                      </a:lnTo>
                      <a:lnTo>
                        <a:pt x="1721" y="14113"/>
                      </a:lnTo>
                      <a:lnTo>
                        <a:pt x="1682" y="14311"/>
                      </a:lnTo>
                      <a:lnTo>
                        <a:pt x="4621" y="12682"/>
                      </a:lnTo>
                      <a:lnTo>
                        <a:pt x="4969" y="1332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8" name="AutoShape 120"/>
                <p:cNvSpPr>
                  <a:spLocks/>
                </p:cNvSpPr>
                <p:nvPr/>
              </p:nvSpPr>
              <p:spPr bwMode="auto">
                <a:xfrm>
                  <a:off x="559987" y="42329"/>
                  <a:ext cx="746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99"/>
                      </a:lnTo>
                      <a:lnTo>
                        <a:pt x="304" y="168"/>
                      </a:lnTo>
                      <a:lnTo>
                        <a:pt x="304" y="208"/>
                      </a:lnTo>
                      <a:lnTo>
                        <a:pt x="608" y="298"/>
                      </a:lnTo>
                      <a:lnTo>
                        <a:pt x="608" y="457"/>
                      </a:lnTo>
                      <a:lnTo>
                        <a:pt x="760" y="546"/>
                      </a:lnTo>
                      <a:lnTo>
                        <a:pt x="760" y="755"/>
                      </a:lnTo>
                      <a:lnTo>
                        <a:pt x="1064" y="884"/>
                      </a:lnTo>
                      <a:lnTo>
                        <a:pt x="1064" y="1003"/>
                      </a:lnTo>
                      <a:lnTo>
                        <a:pt x="1369" y="1152"/>
                      </a:lnTo>
                      <a:lnTo>
                        <a:pt x="1369" y="1261"/>
                      </a:lnTo>
                      <a:lnTo>
                        <a:pt x="1673" y="1420"/>
                      </a:lnTo>
                      <a:lnTo>
                        <a:pt x="1673" y="1569"/>
                      </a:lnTo>
                      <a:lnTo>
                        <a:pt x="2281" y="1738"/>
                      </a:lnTo>
                      <a:lnTo>
                        <a:pt x="2281" y="1887"/>
                      </a:lnTo>
                      <a:lnTo>
                        <a:pt x="2585" y="2056"/>
                      </a:lnTo>
                      <a:lnTo>
                        <a:pt x="2585" y="2225"/>
                      </a:lnTo>
                      <a:lnTo>
                        <a:pt x="2890" y="2414"/>
                      </a:lnTo>
                      <a:lnTo>
                        <a:pt x="2890" y="2593"/>
                      </a:lnTo>
                      <a:lnTo>
                        <a:pt x="3194" y="2781"/>
                      </a:lnTo>
                      <a:lnTo>
                        <a:pt x="3498" y="2980"/>
                      </a:lnTo>
                      <a:lnTo>
                        <a:pt x="3650" y="3169"/>
                      </a:lnTo>
                      <a:lnTo>
                        <a:pt x="3650" y="3378"/>
                      </a:lnTo>
                      <a:lnTo>
                        <a:pt x="4563" y="4004"/>
                      </a:lnTo>
                      <a:lnTo>
                        <a:pt x="4563" y="4441"/>
                      </a:lnTo>
                      <a:lnTo>
                        <a:pt x="5171" y="4898"/>
                      </a:lnTo>
                      <a:lnTo>
                        <a:pt x="5171" y="5325"/>
                      </a:lnTo>
                      <a:lnTo>
                        <a:pt x="5476" y="5554"/>
                      </a:lnTo>
                      <a:lnTo>
                        <a:pt x="5780" y="5802"/>
                      </a:lnTo>
                      <a:lnTo>
                        <a:pt x="5780" y="6030"/>
                      </a:lnTo>
                      <a:lnTo>
                        <a:pt x="6084" y="6249"/>
                      </a:lnTo>
                      <a:lnTo>
                        <a:pt x="6084" y="6954"/>
                      </a:lnTo>
                      <a:lnTo>
                        <a:pt x="6388" y="7203"/>
                      </a:lnTo>
                      <a:lnTo>
                        <a:pt x="6388" y="7421"/>
                      </a:lnTo>
                      <a:lnTo>
                        <a:pt x="6540" y="7670"/>
                      </a:lnTo>
                      <a:lnTo>
                        <a:pt x="6388" y="7898"/>
                      </a:lnTo>
                      <a:lnTo>
                        <a:pt x="6388" y="9746"/>
                      </a:lnTo>
                      <a:lnTo>
                        <a:pt x="6084" y="9975"/>
                      </a:lnTo>
                      <a:lnTo>
                        <a:pt x="6084" y="10412"/>
                      </a:lnTo>
                      <a:lnTo>
                        <a:pt x="5780" y="10641"/>
                      </a:lnTo>
                      <a:lnTo>
                        <a:pt x="5476" y="10849"/>
                      </a:lnTo>
                      <a:lnTo>
                        <a:pt x="5476" y="11048"/>
                      </a:lnTo>
                      <a:lnTo>
                        <a:pt x="5171" y="11257"/>
                      </a:lnTo>
                      <a:lnTo>
                        <a:pt x="14146" y="21599"/>
                      </a:lnTo>
                      <a:lnTo>
                        <a:pt x="21599" y="21520"/>
                      </a:lnTo>
                      <a:lnTo>
                        <a:pt x="21295" y="21500"/>
                      </a:lnTo>
                      <a:lnTo>
                        <a:pt x="21295" y="21391"/>
                      </a:lnTo>
                      <a:lnTo>
                        <a:pt x="21143" y="21311"/>
                      </a:lnTo>
                      <a:lnTo>
                        <a:pt x="21143" y="21252"/>
                      </a:lnTo>
                      <a:lnTo>
                        <a:pt x="20839" y="21182"/>
                      </a:lnTo>
                      <a:lnTo>
                        <a:pt x="20839" y="21063"/>
                      </a:lnTo>
                      <a:lnTo>
                        <a:pt x="20535" y="20974"/>
                      </a:lnTo>
                      <a:lnTo>
                        <a:pt x="20535" y="20914"/>
                      </a:lnTo>
                      <a:lnTo>
                        <a:pt x="20230" y="20825"/>
                      </a:lnTo>
                      <a:lnTo>
                        <a:pt x="20230" y="20745"/>
                      </a:lnTo>
                      <a:lnTo>
                        <a:pt x="19926" y="20646"/>
                      </a:lnTo>
                      <a:lnTo>
                        <a:pt x="19926" y="20536"/>
                      </a:lnTo>
                      <a:lnTo>
                        <a:pt x="19622" y="20427"/>
                      </a:lnTo>
                      <a:lnTo>
                        <a:pt x="19622" y="20328"/>
                      </a:lnTo>
                      <a:lnTo>
                        <a:pt x="19318" y="20199"/>
                      </a:lnTo>
                      <a:lnTo>
                        <a:pt x="19318" y="20079"/>
                      </a:lnTo>
                      <a:lnTo>
                        <a:pt x="19014" y="19970"/>
                      </a:lnTo>
                      <a:lnTo>
                        <a:pt x="19014" y="19841"/>
                      </a:lnTo>
                      <a:lnTo>
                        <a:pt x="18709" y="19702"/>
                      </a:lnTo>
                      <a:lnTo>
                        <a:pt x="18405" y="19553"/>
                      </a:lnTo>
                      <a:lnTo>
                        <a:pt x="18405" y="19404"/>
                      </a:lnTo>
                      <a:lnTo>
                        <a:pt x="18101" y="19275"/>
                      </a:lnTo>
                      <a:lnTo>
                        <a:pt x="17949" y="19096"/>
                      </a:lnTo>
                      <a:lnTo>
                        <a:pt x="17949" y="18947"/>
                      </a:lnTo>
                      <a:lnTo>
                        <a:pt x="17645" y="18778"/>
                      </a:lnTo>
                      <a:lnTo>
                        <a:pt x="17645" y="18629"/>
                      </a:lnTo>
                      <a:lnTo>
                        <a:pt x="17340" y="18440"/>
                      </a:lnTo>
                      <a:lnTo>
                        <a:pt x="17340" y="18271"/>
                      </a:lnTo>
                      <a:lnTo>
                        <a:pt x="17036" y="18082"/>
                      </a:lnTo>
                      <a:lnTo>
                        <a:pt x="16732" y="17913"/>
                      </a:lnTo>
                      <a:lnTo>
                        <a:pt x="16428" y="17705"/>
                      </a:lnTo>
                      <a:lnTo>
                        <a:pt x="16123" y="17536"/>
                      </a:lnTo>
                      <a:lnTo>
                        <a:pt x="15819" y="17327"/>
                      </a:lnTo>
                      <a:lnTo>
                        <a:pt x="15819" y="17138"/>
                      </a:lnTo>
                      <a:lnTo>
                        <a:pt x="15515" y="16910"/>
                      </a:lnTo>
                      <a:lnTo>
                        <a:pt x="15211" y="16721"/>
                      </a:lnTo>
                      <a:lnTo>
                        <a:pt x="15059" y="16493"/>
                      </a:lnTo>
                      <a:lnTo>
                        <a:pt x="14754" y="16284"/>
                      </a:lnTo>
                      <a:lnTo>
                        <a:pt x="14450" y="16055"/>
                      </a:lnTo>
                      <a:lnTo>
                        <a:pt x="14450" y="15847"/>
                      </a:lnTo>
                      <a:lnTo>
                        <a:pt x="14146" y="15628"/>
                      </a:lnTo>
                      <a:lnTo>
                        <a:pt x="14146" y="15400"/>
                      </a:lnTo>
                      <a:lnTo>
                        <a:pt x="13842" y="15171"/>
                      </a:lnTo>
                      <a:lnTo>
                        <a:pt x="13538" y="14923"/>
                      </a:lnTo>
                      <a:lnTo>
                        <a:pt x="13233" y="14684"/>
                      </a:lnTo>
                      <a:lnTo>
                        <a:pt x="12929" y="14456"/>
                      </a:lnTo>
                      <a:lnTo>
                        <a:pt x="12625" y="14207"/>
                      </a:lnTo>
                      <a:lnTo>
                        <a:pt x="12625" y="13959"/>
                      </a:lnTo>
                      <a:lnTo>
                        <a:pt x="12321" y="13701"/>
                      </a:lnTo>
                      <a:lnTo>
                        <a:pt x="12321" y="13452"/>
                      </a:lnTo>
                      <a:lnTo>
                        <a:pt x="12169" y="13184"/>
                      </a:lnTo>
                      <a:lnTo>
                        <a:pt x="11864" y="12946"/>
                      </a:lnTo>
                      <a:lnTo>
                        <a:pt x="11864" y="12677"/>
                      </a:lnTo>
                      <a:lnTo>
                        <a:pt x="11560" y="12409"/>
                      </a:lnTo>
                      <a:lnTo>
                        <a:pt x="11256" y="12151"/>
                      </a:lnTo>
                      <a:lnTo>
                        <a:pt x="11256" y="11882"/>
                      </a:lnTo>
                      <a:lnTo>
                        <a:pt x="10952" y="11614"/>
                      </a:lnTo>
                      <a:lnTo>
                        <a:pt x="10952" y="10650"/>
                      </a:lnTo>
                      <a:lnTo>
                        <a:pt x="11256" y="10561"/>
                      </a:lnTo>
                      <a:lnTo>
                        <a:pt x="11256" y="9746"/>
                      </a:lnTo>
                      <a:lnTo>
                        <a:pt x="11560" y="9617"/>
                      </a:lnTo>
                      <a:lnTo>
                        <a:pt x="11560" y="8355"/>
                      </a:lnTo>
                      <a:lnTo>
                        <a:pt x="11256" y="8157"/>
                      </a:lnTo>
                      <a:lnTo>
                        <a:pt x="11256" y="7958"/>
                      </a:lnTo>
                      <a:lnTo>
                        <a:pt x="10952" y="7769"/>
                      </a:lnTo>
                      <a:lnTo>
                        <a:pt x="10952" y="6726"/>
                      </a:lnTo>
                      <a:lnTo>
                        <a:pt x="10647" y="6497"/>
                      </a:lnTo>
                      <a:lnTo>
                        <a:pt x="10647" y="6269"/>
                      </a:lnTo>
                      <a:lnTo>
                        <a:pt x="10343" y="6030"/>
                      </a:lnTo>
                      <a:lnTo>
                        <a:pt x="10343" y="5554"/>
                      </a:lnTo>
                      <a:lnTo>
                        <a:pt x="10039" y="5305"/>
                      </a:lnTo>
                      <a:lnTo>
                        <a:pt x="10039" y="4798"/>
                      </a:lnTo>
                      <a:lnTo>
                        <a:pt x="9735" y="4530"/>
                      </a:lnTo>
                      <a:lnTo>
                        <a:pt x="9430" y="4272"/>
                      </a:lnTo>
                      <a:lnTo>
                        <a:pt x="9430" y="3984"/>
                      </a:lnTo>
                      <a:lnTo>
                        <a:pt x="9278" y="3725"/>
                      </a:lnTo>
                      <a:lnTo>
                        <a:pt x="8974" y="3417"/>
                      </a:lnTo>
                      <a:lnTo>
                        <a:pt x="8670" y="3159"/>
                      </a:lnTo>
                      <a:lnTo>
                        <a:pt x="8670" y="2851"/>
                      </a:lnTo>
                      <a:lnTo>
                        <a:pt x="8366" y="2573"/>
                      </a:lnTo>
                      <a:lnTo>
                        <a:pt x="8061" y="2265"/>
                      </a:lnTo>
                      <a:lnTo>
                        <a:pt x="7757" y="1967"/>
                      </a:lnTo>
                      <a:lnTo>
                        <a:pt x="7149" y="1659"/>
                      </a:lnTo>
                      <a:lnTo>
                        <a:pt x="7149" y="1361"/>
                      </a:lnTo>
                      <a:lnTo>
                        <a:pt x="6540" y="1043"/>
                      </a:lnTo>
                      <a:lnTo>
                        <a:pt x="6540" y="715"/>
                      </a:lnTo>
                      <a:lnTo>
                        <a:pt x="6084" y="397"/>
                      </a:lnTo>
                      <a:lnTo>
                        <a:pt x="6084" y="7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9" name="AutoShape 121"/>
                <p:cNvSpPr>
                  <a:spLocks/>
                </p:cNvSpPr>
                <p:nvPr/>
              </p:nvSpPr>
              <p:spPr bwMode="auto">
                <a:xfrm>
                  <a:off x="571100" y="53440"/>
                  <a:ext cx="84138" cy="834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339" y="21600"/>
                      </a:moveTo>
                      <a:lnTo>
                        <a:pt x="4921" y="15759"/>
                      </a:lnTo>
                      <a:lnTo>
                        <a:pt x="4921" y="7390"/>
                      </a:lnTo>
                      <a:lnTo>
                        <a:pt x="0" y="0"/>
                      </a:lnTo>
                      <a:lnTo>
                        <a:pt x="14627" y="55"/>
                      </a:lnTo>
                      <a:lnTo>
                        <a:pt x="13534" y="7041"/>
                      </a:lnTo>
                      <a:lnTo>
                        <a:pt x="17908" y="16388"/>
                      </a:lnTo>
                      <a:lnTo>
                        <a:pt x="21600" y="21362"/>
                      </a:lnTo>
                      <a:lnTo>
                        <a:pt x="8339"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0" name="AutoShape 122"/>
                <p:cNvSpPr>
                  <a:spLocks/>
                </p:cNvSpPr>
                <p:nvPr/>
              </p:nvSpPr>
              <p:spPr bwMode="auto">
                <a:xfrm>
                  <a:off x="609201" y="42329"/>
                  <a:ext cx="73026"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0" y="0"/>
                      </a:moveTo>
                      <a:lnTo>
                        <a:pt x="0" y="19"/>
                      </a:lnTo>
                      <a:lnTo>
                        <a:pt x="0" y="4499"/>
                      </a:lnTo>
                      <a:lnTo>
                        <a:pt x="310" y="4708"/>
                      </a:lnTo>
                      <a:lnTo>
                        <a:pt x="310" y="4937"/>
                      </a:lnTo>
                      <a:lnTo>
                        <a:pt x="621" y="5166"/>
                      </a:lnTo>
                      <a:lnTo>
                        <a:pt x="621" y="5623"/>
                      </a:lnTo>
                      <a:lnTo>
                        <a:pt x="776" y="5862"/>
                      </a:lnTo>
                      <a:lnTo>
                        <a:pt x="776" y="6340"/>
                      </a:lnTo>
                      <a:lnTo>
                        <a:pt x="1087" y="6589"/>
                      </a:lnTo>
                      <a:lnTo>
                        <a:pt x="1087" y="6848"/>
                      </a:lnTo>
                      <a:lnTo>
                        <a:pt x="1398" y="7097"/>
                      </a:lnTo>
                      <a:lnTo>
                        <a:pt x="1398" y="7345"/>
                      </a:lnTo>
                      <a:lnTo>
                        <a:pt x="1709" y="7604"/>
                      </a:lnTo>
                      <a:lnTo>
                        <a:pt x="1709" y="7873"/>
                      </a:lnTo>
                      <a:lnTo>
                        <a:pt x="2020" y="8132"/>
                      </a:lnTo>
                      <a:lnTo>
                        <a:pt x="2020" y="8381"/>
                      </a:lnTo>
                      <a:lnTo>
                        <a:pt x="2641" y="8649"/>
                      </a:lnTo>
                      <a:lnTo>
                        <a:pt x="2641" y="8928"/>
                      </a:lnTo>
                      <a:lnTo>
                        <a:pt x="2952" y="9217"/>
                      </a:lnTo>
                      <a:lnTo>
                        <a:pt x="3263" y="9476"/>
                      </a:lnTo>
                      <a:lnTo>
                        <a:pt x="3574" y="9744"/>
                      </a:lnTo>
                      <a:lnTo>
                        <a:pt x="3729" y="10033"/>
                      </a:lnTo>
                      <a:lnTo>
                        <a:pt x="4040" y="10292"/>
                      </a:lnTo>
                      <a:lnTo>
                        <a:pt x="4351" y="10581"/>
                      </a:lnTo>
                      <a:lnTo>
                        <a:pt x="4661" y="10859"/>
                      </a:lnTo>
                      <a:lnTo>
                        <a:pt x="4972" y="11148"/>
                      </a:lnTo>
                      <a:lnTo>
                        <a:pt x="5594" y="11427"/>
                      </a:lnTo>
                      <a:lnTo>
                        <a:pt x="5594" y="11735"/>
                      </a:lnTo>
                      <a:lnTo>
                        <a:pt x="5905" y="11845"/>
                      </a:lnTo>
                      <a:lnTo>
                        <a:pt x="5905" y="12054"/>
                      </a:lnTo>
                      <a:lnTo>
                        <a:pt x="6215" y="12173"/>
                      </a:lnTo>
                      <a:lnTo>
                        <a:pt x="6526" y="12322"/>
                      </a:lnTo>
                      <a:lnTo>
                        <a:pt x="6526" y="12621"/>
                      </a:lnTo>
                      <a:lnTo>
                        <a:pt x="6837" y="12770"/>
                      </a:lnTo>
                      <a:lnTo>
                        <a:pt x="6992" y="12940"/>
                      </a:lnTo>
                      <a:lnTo>
                        <a:pt x="6992" y="13119"/>
                      </a:lnTo>
                      <a:lnTo>
                        <a:pt x="7303" y="13308"/>
                      </a:lnTo>
                      <a:lnTo>
                        <a:pt x="7303" y="13497"/>
                      </a:lnTo>
                      <a:lnTo>
                        <a:pt x="7614" y="13686"/>
                      </a:lnTo>
                      <a:lnTo>
                        <a:pt x="7614" y="13895"/>
                      </a:lnTo>
                      <a:lnTo>
                        <a:pt x="8235" y="14094"/>
                      </a:lnTo>
                      <a:lnTo>
                        <a:pt x="8235" y="14303"/>
                      </a:lnTo>
                      <a:lnTo>
                        <a:pt x="8546" y="14512"/>
                      </a:lnTo>
                      <a:lnTo>
                        <a:pt x="8857" y="14741"/>
                      </a:lnTo>
                      <a:lnTo>
                        <a:pt x="9168" y="14950"/>
                      </a:lnTo>
                      <a:lnTo>
                        <a:pt x="9168" y="15179"/>
                      </a:lnTo>
                      <a:lnTo>
                        <a:pt x="9479" y="15428"/>
                      </a:lnTo>
                      <a:lnTo>
                        <a:pt x="9789" y="15647"/>
                      </a:lnTo>
                      <a:lnTo>
                        <a:pt x="9945" y="15876"/>
                      </a:lnTo>
                      <a:lnTo>
                        <a:pt x="10256" y="16105"/>
                      </a:lnTo>
                      <a:lnTo>
                        <a:pt x="10566" y="16354"/>
                      </a:lnTo>
                      <a:lnTo>
                        <a:pt x="10566" y="16583"/>
                      </a:lnTo>
                      <a:lnTo>
                        <a:pt x="10877" y="16822"/>
                      </a:lnTo>
                      <a:lnTo>
                        <a:pt x="10877" y="17031"/>
                      </a:lnTo>
                      <a:lnTo>
                        <a:pt x="11188" y="17279"/>
                      </a:lnTo>
                      <a:lnTo>
                        <a:pt x="11188" y="17508"/>
                      </a:lnTo>
                      <a:lnTo>
                        <a:pt x="11499" y="17737"/>
                      </a:lnTo>
                      <a:lnTo>
                        <a:pt x="11810" y="17956"/>
                      </a:lnTo>
                      <a:lnTo>
                        <a:pt x="12120" y="18185"/>
                      </a:lnTo>
                      <a:lnTo>
                        <a:pt x="12431" y="18394"/>
                      </a:lnTo>
                      <a:lnTo>
                        <a:pt x="12431" y="18623"/>
                      </a:lnTo>
                      <a:lnTo>
                        <a:pt x="12742" y="18832"/>
                      </a:lnTo>
                      <a:lnTo>
                        <a:pt x="12897" y="19041"/>
                      </a:lnTo>
                      <a:lnTo>
                        <a:pt x="12897" y="19250"/>
                      </a:lnTo>
                      <a:lnTo>
                        <a:pt x="13208" y="19459"/>
                      </a:lnTo>
                      <a:lnTo>
                        <a:pt x="13208" y="19629"/>
                      </a:lnTo>
                      <a:lnTo>
                        <a:pt x="13519" y="19838"/>
                      </a:lnTo>
                      <a:lnTo>
                        <a:pt x="13519" y="19987"/>
                      </a:lnTo>
                      <a:lnTo>
                        <a:pt x="13830" y="20176"/>
                      </a:lnTo>
                      <a:lnTo>
                        <a:pt x="14141" y="20325"/>
                      </a:lnTo>
                      <a:lnTo>
                        <a:pt x="14141" y="20644"/>
                      </a:lnTo>
                      <a:lnTo>
                        <a:pt x="14451" y="20783"/>
                      </a:lnTo>
                      <a:lnTo>
                        <a:pt x="14451" y="20893"/>
                      </a:lnTo>
                      <a:lnTo>
                        <a:pt x="14762" y="21022"/>
                      </a:lnTo>
                      <a:lnTo>
                        <a:pt x="14762" y="21560"/>
                      </a:lnTo>
                      <a:lnTo>
                        <a:pt x="15073" y="21599"/>
                      </a:lnTo>
                      <a:lnTo>
                        <a:pt x="21600" y="21560"/>
                      </a:lnTo>
                      <a:lnTo>
                        <a:pt x="10566" y="11337"/>
                      </a:lnTo>
                      <a:lnTo>
                        <a:pt x="10256" y="11297"/>
                      </a:lnTo>
                      <a:lnTo>
                        <a:pt x="10256" y="11088"/>
                      </a:lnTo>
                      <a:lnTo>
                        <a:pt x="9945" y="11018"/>
                      </a:lnTo>
                      <a:lnTo>
                        <a:pt x="9945" y="10919"/>
                      </a:lnTo>
                      <a:lnTo>
                        <a:pt x="9789" y="10829"/>
                      </a:lnTo>
                      <a:lnTo>
                        <a:pt x="9789" y="10710"/>
                      </a:lnTo>
                      <a:lnTo>
                        <a:pt x="9479" y="10581"/>
                      </a:lnTo>
                      <a:lnTo>
                        <a:pt x="9479" y="10332"/>
                      </a:lnTo>
                      <a:lnTo>
                        <a:pt x="9168" y="10182"/>
                      </a:lnTo>
                      <a:lnTo>
                        <a:pt x="9168" y="9874"/>
                      </a:lnTo>
                      <a:lnTo>
                        <a:pt x="8546" y="9535"/>
                      </a:lnTo>
                      <a:lnTo>
                        <a:pt x="8546" y="9346"/>
                      </a:lnTo>
                      <a:lnTo>
                        <a:pt x="8235" y="9157"/>
                      </a:lnTo>
                      <a:lnTo>
                        <a:pt x="8235" y="8948"/>
                      </a:lnTo>
                      <a:lnTo>
                        <a:pt x="7925" y="8759"/>
                      </a:lnTo>
                      <a:lnTo>
                        <a:pt x="7614" y="8550"/>
                      </a:lnTo>
                      <a:lnTo>
                        <a:pt x="7614" y="8341"/>
                      </a:lnTo>
                      <a:lnTo>
                        <a:pt x="7303" y="8122"/>
                      </a:lnTo>
                      <a:lnTo>
                        <a:pt x="7303" y="7913"/>
                      </a:lnTo>
                      <a:lnTo>
                        <a:pt x="6992" y="7684"/>
                      </a:lnTo>
                      <a:lnTo>
                        <a:pt x="6992" y="7455"/>
                      </a:lnTo>
                      <a:lnTo>
                        <a:pt x="6837" y="7226"/>
                      </a:lnTo>
                      <a:lnTo>
                        <a:pt x="6837" y="6997"/>
                      </a:lnTo>
                      <a:lnTo>
                        <a:pt x="6526" y="6778"/>
                      </a:lnTo>
                      <a:lnTo>
                        <a:pt x="6526" y="6549"/>
                      </a:lnTo>
                      <a:lnTo>
                        <a:pt x="5905" y="6051"/>
                      </a:lnTo>
                      <a:lnTo>
                        <a:pt x="5905" y="5813"/>
                      </a:lnTo>
                      <a:lnTo>
                        <a:pt x="5594" y="5584"/>
                      </a:lnTo>
                      <a:lnTo>
                        <a:pt x="5594" y="5315"/>
                      </a:lnTo>
                      <a:lnTo>
                        <a:pt x="5283" y="5086"/>
                      </a:lnTo>
                      <a:lnTo>
                        <a:pt x="5283" y="4618"/>
                      </a:lnTo>
                      <a:lnTo>
                        <a:pt x="4972" y="4369"/>
                      </a:lnTo>
                      <a:lnTo>
                        <a:pt x="4972" y="2777"/>
                      </a:lnTo>
                      <a:lnTo>
                        <a:pt x="4661" y="2558"/>
                      </a:lnTo>
                      <a:lnTo>
                        <a:pt x="4661" y="1722"/>
                      </a:lnTo>
                      <a:lnTo>
                        <a:pt x="4972" y="1552"/>
                      </a:lnTo>
                      <a:lnTo>
                        <a:pt x="4972" y="1363"/>
                      </a:lnTo>
                      <a:lnTo>
                        <a:pt x="5283" y="1194"/>
                      </a:lnTo>
                      <a:lnTo>
                        <a:pt x="5283" y="846"/>
                      </a:lnTo>
                      <a:lnTo>
                        <a:pt x="5594" y="696"/>
                      </a:lnTo>
                      <a:lnTo>
                        <a:pt x="5594" y="547"/>
                      </a:lnTo>
                      <a:lnTo>
                        <a:pt x="5905" y="418"/>
                      </a:lnTo>
                      <a:lnTo>
                        <a:pt x="6215" y="278"/>
                      </a:lnTo>
                      <a:lnTo>
                        <a:pt x="6526" y="169"/>
                      </a:lnTo>
                      <a:lnTo>
                        <a:pt x="6837" y="69"/>
                      </a:lnTo>
                      <a:lnTo>
                        <a:pt x="31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1" name="AutoShape 123"/>
                <p:cNvSpPr>
                  <a:spLocks/>
                </p:cNvSpPr>
                <p:nvPr/>
              </p:nvSpPr>
              <p:spPr bwMode="auto">
                <a:xfrm>
                  <a:off x="596500" y="53440"/>
                  <a:ext cx="74613"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0"/>
                      </a:moveTo>
                      <a:lnTo>
                        <a:pt x="0" y="19"/>
                      </a:lnTo>
                      <a:lnTo>
                        <a:pt x="0" y="4499"/>
                      </a:lnTo>
                      <a:lnTo>
                        <a:pt x="306" y="4708"/>
                      </a:lnTo>
                      <a:lnTo>
                        <a:pt x="306" y="4937"/>
                      </a:lnTo>
                      <a:lnTo>
                        <a:pt x="612" y="5185"/>
                      </a:lnTo>
                      <a:lnTo>
                        <a:pt x="612" y="5623"/>
                      </a:lnTo>
                      <a:lnTo>
                        <a:pt x="919" y="5862"/>
                      </a:lnTo>
                      <a:lnTo>
                        <a:pt x="919" y="6360"/>
                      </a:lnTo>
                      <a:lnTo>
                        <a:pt x="1225" y="6609"/>
                      </a:lnTo>
                      <a:lnTo>
                        <a:pt x="1225" y="6868"/>
                      </a:lnTo>
                      <a:lnTo>
                        <a:pt x="1531" y="7117"/>
                      </a:lnTo>
                      <a:lnTo>
                        <a:pt x="1531" y="7365"/>
                      </a:lnTo>
                      <a:lnTo>
                        <a:pt x="1685" y="7624"/>
                      </a:lnTo>
                      <a:lnTo>
                        <a:pt x="1685" y="7873"/>
                      </a:lnTo>
                      <a:lnTo>
                        <a:pt x="1991" y="8142"/>
                      </a:lnTo>
                      <a:lnTo>
                        <a:pt x="1991" y="8401"/>
                      </a:lnTo>
                      <a:lnTo>
                        <a:pt x="2297" y="8669"/>
                      </a:lnTo>
                      <a:lnTo>
                        <a:pt x="2604" y="8928"/>
                      </a:lnTo>
                      <a:lnTo>
                        <a:pt x="2910" y="9217"/>
                      </a:lnTo>
                      <a:lnTo>
                        <a:pt x="3217" y="9486"/>
                      </a:lnTo>
                      <a:lnTo>
                        <a:pt x="3523" y="9764"/>
                      </a:lnTo>
                      <a:lnTo>
                        <a:pt x="3523" y="10033"/>
                      </a:lnTo>
                      <a:lnTo>
                        <a:pt x="3829" y="10312"/>
                      </a:lnTo>
                      <a:lnTo>
                        <a:pt x="4136" y="10600"/>
                      </a:lnTo>
                      <a:lnTo>
                        <a:pt x="4595" y="10859"/>
                      </a:lnTo>
                      <a:lnTo>
                        <a:pt x="4902" y="11168"/>
                      </a:lnTo>
                      <a:lnTo>
                        <a:pt x="5208" y="11447"/>
                      </a:lnTo>
                      <a:lnTo>
                        <a:pt x="5208" y="11606"/>
                      </a:lnTo>
                      <a:lnTo>
                        <a:pt x="5514" y="11675"/>
                      </a:lnTo>
                      <a:lnTo>
                        <a:pt x="5514" y="11944"/>
                      </a:lnTo>
                      <a:lnTo>
                        <a:pt x="5821" y="12074"/>
                      </a:lnTo>
                      <a:lnTo>
                        <a:pt x="5821" y="12193"/>
                      </a:lnTo>
                      <a:lnTo>
                        <a:pt x="6127" y="12322"/>
                      </a:lnTo>
                      <a:lnTo>
                        <a:pt x="6127" y="12472"/>
                      </a:lnTo>
                      <a:lnTo>
                        <a:pt x="6434" y="12621"/>
                      </a:lnTo>
                      <a:lnTo>
                        <a:pt x="6434" y="12770"/>
                      </a:lnTo>
                      <a:lnTo>
                        <a:pt x="6740" y="12969"/>
                      </a:lnTo>
                      <a:lnTo>
                        <a:pt x="6740" y="13139"/>
                      </a:lnTo>
                      <a:lnTo>
                        <a:pt x="7046" y="13328"/>
                      </a:lnTo>
                      <a:lnTo>
                        <a:pt x="7046" y="13497"/>
                      </a:lnTo>
                      <a:lnTo>
                        <a:pt x="7353" y="13706"/>
                      </a:lnTo>
                      <a:lnTo>
                        <a:pt x="7506" y="13895"/>
                      </a:lnTo>
                      <a:lnTo>
                        <a:pt x="7812" y="14104"/>
                      </a:lnTo>
                      <a:lnTo>
                        <a:pt x="7812" y="14313"/>
                      </a:lnTo>
                      <a:lnTo>
                        <a:pt x="8425" y="14532"/>
                      </a:lnTo>
                      <a:lnTo>
                        <a:pt x="8425" y="14761"/>
                      </a:lnTo>
                      <a:lnTo>
                        <a:pt x="8731" y="14970"/>
                      </a:lnTo>
                      <a:lnTo>
                        <a:pt x="9344" y="15428"/>
                      </a:lnTo>
                      <a:lnTo>
                        <a:pt x="9344" y="15657"/>
                      </a:lnTo>
                      <a:lnTo>
                        <a:pt x="9651" y="15876"/>
                      </a:lnTo>
                      <a:lnTo>
                        <a:pt x="9957" y="16105"/>
                      </a:lnTo>
                      <a:lnTo>
                        <a:pt x="10263" y="16354"/>
                      </a:lnTo>
                      <a:lnTo>
                        <a:pt x="10570" y="16583"/>
                      </a:lnTo>
                      <a:lnTo>
                        <a:pt x="10570" y="16822"/>
                      </a:lnTo>
                      <a:lnTo>
                        <a:pt x="10723" y="17051"/>
                      </a:lnTo>
                      <a:lnTo>
                        <a:pt x="11029" y="17280"/>
                      </a:lnTo>
                      <a:lnTo>
                        <a:pt x="11029" y="17508"/>
                      </a:lnTo>
                      <a:lnTo>
                        <a:pt x="11642" y="17966"/>
                      </a:lnTo>
                      <a:lnTo>
                        <a:pt x="11948" y="18185"/>
                      </a:lnTo>
                      <a:lnTo>
                        <a:pt x="11948" y="18394"/>
                      </a:lnTo>
                      <a:lnTo>
                        <a:pt x="12255" y="18623"/>
                      </a:lnTo>
                      <a:lnTo>
                        <a:pt x="12868" y="19041"/>
                      </a:lnTo>
                      <a:lnTo>
                        <a:pt x="12868" y="19230"/>
                      </a:lnTo>
                      <a:lnTo>
                        <a:pt x="13174" y="19440"/>
                      </a:lnTo>
                      <a:lnTo>
                        <a:pt x="13174" y="19629"/>
                      </a:lnTo>
                      <a:lnTo>
                        <a:pt x="13480" y="19818"/>
                      </a:lnTo>
                      <a:lnTo>
                        <a:pt x="13480" y="19987"/>
                      </a:lnTo>
                      <a:lnTo>
                        <a:pt x="13634" y="20156"/>
                      </a:lnTo>
                      <a:lnTo>
                        <a:pt x="13940" y="20325"/>
                      </a:lnTo>
                      <a:lnTo>
                        <a:pt x="13940" y="20634"/>
                      </a:lnTo>
                      <a:lnTo>
                        <a:pt x="14246" y="20783"/>
                      </a:lnTo>
                      <a:lnTo>
                        <a:pt x="14246" y="20893"/>
                      </a:lnTo>
                      <a:lnTo>
                        <a:pt x="14553" y="21032"/>
                      </a:lnTo>
                      <a:lnTo>
                        <a:pt x="14553" y="21331"/>
                      </a:lnTo>
                      <a:lnTo>
                        <a:pt x="14859" y="21410"/>
                      </a:lnTo>
                      <a:lnTo>
                        <a:pt x="14859" y="21600"/>
                      </a:lnTo>
                      <a:lnTo>
                        <a:pt x="21599" y="21560"/>
                      </a:lnTo>
                      <a:lnTo>
                        <a:pt x="10570" y="11317"/>
                      </a:lnTo>
                      <a:lnTo>
                        <a:pt x="10570" y="11208"/>
                      </a:lnTo>
                      <a:lnTo>
                        <a:pt x="10263" y="11148"/>
                      </a:lnTo>
                      <a:lnTo>
                        <a:pt x="10263" y="10919"/>
                      </a:lnTo>
                      <a:lnTo>
                        <a:pt x="9957" y="10809"/>
                      </a:lnTo>
                      <a:lnTo>
                        <a:pt x="9651" y="10690"/>
                      </a:lnTo>
                      <a:lnTo>
                        <a:pt x="9651" y="10581"/>
                      </a:lnTo>
                      <a:lnTo>
                        <a:pt x="9344" y="10461"/>
                      </a:lnTo>
                      <a:lnTo>
                        <a:pt x="9344" y="10312"/>
                      </a:lnTo>
                      <a:lnTo>
                        <a:pt x="9038" y="10182"/>
                      </a:lnTo>
                      <a:lnTo>
                        <a:pt x="9038" y="9864"/>
                      </a:lnTo>
                      <a:lnTo>
                        <a:pt x="8731" y="9695"/>
                      </a:lnTo>
                      <a:lnTo>
                        <a:pt x="8425" y="9515"/>
                      </a:lnTo>
                      <a:lnTo>
                        <a:pt x="8425" y="9326"/>
                      </a:lnTo>
                      <a:lnTo>
                        <a:pt x="8119" y="9137"/>
                      </a:lnTo>
                      <a:lnTo>
                        <a:pt x="7812" y="8928"/>
                      </a:lnTo>
                      <a:lnTo>
                        <a:pt x="7812" y="8739"/>
                      </a:lnTo>
                      <a:lnTo>
                        <a:pt x="7506" y="8540"/>
                      </a:lnTo>
                      <a:lnTo>
                        <a:pt x="7506" y="8351"/>
                      </a:lnTo>
                      <a:lnTo>
                        <a:pt x="7353" y="8122"/>
                      </a:lnTo>
                      <a:lnTo>
                        <a:pt x="7353" y="7913"/>
                      </a:lnTo>
                      <a:lnTo>
                        <a:pt x="7046" y="7684"/>
                      </a:lnTo>
                      <a:lnTo>
                        <a:pt x="7046" y="7455"/>
                      </a:lnTo>
                      <a:lnTo>
                        <a:pt x="6740" y="7226"/>
                      </a:lnTo>
                      <a:lnTo>
                        <a:pt x="6740" y="7007"/>
                      </a:lnTo>
                      <a:lnTo>
                        <a:pt x="6434" y="6758"/>
                      </a:lnTo>
                      <a:lnTo>
                        <a:pt x="6434" y="6529"/>
                      </a:lnTo>
                      <a:lnTo>
                        <a:pt x="6127" y="6280"/>
                      </a:lnTo>
                      <a:lnTo>
                        <a:pt x="5821" y="6051"/>
                      </a:lnTo>
                      <a:lnTo>
                        <a:pt x="5821" y="5813"/>
                      </a:lnTo>
                      <a:lnTo>
                        <a:pt x="5514" y="5564"/>
                      </a:lnTo>
                      <a:lnTo>
                        <a:pt x="5514" y="5315"/>
                      </a:lnTo>
                      <a:lnTo>
                        <a:pt x="5208" y="5086"/>
                      </a:lnTo>
                      <a:lnTo>
                        <a:pt x="5208" y="4618"/>
                      </a:lnTo>
                      <a:lnTo>
                        <a:pt x="4902" y="4369"/>
                      </a:lnTo>
                      <a:lnTo>
                        <a:pt x="4902" y="4120"/>
                      </a:lnTo>
                      <a:lnTo>
                        <a:pt x="4595" y="3901"/>
                      </a:lnTo>
                      <a:lnTo>
                        <a:pt x="4595" y="1552"/>
                      </a:lnTo>
                      <a:lnTo>
                        <a:pt x="4902" y="1363"/>
                      </a:lnTo>
                      <a:lnTo>
                        <a:pt x="4902" y="1025"/>
                      </a:lnTo>
                      <a:lnTo>
                        <a:pt x="5208" y="865"/>
                      </a:lnTo>
                      <a:lnTo>
                        <a:pt x="5208" y="696"/>
                      </a:lnTo>
                      <a:lnTo>
                        <a:pt x="5514" y="567"/>
                      </a:lnTo>
                      <a:lnTo>
                        <a:pt x="5514" y="437"/>
                      </a:lnTo>
                      <a:lnTo>
                        <a:pt x="5821" y="298"/>
                      </a:lnTo>
                      <a:lnTo>
                        <a:pt x="6127" y="189"/>
                      </a:lnTo>
                      <a:lnTo>
                        <a:pt x="6740" y="89"/>
                      </a:lnTo>
                      <a:lnTo>
                        <a:pt x="30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nvGrpSpPr>
            <p:cNvPr id="412680" name="Group 124"/>
            <p:cNvGrpSpPr>
              <a:grpSpLocks/>
            </p:cNvGrpSpPr>
            <p:nvPr/>
          </p:nvGrpSpPr>
          <p:grpSpPr bwMode="auto">
            <a:xfrm>
              <a:off x="0" y="0"/>
              <a:ext cx="4252946" cy="2108192"/>
              <a:chOff x="0" y="0"/>
              <a:chExt cx="4252946" cy="2108192"/>
            </a:xfrm>
          </p:grpSpPr>
          <p:sp>
            <p:nvSpPr>
              <p:cNvPr id="17533" name="AutoShape 125"/>
              <p:cNvSpPr>
                <a:spLocks/>
              </p:cNvSpPr>
              <p:nvPr/>
            </p:nvSpPr>
            <p:spPr bwMode="auto">
              <a:xfrm>
                <a:off x="0" y="0"/>
                <a:ext cx="4252946" cy="2107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1" y="0"/>
                    </a:moveTo>
                    <a:lnTo>
                      <a:pt x="7691" y="0"/>
                    </a:lnTo>
                    <a:cubicBezTo>
                      <a:pt x="6155" y="0"/>
                      <a:pt x="4910" y="1179"/>
                      <a:pt x="4910" y="2634"/>
                    </a:cubicBezTo>
                    <a:lnTo>
                      <a:pt x="4910" y="13174"/>
                    </a:lnTo>
                    <a:cubicBezTo>
                      <a:pt x="4910" y="14629"/>
                      <a:pt x="6155" y="15809"/>
                      <a:pt x="7691" y="15809"/>
                    </a:cubicBezTo>
                    <a:lnTo>
                      <a:pt x="0" y="21599"/>
                    </a:lnTo>
                    <a:lnTo>
                      <a:pt x="11864" y="15809"/>
                    </a:lnTo>
                    <a:lnTo>
                      <a:pt x="18818" y="15809"/>
                    </a:lnTo>
                    <a:cubicBezTo>
                      <a:pt x="20354" y="15809"/>
                      <a:pt x="21600" y="14629"/>
                      <a:pt x="21600" y="13174"/>
                    </a:cubicBezTo>
                    <a:lnTo>
                      <a:pt x="21600" y="2634"/>
                    </a:lnTo>
                    <a:cubicBezTo>
                      <a:pt x="21600" y="1179"/>
                      <a:pt x="20354" y="0"/>
                      <a:pt x="18818" y="0"/>
                    </a:cubicBezTo>
                    <a:lnTo>
                      <a:pt x="7691" y="0"/>
                    </a:lnTo>
                    <a:close/>
                  </a:path>
                </a:pathLst>
              </a:custGeom>
              <a:solidFill>
                <a:srgbClr val="FFFFFF">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2400">
                  <a:solidFill>
                    <a:srgbClr val="000099"/>
                  </a:solidFill>
                  <a:latin typeface="Verdana" charset="0"/>
                  <a:cs typeface="Verdana" charset="0"/>
                  <a:sym typeface="Verdana" charset="0"/>
                </a:endParaRPr>
              </a:p>
            </p:txBody>
          </p:sp>
          <p:sp>
            <p:nvSpPr>
              <p:cNvPr id="17534" name="AutoShape 126"/>
              <p:cNvSpPr>
                <a:spLocks/>
              </p:cNvSpPr>
              <p:nvPr/>
            </p:nvSpPr>
            <p:spPr bwMode="auto">
              <a:xfrm>
                <a:off x="1087446" y="57141"/>
                <a:ext cx="3044849" cy="1187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600" b="1" dirty="0">
                    <a:solidFill>
                      <a:srgbClr val="000099"/>
                    </a:solidFill>
                    <a:latin typeface="宋体" charset="0"/>
                    <a:ea typeface="宋体" charset="0"/>
                    <a:cs typeface="宋体" charset="0"/>
                    <a:sym typeface="宋体" charset="0"/>
                  </a:rPr>
                  <a:t>保罗第二</a:t>
                </a:r>
                <a:br>
                  <a:rPr lang="en-US" altLang="ja-JP" sz="3600" b="1" dirty="0">
                    <a:solidFill>
                      <a:srgbClr val="000099"/>
                    </a:solidFill>
                    <a:latin typeface="宋体" charset="0"/>
                    <a:ea typeface="宋体" charset="0"/>
                    <a:cs typeface="宋体" charset="0"/>
                    <a:sym typeface="宋体" charset="0"/>
                  </a:rPr>
                </a:br>
                <a:r>
                  <a:rPr lang="ja-JP" altLang="en-US" sz="3600" b="1" dirty="0">
                    <a:solidFill>
                      <a:srgbClr val="000099"/>
                    </a:solidFill>
                    <a:latin typeface="宋体" charset="0"/>
                    <a:ea typeface="宋体" charset="0"/>
                    <a:cs typeface="宋体" charset="0"/>
                    <a:sym typeface="宋体" charset="0"/>
                  </a:rPr>
                  <a:t>次监禁</a:t>
                </a:r>
                <a:endParaRPr lang="en-US" sz="4000" b="1" dirty="0">
                  <a:cs typeface="Times New Roman Bold" charset="0"/>
                </a:endParaRPr>
              </a:p>
            </p:txBody>
          </p:sp>
        </p:grpSp>
      </p:grpSp>
      <p:sp>
        <p:nvSpPr>
          <p:cNvPr id="17535" name="AutoShape 127"/>
          <p:cNvSpPr>
            <a:spLocks/>
          </p:cNvSpPr>
          <p:nvPr/>
        </p:nvSpPr>
        <p:spPr bwMode="auto">
          <a:xfrm>
            <a:off x="8308975" y="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ox(out)">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bwMode="auto">
      <p:bgPr>
        <a:solidFill>
          <a:srgbClr val="CCECFF"/>
        </a:solidFill>
        <a:effectLst/>
      </p:bgPr>
    </p:bg>
    <p:spTree>
      <p:nvGrpSpPr>
        <p:cNvPr id="1" name=""/>
        <p:cNvGrpSpPr/>
        <p:nvPr/>
      </p:nvGrpSpPr>
      <p:grpSpPr>
        <a:xfrm>
          <a:off x="0" y="0"/>
          <a:ext cx="0" cy="0"/>
          <a:chOff x="0" y="0"/>
          <a:chExt cx="0" cy="0"/>
        </a:xfrm>
      </p:grpSpPr>
      <p:sp>
        <p:nvSpPr>
          <p:cNvPr id="18433" name="Rectangle 1"/>
          <p:cNvSpPr>
            <a:spLocks noGrp="1"/>
          </p:cNvSpPr>
          <p:nvPr>
            <p:ph type="title"/>
          </p:nvPr>
        </p:nvSpPr>
        <p:spPr>
          <a:xfrm>
            <a:off x="4772025" y="0"/>
            <a:ext cx="4371975" cy="1485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000099"/>
                </a:solidFill>
                <a:latin typeface="ＭＳ Ｐゴシック" charset="0"/>
                <a:cs typeface="ＭＳ Ｐゴシック" charset="0"/>
                <a:sym typeface="ＭＳ Ｐゴシック" charset="0"/>
              </a:rPr>
              <a:t>日期</a:t>
            </a:r>
            <a:endParaRPr lang="en-US"/>
          </a:p>
        </p:txBody>
      </p:sp>
      <p:sp>
        <p:nvSpPr>
          <p:cNvPr id="18434" name="AutoShape 2"/>
          <p:cNvSpPr>
            <a:spLocks/>
          </p:cNvSpPr>
          <p:nvPr/>
        </p:nvSpPr>
        <p:spPr bwMode="auto">
          <a:xfrm>
            <a:off x="4892675" y="2746375"/>
            <a:ext cx="4251325" cy="1589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rgbClr val="004D99"/>
                </a:solidFill>
                <a:latin typeface="ＭＳ Ｐゴシック" charset="0"/>
                <a:sym typeface="ＭＳ Ｐゴシック" charset="0"/>
              </a:rPr>
              <a:t>在尼罗皇帝（</a:t>
            </a:r>
            <a:r>
              <a:rPr lang="en-US" sz="3200">
                <a:solidFill>
                  <a:srgbClr val="004D99"/>
                </a:solidFill>
                <a:latin typeface="Verdana" charset="0"/>
                <a:cs typeface="Verdana" charset="0"/>
                <a:sym typeface="Verdana" charset="0"/>
              </a:rPr>
              <a:t>Emperor Nero) </a:t>
            </a:r>
            <a:r>
              <a:rPr lang="ja-JP" altLang="en-US" sz="3200">
                <a:solidFill>
                  <a:srgbClr val="004D99"/>
                </a:solidFill>
                <a:latin typeface="ＭＳ Ｐゴシック" charset="0"/>
                <a:sym typeface="ＭＳ Ｐゴシック" charset="0"/>
              </a:rPr>
              <a:t>的朝代</a:t>
            </a:r>
            <a:endParaRPr lang="en-US" sz="3200">
              <a:solidFill>
                <a:srgbClr val="004D99"/>
              </a:solidFill>
              <a:latin typeface="Verdana" charset="0"/>
              <a:cs typeface="Verdana" charset="0"/>
              <a:sym typeface="Verdana" charset="0"/>
            </a:endParaRPr>
          </a:p>
          <a:p>
            <a:pPr algn="ctr" defTabSz="457200">
              <a:defRPr/>
            </a:pPr>
            <a:r>
              <a:rPr lang="en-US" sz="3200">
                <a:solidFill>
                  <a:srgbClr val="004D99"/>
                </a:solidFill>
                <a:latin typeface="Verdana" charset="0"/>
                <a:cs typeface="Verdana" charset="0"/>
                <a:sym typeface="Verdana" charset="0"/>
              </a:rPr>
              <a:t>(</a:t>
            </a:r>
            <a:r>
              <a:rPr lang="ja-JP" altLang="en-US" sz="3200">
                <a:solidFill>
                  <a:srgbClr val="004D99"/>
                </a:solidFill>
                <a:latin typeface="宋体" charset="0"/>
                <a:ea typeface="宋体" charset="0"/>
                <a:cs typeface="宋体" charset="0"/>
                <a:sym typeface="宋体" charset="0"/>
              </a:rPr>
              <a:t>主后</a:t>
            </a:r>
            <a:r>
              <a:rPr lang="en-US" sz="3200">
                <a:solidFill>
                  <a:srgbClr val="004D99"/>
                </a:solidFill>
                <a:latin typeface="宋体" charset="0"/>
                <a:ea typeface="宋体" charset="0"/>
                <a:cs typeface="宋体" charset="0"/>
                <a:sym typeface="宋体" charset="0"/>
              </a:rPr>
              <a:t> </a:t>
            </a:r>
            <a:r>
              <a:rPr lang="en-US" sz="3200">
                <a:solidFill>
                  <a:srgbClr val="004D99"/>
                </a:solidFill>
                <a:latin typeface="Verdana" charset="0"/>
                <a:cs typeface="Verdana" charset="0"/>
                <a:sym typeface="Verdana" charset="0"/>
              </a:rPr>
              <a:t>67)</a:t>
            </a:r>
            <a:endParaRPr lang="en-US">
              <a:cs typeface="Times New Roman Bold" charset="0"/>
            </a:endParaRPr>
          </a:p>
        </p:txBody>
      </p:sp>
      <p:pic>
        <p:nvPicPr>
          <p:cNvPr id="18435" name="Picture 3" descr="nero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6" name="AutoShape 4"/>
          <p:cNvSpPr>
            <a:spLocks/>
          </p:cNvSpPr>
          <p:nvPr/>
        </p:nvSpPr>
        <p:spPr bwMode="auto">
          <a:xfrm>
            <a:off x="8380413" y="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8504312" presetClass="entr" presetSubtype="0" fill="hold" grpId="0" nodeType="clickEffect">
                                  <p:stCondLst>
                                    <p:cond delay="0"/>
                                  </p:stCondLst>
                                  <p:childTnLst>
                                    <p:set>
                                      <p:cBhvr>
                                        <p:cTn id="6" dur="1" fill="hold">
                                          <p:stCondLst>
                                            <p:cond delay="499"/>
                                          </p:stCondLst>
                                        </p:cTn>
                                        <p:tgtEl>
                                          <p:spTgt spid="18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0-#ppt_w/2"/>
                                          </p:val>
                                        </p:tav>
                                        <p:tav tm="100000">
                                          <p:val>
                                            <p:strVal val="#ppt_x"/>
                                          </p:val>
                                        </p:tav>
                                      </p:tavLst>
                                    </p:anim>
                                    <p:anim calcmode="lin" valueType="num">
                                      <p:cBhvr additive="base">
                                        <p:cTn id="12"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P spid="1843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 </a:t>
            </a:r>
            <a:r>
              <a:rPr lang="en-US">
                <a:solidFill>
                  <a:srgbClr val="996600"/>
                </a:solidFill>
                <a:latin typeface="Arial" charset="0"/>
                <a:cs typeface="Arial" charset="0"/>
                <a:sym typeface="Arial" charset="0"/>
              </a:rPr>
              <a:t>1</a:t>
            </a:r>
            <a:endParaRPr lang="en-US"/>
          </a:p>
        </p:txBody>
      </p:sp>
      <p:sp>
        <p:nvSpPr>
          <p:cNvPr id="1945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9459"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19460" name="AutoShape 4"/>
          <p:cNvSpPr>
            <a:spLocks/>
          </p:cNvSpPr>
          <p:nvPr/>
        </p:nvSpPr>
        <p:spPr bwMode="auto">
          <a:xfrm>
            <a:off x="0" y="1066800"/>
            <a:ext cx="9144000" cy="99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latin typeface="宋体" charset="0"/>
                <a:ea typeface="宋体" charset="0"/>
                <a:cs typeface="宋体" charset="0"/>
                <a:sym typeface="宋体" charset="0"/>
              </a:rPr>
              <a:t>保罗书信按时间顺序是不明确的，但是从内证和外证来看，符合以下的情况。</a:t>
            </a:r>
            <a:endParaRPr lang="en-US">
              <a:cs typeface="Times New Roman Bold" charset="0"/>
            </a:endParaRPr>
          </a:p>
        </p:txBody>
      </p:sp>
      <p:sp>
        <p:nvSpPr>
          <p:cNvPr id="19461" name="AutoShape 5"/>
          <p:cNvSpPr>
            <a:spLocks/>
          </p:cNvSpPr>
          <p:nvPr/>
        </p:nvSpPr>
        <p:spPr bwMode="auto">
          <a:xfrm>
            <a:off x="304800" y="2514600"/>
            <a:ext cx="8305800" cy="225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第一次罗马监禁</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年二月</a:t>
            </a:r>
            <a:r>
              <a:rPr lang="en-US" sz="2400">
                <a:latin typeface="Times New Roman" charset="0"/>
                <a:cs typeface="Times New Roman" charset="0"/>
                <a:sym typeface="Times New Roman" charset="0"/>
              </a:rPr>
              <a:t>- 62</a:t>
            </a:r>
            <a:r>
              <a:rPr lang="ja-JP" altLang="en-US" sz="2400">
                <a:latin typeface="宋体" charset="0"/>
                <a:ea typeface="宋体" charset="0"/>
                <a:cs typeface="宋体" charset="0"/>
                <a:sym typeface="宋体" charset="0"/>
              </a:rPr>
              <a:t>年三月</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使</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28:30-31)</a:t>
            </a: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保罗写以弗所书，哥罗西书，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年秋</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年早春</a:t>
            </a:r>
            <a:endParaRPr lang="en-US" sz="2400">
              <a:latin typeface="Times New Roman" charset="0"/>
              <a:cs typeface="Times New Roman" charset="0"/>
              <a:sym typeface="Times New Roman" charset="0"/>
            </a:endParaRPr>
          </a:p>
          <a:p>
            <a:pPr marL="231775" indent="-2317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腓利门书和腓立比书</a:t>
            </a:r>
            <a:endParaRPr lang="en-US" sz="2400">
              <a:latin typeface="Times New Roman" charset="0"/>
              <a:cs typeface="Times New Roman" charset="0"/>
              <a:sym typeface="Times New Roman" charset="0"/>
            </a:endParaRP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雅各，主的兄弟，殉道</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endParaRPr lang="en-US">
              <a:cs typeface="Times New Roman Bold" charset="0"/>
            </a:endParaRPr>
          </a:p>
        </p:txBody>
      </p:sp>
      <p:pic>
        <p:nvPicPr>
          <p:cNvPr id="19462" name="Picture 6" descr="j02347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3" name="Picture 7" descr="j02869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267200"/>
            <a:ext cx="108108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228600" y="1468438"/>
            <a:ext cx="8610600" cy="452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监禁被释放</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—67 </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保罗在以弗所和歌罗西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提摩太离开</a:t>
            </a:r>
            <a:r>
              <a:rPr lang="ja-JP" altLang="en-US" sz="1800">
                <a:latin typeface="宋体" charset="0"/>
                <a:ea typeface="宋体" charset="0"/>
                <a:cs typeface="宋体" charset="0"/>
                <a:sym typeface="宋体" charset="0"/>
              </a:rPr>
              <a:t>以弗所</a:t>
            </a:r>
            <a:r>
              <a:rPr lang="en-US" sz="2400">
                <a:latin typeface="Times New Roman" charset="0"/>
                <a:cs typeface="Times New Roman" charset="0"/>
                <a:sym typeface="Times New Roman" charset="0"/>
              </a:rPr>
              <a:t>)</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彼得去罗马</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保罗在马其顿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年夏末</a:t>
            </a:r>
            <a:r>
              <a:rPr lang="en-US" sz="2400">
                <a:latin typeface="Arial Narrow" charset="0"/>
                <a:cs typeface="Arial Narrow" charset="0"/>
                <a:sym typeface="Arial Narrow" charset="0"/>
              </a:rPr>
              <a:t>-62/63</a:t>
            </a:r>
            <a:r>
              <a:rPr lang="ja-JP" altLang="en-US" sz="2400">
                <a:latin typeface="宋体" charset="0"/>
                <a:ea typeface="宋体" charset="0"/>
                <a:cs typeface="宋体" charset="0"/>
                <a:sym typeface="宋体" charset="0"/>
              </a:rPr>
              <a:t>年冬</a:t>
            </a:r>
            <a:endParaRPr lang="en-US" sz="2400">
              <a:latin typeface="Arial Narrow" charset="0"/>
              <a:cs typeface="Arial Narrow" charset="0"/>
              <a:sym typeface="Arial Narrow" charset="0"/>
            </a:endParaRPr>
          </a:p>
          <a:p>
            <a:pPr marL="300038" indent="-300038" algn="l" defTabSz="457200">
              <a:buSzPct val="100000"/>
              <a:buFont typeface="Wingdings" charset="0"/>
              <a:buChar char="▪"/>
              <a:tabLst>
                <a:tab pos="4800600" algn="l"/>
              </a:tabLst>
              <a:defRPr/>
            </a:pPr>
            <a:r>
              <a:rPr lang="ja-JP" altLang="en-US" sz="1800">
                <a:latin typeface="宋体" charset="0"/>
                <a:ea typeface="宋体" charset="0"/>
                <a:cs typeface="宋体" charset="0"/>
                <a:sym typeface="宋体" charset="0"/>
              </a:rPr>
              <a:t>在马其顿写</a:t>
            </a:r>
            <a:r>
              <a:rPr lang="ja-JP" altLang="en-US" sz="2400">
                <a:latin typeface="宋体" charset="0"/>
                <a:ea typeface="宋体" charset="0"/>
                <a:cs typeface="宋体" charset="0"/>
                <a:sym typeface="宋体" charset="0"/>
              </a:rPr>
              <a:t>提摩太前书给在</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1800">
                <a:latin typeface="宋体" charset="0"/>
                <a:ea typeface="宋体" charset="0"/>
                <a:cs typeface="宋体" charset="0"/>
                <a:sym typeface="宋体" charset="0"/>
              </a:rPr>
              <a:t>    </a:t>
            </a:r>
            <a:r>
              <a:rPr lang="ja-JP" altLang="en-US" sz="1800">
                <a:latin typeface="宋体" charset="0"/>
                <a:ea typeface="宋体" charset="0"/>
                <a:cs typeface="宋体" charset="0"/>
                <a:sym typeface="宋体" charset="0"/>
              </a:rPr>
              <a:t>以弗所的提摩太</a:t>
            </a:r>
            <a:r>
              <a:rPr lang="en-US" sz="2400">
                <a:latin typeface="Times New Roman" charset="0"/>
                <a:cs typeface="Times New Roman" charset="0"/>
                <a:sym typeface="Times New Roman" charset="0"/>
              </a:rPr>
              <a:t> 	</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63</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保罗在西班牙</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参考罗</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15:24)</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基督徒被尼禄王逼迫和彼得殉道</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endParaRPr lang="en-US">
              <a:cs typeface="Times New Roman Bold" charset="0"/>
            </a:endParaRPr>
          </a:p>
        </p:txBody>
      </p:sp>
      <p:sp>
        <p:nvSpPr>
          <p:cNvPr id="20482"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 </a:t>
            </a:r>
            <a:r>
              <a:rPr lang="en-US">
                <a:solidFill>
                  <a:srgbClr val="996600"/>
                </a:solidFill>
                <a:latin typeface="Arial" charset="0"/>
                <a:cs typeface="Arial" charset="0"/>
                <a:sym typeface="Arial" charset="0"/>
              </a:rPr>
              <a:t>2</a:t>
            </a:r>
            <a:endParaRPr lang="en-US"/>
          </a:p>
        </p:txBody>
      </p:sp>
      <p:sp>
        <p:nvSpPr>
          <p:cNvPr id="20483" name="AutoShape 3"/>
          <p:cNvSpPr>
            <a:spLocks/>
          </p:cNvSpPr>
          <p:nvPr/>
        </p:nvSpPr>
        <p:spPr bwMode="auto">
          <a:xfrm>
            <a:off x="4283075" y="1524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0484" name="AutoShape 4"/>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0485" name="Picture 5"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3282950"/>
            <a:ext cx="1676400" cy="973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457200" y="914400"/>
            <a:ext cx="8686800" cy="3289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保罗在克里特</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66 </a:t>
            </a:r>
            <a:r>
              <a:rPr lang="ja-JP" altLang="en-US" sz="2400">
                <a:latin typeface="宋体" charset="0"/>
                <a:ea typeface="宋体" charset="0"/>
                <a:cs typeface="宋体" charset="0"/>
                <a:sym typeface="宋体" charset="0"/>
              </a:rPr>
              <a:t>早夏</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marL="244475" indent="-2444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提多离开那里</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a:t>
            </a: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年夏</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在小亚西亚写成，</a:t>
            </a:r>
            <a:r>
              <a:rPr lang="en-US" sz="24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66</a:t>
            </a:r>
            <a:r>
              <a:rPr lang="ja-JP" altLang="en-US" sz="18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给在</a:t>
            </a:r>
            <a:r>
              <a:rPr lang="ja-JP" altLang="en-US" sz="1800">
                <a:latin typeface="宋体" charset="0"/>
                <a:ea typeface="宋体" charset="0"/>
                <a:cs typeface="宋体" charset="0"/>
                <a:sym typeface="宋体" charset="0"/>
              </a:rPr>
              <a:t>克里特的提多</a:t>
            </a:r>
            <a:endParaRPr lang="en-US" sz="1800">
              <a:latin typeface="Times New Roman" charset="0"/>
              <a:cs typeface="Times New Roman" charset="0"/>
              <a:sym typeface="Times New Roman" charset="0"/>
            </a:endParaRPr>
          </a:p>
          <a:p>
            <a:pPr marL="244475" indent="-244475" algn="l" defTabSz="457200">
              <a:defRPr/>
            </a:pP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保罗在尼哥波立</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3:12)		66/67</a:t>
            </a:r>
            <a:r>
              <a:rPr lang="ja-JP" altLang="en-US" sz="2400">
                <a:latin typeface="宋体" charset="0"/>
                <a:ea typeface="宋体" charset="0"/>
                <a:cs typeface="宋体" charset="0"/>
                <a:sym typeface="宋体" charset="0"/>
              </a:rPr>
              <a:t>年冬</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1800">
                <a:latin typeface="宋体" charset="0"/>
                <a:ea typeface="宋体" charset="0"/>
                <a:cs typeface="宋体" charset="0"/>
                <a:sym typeface="宋体" charset="0"/>
              </a:rPr>
              <a:t>保罗在特罗亚</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4:13), 		67</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马其顿和</a:t>
            </a:r>
            <a:r>
              <a:rPr lang="ja-JP" altLang="en-US" sz="1800">
                <a:latin typeface="宋体" charset="0"/>
                <a:ea typeface="宋体" charset="0"/>
                <a:cs typeface="宋体" charset="0"/>
                <a:sym typeface="宋体" charset="0"/>
              </a:rPr>
              <a:t>雅典</a:t>
            </a:r>
            <a:endParaRPr lang="en-US">
              <a:cs typeface="Times New Roman Bold" charset="0"/>
            </a:endParaRPr>
          </a:p>
        </p:txBody>
      </p:sp>
      <p:sp>
        <p:nvSpPr>
          <p:cNvPr id="21506"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a:solidFill>
                  <a:srgbClr val="996600"/>
                </a:solidFill>
                <a:latin typeface="Times New Roman" charset="0"/>
                <a:cs typeface="Times New Roman" charset="0"/>
                <a:sym typeface="Times New Roman" charset="0"/>
              </a:rPr>
              <a:t>Date</a:t>
            </a:r>
            <a:r>
              <a:rPr lang="en-US">
                <a:solidFill>
                  <a:srgbClr val="996600"/>
                </a:solidFill>
                <a:latin typeface="Arial" charset="0"/>
                <a:cs typeface="Arial" charset="0"/>
                <a:sym typeface="Arial" charset="0"/>
              </a:rPr>
              <a:t> 3</a:t>
            </a:r>
            <a:endParaRPr lang="en-US"/>
          </a:p>
        </p:txBody>
      </p:sp>
      <p:sp>
        <p:nvSpPr>
          <p:cNvPr id="21507"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1508" name="AutoShape 4"/>
          <p:cNvSpPr>
            <a:spLocks/>
          </p:cNvSpPr>
          <p:nvPr/>
        </p:nvSpPr>
        <p:spPr bwMode="auto">
          <a:xfrm>
            <a:off x="533400" y="4419600"/>
            <a:ext cx="8610600" cy="1895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47663" indent="-347663" algn="l" defTabSz="457200">
              <a:defRPr/>
            </a:pPr>
            <a:r>
              <a:rPr lang="ja-JP" altLang="en-US" sz="2400">
                <a:latin typeface="宋体" charset="0"/>
                <a:ea typeface="宋体" charset="0"/>
                <a:cs typeface="宋体" charset="0"/>
                <a:sym typeface="宋体" charset="0"/>
              </a:rPr>
              <a:t>第二次在罗马被监禁</a:t>
            </a:r>
            <a:r>
              <a:rPr lang="en-US" sz="2400">
                <a:latin typeface="宋体" charset="0"/>
                <a:ea typeface="宋体" charset="0"/>
                <a:cs typeface="宋体" charset="0"/>
                <a:sym typeface="宋体" charset="0"/>
              </a:rPr>
              <a:t>			</a:t>
            </a:r>
            <a:r>
              <a:rPr lang="en-US" sz="2400">
                <a:latin typeface="Arial Narrow" charset="0"/>
                <a:cs typeface="Arial Narrow" charset="0"/>
                <a:sym typeface="Arial Narrow" charset="0"/>
              </a:rPr>
              <a:t>67</a:t>
            </a:r>
            <a:r>
              <a:rPr lang="ja-JP" altLang="en-US" sz="2400">
                <a:latin typeface="宋体" charset="0"/>
                <a:ea typeface="宋体" charset="0"/>
                <a:cs typeface="宋体" charset="0"/>
                <a:sym typeface="宋体" charset="0"/>
              </a:rPr>
              <a:t>年秋</a:t>
            </a:r>
            <a:r>
              <a:rPr lang="en-US" sz="2400">
                <a:latin typeface="Arial Narrow" charset="0"/>
                <a:cs typeface="Arial Narrow" charset="0"/>
                <a:sym typeface="Arial Narrow" charset="0"/>
              </a:rPr>
              <a:t>—68</a:t>
            </a:r>
            <a:r>
              <a:rPr lang="ja-JP" altLang="en-US" sz="2400">
                <a:latin typeface="宋体" charset="0"/>
                <a:ea typeface="宋体" charset="0"/>
                <a:cs typeface="宋体" charset="0"/>
                <a:sym typeface="宋体" charset="0"/>
              </a:rPr>
              <a:t>年春</a:t>
            </a:r>
            <a:endParaRPr lang="en-US" sz="2400">
              <a:latin typeface="Arial Narrow" charset="0"/>
              <a:cs typeface="Arial Narrow" charset="0"/>
              <a:sym typeface="Arial Narrow"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保罗被捕，带到罗马</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在罗马写提摩太后书给在以弗所的提摩太</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	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保罗被杀</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68</a:t>
            </a:r>
            <a:r>
              <a:rPr lang="ja-JP" altLang="en-US" sz="2400">
                <a:latin typeface="宋体" charset="0"/>
                <a:ea typeface="宋体" charset="0"/>
                <a:cs typeface="宋体" charset="0"/>
                <a:sym typeface="宋体" charset="0"/>
              </a:rPr>
              <a:t>年春</a:t>
            </a:r>
            <a:endParaRPr lang="en-US">
              <a:cs typeface="Times New Roman Bold" charset="0"/>
            </a:endParaRPr>
          </a:p>
        </p:txBody>
      </p:sp>
      <p:sp>
        <p:nvSpPr>
          <p:cNvPr id="21509" name="AutoShape 5"/>
          <p:cNvSpPr>
            <a:spLocks/>
          </p:cNvSpPr>
          <p:nvPr/>
        </p:nvSpPr>
        <p:spPr bwMode="auto">
          <a:xfrm>
            <a:off x="381000" y="6324600"/>
            <a:ext cx="8382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65138" indent="-465138" algn="l" defTabSz="457200">
              <a:buSzPct val="100000"/>
              <a:buFont typeface="Wingdings" charset="0"/>
              <a:buChar char="▪"/>
              <a:defRPr/>
            </a:pPr>
            <a:r>
              <a:rPr lang="ja-JP" altLang="en-US" sz="2400">
                <a:latin typeface="宋体" charset="0"/>
                <a:ea typeface="宋体" charset="0"/>
                <a:cs typeface="宋体" charset="0"/>
                <a:sym typeface="宋体" charset="0"/>
              </a:rPr>
              <a:t>耶路撒冷被毁</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70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日</a:t>
            </a:r>
            <a:endParaRPr lang="en-US">
              <a:cs typeface="Times New Roman Bold" charset="0"/>
            </a:endParaRPr>
          </a:p>
        </p:txBody>
      </p:sp>
      <p:sp>
        <p:nvSpPr>
          <p:cNvPr id="21510" name="AutoShape 6"/>
          <p:cNvSpPr>
            <a:spLocks/>
          </p:cNvSpPr>
          <p:nvPr/>
        </p:nvSpPr>
        <p:spPr bwMode="auto">
          <a:xfrm>
            <a:off x="457200" y="2057400"/>
            <a:ext cx="8686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174625" indent="-174625" algn="l" defTabSz="457200">
              <a:buClr>
                <a:srgbClr val="FFFFFF"/>
              </a:buClr>
              <a:buSzPct val="100000"/>
              <a:buFont typeface="Wingdings" charset="0"/>
              <a:buChar char="▪"/>
              <a:defRPr/>
            </a:pPr>
            <a:r>
              <a:rPr lang="ja-JP" altLang="en-US" sz="1800">
                <a:solidFill>
                  <a:srgbClr val="FFFFFF"/>
                </a:solidFill>
                <a:latin typeface="宋体" charset="0"/>
                <a:ea typeface="宋体" charset="0"/>
                <a:cs typeface="宋体" charset="0"/>
                <a:sym typeface="宋体" charset="0"/>
              </a:rPr>
              <a:t>提多书</a:t>
            </a: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在小亚西亚写成，</a:t>
            </a:r>
            <a:r>
              <a:rPr lang="en-US" sz="1800">
                <a:solidFill>
                  <a:srgbClr val="FFFFFF"/>
                </a:solidFill>
                <a:latin typeface="宋体" charset="0"/>
                <a:ea typeface="宋体" charset="0"/>
                <a:cs typeface="宋体" charset="0"/>
                <a:sym typeface="宋体" charset="0"/>
              </a:rPr>
              <a:t>		</a:t>
            </a:r>
            <a:r>
              <a:rPr lang="en-US" sz="1800">
                <a:solidFill>
                  <a:srgbClr val="FFFFFF"/>
                </a:solidFill>
                <a:latin typeface="Times New Roman" charset="0"/>
                <a:cs typeface="Times New Roman" charset="0"/>
                <a:sym typeface="Times New Roman" charset="0"/>
              </a:rPr>
              <a:t>66</a:t>
            </a:r>
            <a:r>
              <a:rPr lang="ja-JP" altLang="en-US" sz="1800">
                <a:solidFill>
                  <a:srgbClr val="FFFFFF"/>
                </a:solidFill>
                <a:latin typeface="宋体" charset="0"/>
                <a:ea typeface="宋体" charset="0"/>
                <a:cs typeface="宋体" charset="0"/>
                <a:sym typeface="宋体" charset="0"/>
              </a:rPr>
              <a:t>年夏</a:t>
            </a:r>
            <a:endParaRPr lang="en-US" sz="1800">
              <a:solidFill>
                <a:srgbClr val="FFFFFF"/>
              </a:solidFill>
              <a:latin typeface="Times New Roman" charset="0"/>
              <a:cs typeface="Times New Roman" charset="0"/>
              <a:sym typeface="Times New Roman" charset="0"/>
            </a:endParaRPr>
          </a:p>
          <a:p>
            <a:pPr marL="174625" indent="-174625" algn="l" defTabSz="457200">
              <a:defRPr/>
            </a:pP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给在克里特的提多</a:t>
            </a:r>
            <a:endParaRPr lang="en-US">
              <a:cs typeface="Times New Roman Bold" charset="0"/>
            </a:endParaRPr>
          </a:p>
        </p:txBody>
      </p:sp>
      <p:sp>
        <p:nvSpPr>
          <p:cNvPr id="21511" name="AutoShape 7"/>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1512" name="Picture 8"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00" y="2543175"/>
            <a:ext cx="15240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1513" name="Group 9"/>
          <p:cNvGrpSpPr>
            <a:grpSpLocks/>
          </p:cNvGrpSpPr>
          <p:nvPr/>
        </p:nvGrpSpPr>
        <p:grpSpPr bwMode="auto">
          <a:xfrm>
            <a:off x="609600" y="5180013"/>
            <a:ext cx="8763000" cy="1023937"/>
            <a:chOff x="0" y="-1"/>
            <a:chExt cx="8763000" cy="1022352"/>
          </a:xfrm>
        </p:grpSpPr>
        <p:sp>
          <p:nvSpPr>
            <p:cNvPr id="21514" name="AutoShape 10"/>
            <p:cNvSpPr>
              <a:spLocks/>
            </p:cNvSpPr>
            <p:nvPr/>
          </p:nvSpPr>
          <p:spPr bwMode="auto">
            <a:xfrm>
              <a:off x="0" y="-1"/>
              <a:ext cx="8610600" cy="794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31775" indent="-231775" algn="l" defTabSz="457200">
                <a:buClr>
                  <a:srgbClr val="FFFFFF"/>
                </a:buClr>
                <a:buSzPct val="100000"/>
                <a:buFont typeface="Wingdings" charset="0"/>
                <a:buChar char="▪"/>
                <a:defRPr/>
              </a:pPr>
              <a:r>
                <a:rPr lang="ja-JP" altLang="en-US" sz="2400">
                  <a:solidFill>
                    <a:srgbClr val="FFFFFF"/>
                  </a:solidFill>
                  <a:latin typeface="宋体" charset="0"/>
                  <a:ea typeface="宋体" charset="0"/>
                  <a:cs typeface="宋体" charset="0"/>
                  <a:sym typeface="宋体" charset="0"/>
                </a:rPr>
                <a:t>在罗马写提摩太后书给</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67</a:t>
              </a:r>
              <a:r>
                <a:rPr lang="ja-JP" altLang="en-US" sz="2400">
                  <a:solidFill>
                    <a:srgbClr val="FFFFFF"/>
                  </a:solidFill>
                  <a:latin typeface="宋体" charset="0"/>
                  <a:ea typeface="宋体" charset="0"/>
                  <a:cs typeface="宋体" charset="0"/>
                  <a:sym typeface="宋体" charset="0"/>
                </a:rPr>
                <a:t>年秋</a:t>
              </a:r>
              <a:endParaRPr lang="en-US" sz="2400">
                <a:solidFill>
                  <a:srgbClr val="FFFFFF"/>
                </a:solidFill>
                <a:latin typeface="Times New Roman" charset="0"/>
                <a:cs typeface="Times New Roman" charset="0"/>
                <a:sym typeface="Times New Roman" charset="0"/>
              </a:endParaRPr>
            </a:p>
            <a:p>
              <a:pPr marL="231775" indent="-231775" algn="l" defTabSz="457200">
                <a:defRPr/>
              </a:pPr>
              <a:r>
                <a:rPr lang="en-US" sz="2400">
                  <a:solidFill>
                    <a:srgbClr val="FFFFFF"/>
                  </a:solidFill>
                  <a:latin typeface="宋体" charset="0"/>
                  <a:ea typeface="宋体" charset="0"/>
                  <a:cs typeface="宋体" charset="0"/>
                  <a:sym typeface="宋体" charset="0"/>
                </a:rPr>
                <a:t>    </a:t>
              </a:r>
              <a:r>
                <a:rPr lang="ja-JP" altLang="en-US" sz="2400">
                  <a:solidFill>
                    <a:srgbClr val="FFFFFF"/>
                  </a:solidFill>
                  <a:latin typeface="宋体" charset="0"/>
                  <a:ea typeface="宋体" charset="0"/>
                  <a:cs typeface="宋体" charset="0"/>
                  <a:sym typeface="宋体" charset="0"/>
                </a:rPr>
                <a:t>在以弗所的提摩太</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	</a:t>
              </a:r>
              <a:endParaRPr lang="en-US">
                <a:cs typeface="Times New Roman Bold" charset="0"/>
              </a:endParaRPr>
            </a:p>
          </p:txBody>
        </p:sp>
        <p:pic>
          <p:nvPicPr>
            <p:cNvPr id="21515" name="Picture 11" descr="j030090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39000" y="136313"/>
              <a:ext cx="1524000" cy="88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1516" name="Picture 12" descr="j02869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581400"/>
            <a:ext cx="1081087"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22529" name="Rectangle 1"/>
          <p:cNvSpPr>
            <a:spLocks noGrp="1"/>
          </p:cNvSpPr>
          <p:nvPr>
            <p:ph type="title"/>
          </p:nvPr>
        </p:nvSpPr>
        <p:spPr>
          <a:xfrm>
            <a:off x="457200" y="333375"/>
            <a:ext cx="822960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dirty="0">
                <a:solidFill>
                  <a:srgbClr val="FFFFFF"/>
                </a:solidFill>
                <a:latin typeface="宋体" charset="0"/>
                <a:ea typeface="宋体" charset="0"/>
                <a:cs typeface="宋体" charset="0"/>
                <a:sym typeface="宋体" charset="0"/>
              </a:rPr>
              <a:t>收信人</a:t>
            </a:r>
            <a:endParaRPr lang="en-US" dirty="0"/>
          </a:p>
        </p:txBody>
      </p:sp>
      <p:sp>
        <p:nvSpPr>
          <p:cNvPr id="22530" name="AutoShape 2"/>
          <p:cNvSpPr>
            <a:spLocks/>
          </p:cNvSpPr>
          <p:nvPr/>
        </p:nvSpPr>
        <p:spPr bwMode="auto">
          <a:xfrm>
            <a:off x="509588" y="2287588"/>
            <a:ext cx="8401050" cy="369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dirty="0">
                <a:solidFill>
                  <a:srgbClr val="FFFFFF"/>
                </a:solidFill>
                <a:latin typeface="宋体" charset="0"/>
                <a:ea typeface="宋体" charset="0"/>
                <a:cs typeface="宋体" charset="0"/>
                <a:sym typeface="宋体" charset="0"/>
              </a:rPr>
              <a:t>提摩太</a:t>
            </a:r>
            <a:r>
              <a:rPr lang="en-US" sz="4000" dirty="0">
                <a:solidFill>
                  <a:srgbClr val="FFFFFF"/>
                </a:solidFill>
                <a:latin typeface="宋体" charset="0"/>
                <a:ea typeface="宋体" charset="0"/>
                <a:cs typeface="宋体" charset="0"/>
                <a:sym typeface="宋体"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保罗长时间旅行布道的同工</a:t>
            </a:r>
            <a:endParaRPr lang="en-US" sz="4000" dirty="0">
              <a:cs typeface="Times New Roman Bold" charset="0"/>
            </a:endParaRPr>
          </a:p>
        </p:txBody>
      </p:sp>
      <p:pic>
        <p:nvPicPr>
          <p:cNvPr id="22531" name="Picture 3" descr="j03329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99225" y="3105150"/>
            <a:ext cx="2644775" cy="363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2" name="AutoShape 4"/>
          <p:cNvSpPr>
            <a:spLocks/>
          </p:cNvSpPr>
          <p:nvPr/>
        </p:nvSpPr>
        <p:spPr bwMode="auto">
          <a:xfrm>
            <a:off x="527050" y="3516313"/>
            <a:ext cx="6416675" cy="96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u="sng">
                <a:solidFill>
                  <a:srgbClr val="FFFFFF"/>
                </a:solidFill>
                <a:latin typeface="宋体" charset="0"/>
                <a:ea typeface="宋体" charset="0"/>
                <a:cs typeface="宋体" charset="0"/>
                <a:sym typeface="宋体" charset="0"/>
              </a:rPr>
              <a:t>书信类别</a:t>
            </a:r>
            <a:endParaRPr lang="en-US" sz="4000" u="sng">
              <a:solidFill>
                <a:srgbClr val="FFFFFF"/>
              </a:solidFill>
              <a:latin typeface="Verdana" charset="0"/>
              <a:cs typeface="Verdana" charset="0"/>
              <a:sym typeface="Verdana" charset="0"/>
            </a:endParaRPr>
          </a:p>
          <a:p>
            <a:pPr algn="ctr" defTabSz="457200">
              <a:defRPr/>
            </a:pPr>
            <a:r>
              <a:rPr lang="ja-JP" altLang="en-US" sz="4000">
                <a:solidFill>
                  <a:srgbClr val="FFFFFF"/>
                </a:solidFill>
                <a:latin typeface="宋体" charset="0"/>
                <a:ea typeface="宋体" charset="0"/>
                <a:cs typeface="宋体" charset="0"/>
                <a:sym typeface="宋体" charset="0"/>
              </a:rPr>
              <a:t>个人化以及富有情感</a:t>
            </a:r>
            <a:endParaRPr lang="en-US" sz="4000">
              <a:cs typeface="Times New Roman Bold" charset="0"/>
            </a:endParaRPr>
          </a:p>
        </p:txBody>
      </p:sp>
      <p:sp>
        <p:nvSpPr>
          <p:cNvPr id="22533"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
        <p:nvSpPr>
          <p:cNvPr id="10"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Win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700">
                <a:solidFill>
                  <a:srgbClr val="FFFFFF"/>
                </a:solidFill>
                <a:effectLst>
                  <a:outerShdw blurRad="38100" dist="38100" dir="2700000" algn="tl">
                    <a:srgbClr val="000000"/>
                  </a:outerShdw>
                </a:effectLst>
                <a:latin typeface="ＭＳ Ｐゴシック" charset="0"/>
                <a:cs typeface="ＭＳ Ｐゴシック" charset="0"/>
                <a:sym typeface="ＭＳ Ｐゴシック" charset="0"/>
              </a:rPr>
              <a:t>写作目的</a:t>
            </a:r>
            <a:endParaRPr lang="en-US"/>
          </a:p>
        </p:txBody>
      </p:sp>
      <p:sp>
        <p:nvSpPr>
          <p:cNvPr id="23556" name="AutoShape 4"/>
          <p:cNvSpPr>
            <a:spLocks/>
          </p:cNvSpPr>
          <p:nvPr/>
        </p:nvSpPr>
        <p:spPr bwMode="auto">
          <a:xfrm>
            <a:off x="533400" y="3111500"/>
            <a:ext cx="8077200" cy="224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66CC">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在提摩太前书五年以后写成</a:t>
            </a:r>
            <a:r>
              <a:rPr lang="en-US" sz="3200">
                <a:solidFill>
                  <a:srgbClr val="FFFFFF"/>
                </a:solidFill>
                <a:latin typeface="Verdana" charset="0"/>
                <a:cs typeface="Verdana" charset="0"/>
                <a:sym typeface="Verdana" charset="0"/>
              </a:rPr>
              <a:t> </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保罗第二次罗马监禁</a:t>
            </a:r>
            <a:r>
              <a:rPr lang="en-US" sz="2400" i="1">
                <a:solidFill>
                  <a:srgbClr val="FFFFFF"/>
                </a:solidFill>
                <a:latin typeface="Verdana" charset="0"/>
                <a:cs typeface="Verdana" charset="0"/>
                <a:sym typeface="Verdana" charset="0"/>
              </a:rPr>
              <a:t>     (4: 6-8)</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保罗被杀之前</a:t>
            </a:r>
            <a:r>
              <a:rPr lang="en-US" sz="2400" i="1">
                <a:solidFill>
                  <a:srgbClr val="FFFFFF"/>
                </a:solidFill>
                <a:latin typeface="Verdana" charset="0"/>
                <a:cs typeface="Verdana" charset="0"/>
                <a:sym typeface="Verdana" charset="0"/>
              </a:rPr>
              <a:t>(4: 9, 21)</a:t>
            </a:r>
            <a:endParaRPr lang="en-US" sz="3200">
              <a:solidFill>
                <a:srgbClr val="FFFFFF"/>
              </a:solidFill>
              <a:latin typeface="Verdana" charset="0"/>
              <a:cs typeface="Verdana" charset="0"/>
              <a:sym typeface="Verdana" charset="0"/>
            </a:endParaRP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尼禄王嫁祸于基督徒</a:t>
            </a:r>
            <a:endParaRPr lang="en-US">
              <a:cs typeface="Times New Roman Bold" charset="0"/>
            </a:endParaRPr>
          </a:p>
        </p:txBody>
      </p:sp>
      <p:sp>
        <p:nvSpPr>
          <p:cNvPr id="23557"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pic>
        <p:nvPicPr>
          <p:cNvPr id="418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1637482" y="490191"/>
            <a:ext cx="6249166" cy="903180"/>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rPr>
              <a:t>总结概要</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Microsoft YaHei UI" panose="020B0503020204020204" pitchFamily="34" charset="-122"/>
              <a:ea typeface="Microsoft YaHei UI" panose="020B0503020204020204" pitchFamily="34" charset="-122"/>
              <a:cs typeface="Impact"/>
            </a:endParaRPr>
          </a:p>
        </p:txBody>
      </p:sp>
      <p:sp>
        <p:nvSpPr>
          <p:cNvPr id="2" name="Rectangle 1"/>
          <p:cNvSpPr/>
          <p:nvPr/>
        </p:nvSpPr>
        <p:spPr>
          <a:xfrm>
            <a:off x="334180" y="2002664"/>
            <a:ext cx="8521590" cy="2800767"/>
          </a:xfrm>
          <a:prstGeom prst="rect">
            <a:avLst/>
          </a:prstGeom>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保罗劝勉提摩太，即使面对困难，也要忠心地实践和传讲真理，以鼓励他坚持对抗错误教导和离经叛教。</a:t>
            </a:r>
          </a:p>
        </p:txBody>
      </p:sp>
      <p:sp>
        <p:nvSpPr>
          <p:cNvPr id="6" name="Text Box 24"/>
          <p:cNvSpPr txBox="1">
            <a:spLocks noChangeArrowheads="1"/>
          </p:cNvSpPr>
          <p:nvPr/>
        </p:nvSpPr>
        <p:spPr bwMode="auto">
          <a:xfrm>
            <a:off x="8404469"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
        <p:nvSpPr>
          <p:cNvPr id="7" name="Rectangle 2">
            <a:extLst>
              <a:ext uri="{FF2B5EF4-FFF2-40B4-BE49-F238E27FC236}">
                <a16:creationId xmlns:a16="http://schemas.microsoft.com/office/drawing/2014/main" id="{04C4A770-E1F5-5647-848B-E47E4344C67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9312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4577" name="Rectangle 1"/>
          <p:cNvSpPr>
            <a:spLocks noGrp="1"/>
          </p:cNvSpPr>
          <p:nvPr>
            <p:ph type="title"/>
          </p:nvPr>
        </p:nvSpPr>
        <p:spPr>
          <a:xfrm>
            <a:off x="609600" y="-15240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Occasion</a:t>
            </a:r>
            <a:endParaRPr lang="en-US"/>
          </a:p>
        </p:txBody>
      </p:sp>
      <p:sp>
        <p:nvSpPr>
          <p:cNvPr id="2457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4579" name="AutoShape 3"/>
          <p:cNvSpPr>
            <a:spLocks/>
          </p:cNvSpPr>
          <p:nvPr/>
        </p:nvSpPr>
        <p:spPr bwMode="auto">
          <a:xfrm>
            <a:off x="4056063" y="76200"/>
            <a:ext cx="1074737"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EFDE3"/>
                </a:solidFill>
                <a:effectLst>
                  <a:outerShdw blurRad="38100" dist="38100" dir="2700000" algn="tl">
                    <a:srgbClr val="FFFFFF"/>
                  </a:outerShdw>
                </a:effectLst>
                <a:latin typeface="ＭＳ Ｐゴシック" charset="0"/>
                <a:sym typeface="ＭＳ Ｐゴシック" charset="0"/>
              </a:rPr>
              <a:t>写作目的</a:t>
            </a:r>
            <a:r>
              <a:rPr lang="en-US" sz="1800">
                <a:solidFill>
                  <a:srgbClr val="FEFDE3"/>
                </a:solidFill>
                <a:latin typeface="Times New Roman" charset="0"/>
                <a:cs typeface="Times New Roman" charset="0"/>
                <a:sym typeface="Times New Roman" charset="0"/>
              </a:rPr>
              <a:t> </a:t>
            </a:r>
            <a:endParaRPr lang="en-US">
              <a:cs typeface="Times New Roman Bold" charset="0"/>
            </a:endParaRPr>
          </a:p>
        </p:txBody>
      </p:sp>
      <p:sp>
        <p:nvSpPr>
          <p:cNvPr id="24580" name="AutoShape 4"/>
          <p:cNvSpPr>
            <a:spLocks/>
          </p:cNvSpPr>
          <p:nvPr/>
        </p:nvSpPr>
        <p:spPr bwMode="auto">
          <a:xfrm>
            <a:off x="1371600" y="760413"/>
            <a:ext cx="6934200" cy="74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1800">
                <a:latin typeface="宋体" charset="0"/>
                <a:ea typeface="宋体" charset="0"/>
                <a:cs typeface="宋体" charset="0"/>
                <a:sym typeface="宋体" charset="0"/>
              </a:rPr>
              <a:t>主后</a:t>
            </a:r>
            <a:r>
              <a:rPr lang="en-US" sz="18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67</a:t>
            </a:r>
            <a:r>
              <a:rPr lang="ja-JP" altLang="en-US" sz="1800">
                <a:latin typeface="宋体" charset="0"/>
                <a:ea typeface="宋体" charset="0"/>
                <a:cs typeface="宋体" charset="0"/>
                <a:sym typeface="宋体" charset="0"/>
              </a:rPr>
              <a:t>年</a:t>
            </a:r>
            <a:r>
              <a:rPr lang="ja-JP" altLang="en-US" sz="2400">
                <a:latin typeface="宋体" charset="0"/>
                <a:ea typeface="宋体" charset="0"/>
                <a:cs typeface="宋体" charset="0"/>
                <a:sym typeface="宋体" charset="0"/>
              </a:rPr>
              <a:t>当保罗在写提摩太后书时，他已经在几个城市被囚过：</a:t>
            </a:r>
            <a:endParaRPr lang="en-US">
              <a:cs typeface="Times New Roman Bold" charset="0"/>
            </a:endParaRPr>
          </a:p>
        </p:txBody>
      </p:sp>
      <p:pic>
        <p:nvPicPr>
          <p:cNvPr id="24581" name="Picture 5" descr="j02053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2" name="AutoShape 6"/>
          <p:cNvSpPr>
            <a:spLocks/>
          </p:cNvSpPr>
          <p:nvPr/>
        </p:nvSpPr>
        <p:spPr bwMode="auto">
          <a:xfrm>
            <a:off x="1371600" y="4876800"/>
            <a:ext cx="5408613"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保罗知道他不会在罗马监狱里太久，所以叫提摩太尽快在冬天之前到他那里去。</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4:9, 21).</a:t>
            </a:r>
            <a:endParaRPr lang="en-US">
              <a:cs typeface="Times New Roman Bold" charset="0"/>
            </a:endParaRPr>
          </a:p>
        </p:txBody>
      </p:sp>
      <p:pic>
        <p:nvPicPr>
          <p:cNvPr id="24583" name="Picture 7" descr="j028695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4" name="AutoShape 8"/>
          <p:cNvSpPr>
            <a:spLocks/>
          </p:cNvSpPr>
          <p:nvPr/>
        </p:nvSpPr>
        <p:spPr bwMode="auto">
          <a:xfrm>
            <a:off x="1371600" y="1697038"/>
            <a:ext cx="7620000" cy="1166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耶路撒冷</a:t>
            </a:r>
            <a:r>
              <a:rPr lang="en-US" sz="2400">
                <a:latin typeface="Times New Roman" charset="0"/>
                <a:cs typeface="Times New Roman" charset="0"/>
                <a:sym typeface="Times New Roman" charset="0"/>
              </a:rPr>
              <a:t>: 10 </a:t>
            </a:r>
            <a:r>
              <a:rPr lang="ja-JP" altLang="en-US" sz="2400">
                <a:latin typeface="宋体" charset="0"/>
                <a:ea typeface="宋体" charset="0"/>
                <a:cs typeface="宋体" charset="0"/>
                <a:sym typeface="宋体" charset="0"/>
              </a:rPr>
              <a:t>年前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 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 </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叙利亚</a:t>
            </a:r>
            <a:r>
              <a:rPr lang="en-US" sz="2400">
                <a:latin typeface="Times New Roman" charset="0"/>
                <a:cs typeface="Times New Roman" charset="0"/>
                <a:sym typeface="Times New Roman" charset="0"/>
              </a:rPr>
              <a:t>: 8-10</a:t>
            </a:r>
            <a:r>
              <a:rPr lang="ja-JP" altLang="en-US" sz="2400">
                <a:latin typeface="宋体" charset="0"/>
                <a:ea typeface="宋体" charset="0"/>
                <a:cs typeface="宋体" charset="0"/>
                <a:sym typeface="宋体" charset="0"/>
              </a:rPr>
              <a:t>年</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-8</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59</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罗马</a:t>
            </a:r>
            <a:r>
              <a:rPr lang="en-US" sz="2400">
                <a:latin typeface="Times New Roman" charset="0"/>
                <a:cs typeface="Times New Roman" charset="0"/>
                <a:sym typeface="Times New Roman" charset="0"/>
              </a:rPr>
              <a:t>: 5-7 </a:t>
            </a:r>
            <a:r>
              <a:rPr lang="ja-JP" altLang="en-US" sz="2400">
                <a:latin typeface="宋体" charset="0"/>
                <a:ea typeface="宋体" charset="0"/>
                <a:cs typeface="宋体" charset="0"/>
                <a:sym typeface="宋体" charset="0"/>
              </a:rPr>
              <a:t>年前</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-3</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endParaRPr lang="en-US">
              <a:cs typeface="Times New Roman Bold" charset="0"/>
            </a:endParaRPr>
          </a:p>
        </p:txBody>
      </p:sp>
      <p:sp>
        <p:nvSpPr>
          <p:cNvPr id="24585" name="AutoShape 9"/>
          <p:cNvSpPr>
            <a:spLocks/>
          </p:cNvSpPr>
          <p:nvPr/>
        </p:nvSpPr>
        <p:spPr bwMode="auto">
          <a:xfrm>
            <a:off x="1219200" y="3276600"/>
            <a:ext cx="7162800"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在过去十年中几乎有五年时间是在狱中度过，所以他知道监狱和政治的情况。他知道他第二次被囚将会被处死</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4:6-8)</a:t>
            </a:r>
            <a:r>
              <a:rPr lang="ja-JP" altLang="en-US" sz="2400">
                <a:latin typeface="宋体" charset="0"/>
                <a:ea typeface="宋体" charset="0"/>
                <a:cs typeface="宋体" charset="0"/>
                <a:sym typeface="宋体" charset="0"/>
              </a:rPr>
              <a:t>。</a:t>
            </a:r>
            <a:endParaRPr lang="en-US">
              <a:cs typeface="Times New Roman Bold" charset="0"/>
            </a:endParaRPr>
          </a:p>
        </p:txBody>
      </p:sp>
      <p:sp>
        <p:nvSpPr>
          <p:cNvPr id="12"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7057592" presetClass="entr" presetSubtype="0" fill="hold" grpId="0"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7057592" presetClass="entr" presetSubtype="0" fill="hold" grpId="0" nodeType="clickEffect">
                                  <p:stCondLst>
                                    <p:cond delay="0"/>
                                  </p:stCondLst>
                                  <p:childTnLst>
                                    <p:set>
                                      <p:cBhvr>
                                        <p:cTn id="10" dur="1" fill="hold">
                                          <p:stCondLst>
                                            <p:cond delay="499"/>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7057592" presetClass="entr" presetSubtype="0" fill="hold" grpId="0" nodeType="clickEffect">
                                  <p:stCondLst>
                                    <p:cond delay="0"/>
                                  </p:stCondLst>
                                  <p:childTnLst>
                                    <p:set>
                                      <p:cBhvr>
                                        <p:cTn id="1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P spid="24584" grpId="0" autoUpdateAnimBg="0"/>
      <p:bldP spid="2458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5601"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5602" name="AutoShape 2"/>
          <p:cNvSpPr>
            <a:spLocks/>
          </p:cNvSpPr>
          <p:nvPr/>
        </p:nvSpPr>
        <p:spPr bwMode="auto">
          <a:xfrm>
            <a:off x="4283075" y="228600"/>
            <a:ext cx="612775"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特征</a:t>
            </a:r>
            <a:endParaRPr lang="en-US" sz="4000" dirty="0">
              <a:cs typeface="Times New Roman Bold" charset="0"/>
            </a:endParaRPr>
          </a:p>
        </p:txBody>
      </p:sp>
      <p:sp>
        <p:nvSpPr>
          <p:cNvPr id="25603" name="AutoShape 3"/>
          <p:cNvSpPr>
            <a:spLocks/>
          </p:cNvSpPr>
          <p:nvPr/>
        </p:nvSpPr>
        <p:spPr bwMode="auto">
          <a:xfrm>
            <a:off x="1066800" y="914400"/>
            <a:ext cx="7826375" cy="1577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41325" indent="-441325" algn="l" defTabSz="457200">
              <a:buSzPct val="100000"/>
              <a:buFont typeface="Wingdings" charset="0"/>
              <a:buChar char="➢"/>
              <a:defRPr/>
            </a:pPr>
            <a:r>
              <a:rPr lang="ja-JP" altLang="en-US" sz="3200" dirty="0">
                <a:latin typeface="宋体" charset="0"/>
                <a:ea typeface="宋体" charset="0"/>
                <a:cs typeface="宋体" charset="0"/>
                <a:sym typeface="宋体" charset="0"/>
              </a:rPr>
              <a:t>这封书信是保罗写的最后一封书信</a:t>
            </a: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r>
              <a:rPr lang="ja-JP" altLang="en-US" sz="2400" dirty="0">
                <a:latin typeface="宋体" charset="0"/>
                <a:ea typeface="宋体" charset="0"/>
                <a:cs typeface="宋体" charset="0"/>
                <a:sym typeface="宋体" charset="0"/>
              </a:rPr>
              <a:t>这封书信提供了新约所需要的清楚的解释</a:t>
            </a:r>
            <a:r>
              <a:rPr lang="en-US" sz="3200" dirty="0">
                <a:latin typeface="Times New Roman" charset="0"/>
                <a:cs typeface="Times New Roman" charset="0"/>
                <a:sym typeface="Times New Roman" charset="0"/>
              </a:rPr>
              <a:t> (4:2): </a:t>
            </a:r>
            <a:endParaRPr lang="en-US" sz="3600" dirty="0">
              <a:cs typeface="Times New Roman Bold" charset="0"/>
            </a:endParaRPr>
          </a:p>
        </p:txBody>
      </p:sp>
      <p:sp>
        <p:nvSpPr>
          <p:cNvPr id="25604" name="AutoShape 4"/>
          <p:cNvSpPr>
            <a:spLocks/>
          </p:cNvSpPr>
          <p:nvPr/>
        </p:nvSpPr>
        <p:spPr bwMode="auto">
          <a:xfrm>
            <a:off x="1066800" y="3048000"/>
            <a:ext cx="7772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a:t>
            </a:r>
            <a:r>
              <a:rPr lang="ja-JP" altLang="en-US" sz="3200" u="sng" dirty="0">
                <a:latin typeface="宋体" charset="0"/>
                <a:ea typeface="宋体" charset="0"/>
                <a:cs typeface="宋体" charset="0"/>
                <a:sym typeface="宋体" charset="0"/>
              </a:rPr>
              <a:t>保守</a:t>
            </a:r>
            <a:r>
              <a:rPr lang="ja-JP" altLang="en-US" sz="3200" dirty="0">
                <a:latin typeface="宋体" charset="0"/>
                <a:ea typeface="宋体" charset="0"/>
                <a:cs typeface="宋体" charset="0"/>
                <a:sym typeface="宋体" charset="0"/>
              </a:rPr>
              <a:t>所交托的善道</a:t>
            </a:r>
            <a:r>
              <a:rPr lang="en-US" sz="3200" dirty="0">
                <a:latin typeface="宋体" charset="0"/>
                <a:ea typeface="宋体" charset="0"/>
                <a:cs typeface="宋体" charset="0"/>
                <a:sym typeface="宋体" charset="0"/>
              </a:rPr>
              <a:t> </a:t>
            </a:r>
            <a:r>
              <a:rPr lang="en-US" sz="3200" dirty="0">
                <a:latin typeface="Times New Roman" charset="0"/>
                <a:cs typeface="Times New Roman" charset="0"/>
                <a:sym typeface="Times New Roman" charset="0"/>
              </a:rPr>
              <a:t>(1:14)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强调真理的</a:t>
            </a:r>
            <a:r>
              <a:rPr lang="ja-JP" altLang="en-US" sz="3200" u="sng" dirty="0">
                <a:latin typeface="宋体" charset="0"/>
                <a:ea typeface="宋体" charset="0"/>
                <a:cs typeface="宋体" charset="0"/>
                <a:sym typeface="宋体" charset="0"/>
              </a:rPr>
              <a:t>中心</a:t>
            </a:r>
            <a:r>
              <a:rPr lang="en-US" sz="3200" dirty="0">
                <a:latin typeface="Times New Roman" charset="0"/>
                <a:cs typeface="Times New Roman" charset="0"/>
                <a:sym typeface="Times New Roman" charset="0"/>
              </a:rPr>
              <a:t> (2:15)</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需要如何</a:t>
            </a:r>
            <a:r>
              <a:rPr lang="ja-JP" altLang="en-US" sz="3200" u="sng" dirty="0">
                <a:latin typeface="宋体" charset="0"/>
                <a:ea typeface="宋体" charset="0"/>
                <a:cs typeface="宋体" charset="0"/>
                <a:sym typeface="宋体" charset="0"/>
              </a:rPr>
              <a:t>持守</a:t>
            </a:r>
            <a:r>
              <a:rPr lang="ja-JP" altLang="en-US" sz="3200" dirty="0">
                <a:latin typeface="宋体" charset="0"/>
                <a:ea typeface="宋体" charset="0"/>
                <a:cs typeface="宋体" charset="0"/>
                <a:sym typeface="宋体" charset="0"/>
              </a:rPr>
              <a:t>善道</a:t>
            </a:r>
            <a:r>
              <a:rPr lang="en-US" sz="3200" dirty="0">
                <a:latin typeface="Times New Roman" charset="0"/>
                <a:cs typeface="Times New Roman" charset="0"/>
                <a:sym typeface="Times New Roman" charset="0"/>
              </a:rPr>
              <a:t>(3:14)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需要为福音</a:t>
            </a:r>
            <a:r>
              <a:rPr lang="ja-JP" altLang="en-US" sz="3200" u="sng" dirty="0">
                <a:latin typeface="宋体" charset="0"/>
                <a:ea typeface="宋体" charset="0"/>
                <a:cs typeface="宋体" charset="0"/>
                <a:sym typeface="宋体" charset="0"/>
              </a:rPr>
              <a:t>受磨难</a:t>
            </a:r>
            <a:r>
              <a:rPr lang="en-US" sz="3200" dirty="0">
                <a:latin typeface="Times New Roman" charset="0"/>
                <a:cs typeface="Times New Roman" charset="0"/>
                <a:sym typeface="Times New Roman" charset="0"/>
              </a:rPr>
              <a:t>(1:8; 2:3)</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解释圣经的</a:t>
            </a:r>
            <a:r>
              <a:rPr lang="ja-JP" altLang="en-US" sz="3200" u="sng" dirty="0">
                <a:latin typeface="宋体" charset="0"/>
                <a:ea typeface="宋体" charset="0"/>
                <a:cs typeface="宋体" charset="0"/>
                <a:sym typeface="宋体" charset="0"/>
              </a:rPr>
              <a:t>默示</a:t>
            </a:r>
            <a:r>
              <a:rPr lang="en-US" sz="3200" dirty="0">
                <a:latin typeface="Times New Roman" charset="0"/>
                <a:cs typeface="Times New Roman" charset="0"/>
                <a:sym typeface="Times New Roman" charset="0"/>
              </a:rPr>
              <a:t>(3:16-17)</a:t>
            </a:r>
            <a:endParaRPr lang="en-US" sz="4000" dirty="0">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 calcmode="lin" valueType="num">
                                      <p:cBhvr additive="base">
                                        <p:cTn id="12"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60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5604">
                                            <p:txEl>
                                              <p:pRg st="0" end="0"/>
                                            </p:txEl>
                                          </p:spTgt>
                                        </p:tgtEl>
                                        <p:attrNameLst>
                                          <p:attrName>style.visibility</p:attrName>
                                        </p:attrNameLst>
                                      </p:cBhvr>
                                      <p:to>
                                        <p:strVal val="visible"/>
                                      </p:to>
                                    </p:set>
                                    <p:anim calcmode="lin" valueType="num">
                                      <p:cBhvr additive="base">
                                        <p:cTn id="18" dur="5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60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25604">
                                            <p:txEl>
                                              <p:pRg st="1" end="1"/>
                                            </p:txEl>
                                          </p:spTgt>
                                        </p:tgtEl>
                                        <p:attrNameLst>
                                          <p:attrName>style.visibility</p:attrName>
                                        </p:attrNameLst>
                                      </p:cBhvr>
                                      <p:to>
                                        <p:strVal val="visible"/>
                                      </p:to>
                                    </p:set>
                                    <p:anim calcmode="lin" valueType="num">
                                      <p:cBhvr additive="base">
                                        <p:cTn id="24"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25604">
                                            <p:txEl>
                                              <p:pRg st="2" end="2"/>
                                            </p:txEl>
                                          </p:spTgt>
                                        </p:tgtEl>
                                        <p:attrNameLst>
                                          <p:attrName>style.visibility</p:attrName>
                                        </p:attrNameLst>
                                      </p:cBhvr>
                                      <p:to>
                                        <p:strVal val="visible"/>
                                      </p:to>
                                    </p:set>
                                    <p:anim calcmode="lin" valueType="num">
                                      <p:cBhvr additive="base">
                                        <p:cTn id="30" dur="5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60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5604">
                                            <p:txEl>
                                              <p:pRg st="3" end="3"/>
                                            </p:txEl>
                                          </p:spTgt>
                                        </p:tgtEl>
                                        <p:attrNameLst>
                                          <p:attrName>style.visibility</p:attrName>
                                        </p:attrNameLst>
                                      </p:cBhvr>
                                      <p:to>
                                        <p:strVal val="visible"/>
                                      </p:to>
                                    </p:set>
                                    <p:anim calcmode="lin" valueType="num">
                                      <p:cBhvr additive="base">
                                        <p:cTn id="36" dur="5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25604">
                                            <p:txEl>
                                              <p:pRg st="4" end="4"/>
                                            </p:txEl>
                                          </p:spTgt>
                                        </p:tgtEl>
                                        <p:attrNameLst>
                                          <p:attrName>style.visibility</p:attrName>
                                        </p:attrNameLst>
                                      </p:cBhvr>
                                      <p:to>
                                        <p:strVal val="visible"/>
                                      </p:to>
                                    </p:set>
                                    <p:anim calcmode="lin" valueType="num">
                                      <p:cBhvr additive="base">
                                        <p:cTn id="42" dur="5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60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5" autoUpdateAnimBg="0" advAuto="0"/>
      <p:bldP spid="25604" grpId="0" build="p" bldLvl="5"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6626" name="AutoShape 2"/>
          <p:cNvSpPr>
            <a:spLocks/>
          </p:cNvSpPr>
          <p:nvPr/>
        </p:nvSpPr>
        <p:spPr bwMode="auto">
          <a:xfrm>
            <a:off x="2438400" y="990600"/>
            <a:ext cx="2894013" cy="121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关键词</a:t>
            </a:r>
            <a:endParaRPr lang="en-US" sz="2400" u="sng" dirty="0">
              <a:latin typeface="宋体" charset="0"/>
              <a:ea typeface="宋体" charset="0"/>
              <a:cs typeface="宋体" charset="0"/>
              <a:sym typeface="Times New Roman" charset="0"/>
            </a:endParaRPr>
          </a:p>
          <a:p>
            <a:pPr algn="ctr" defTabSz="457200">
              <a:defRPr/>
            </a:pPr>
            <a:r>
              <a:rPr lang="ja-JP" altLang="en-US" sz="2400" dirty="0">
                <a:latin typeface="宋体" charset="0"/>
                <a:ea typeface="宋体" charset="0"/>
                <a:cs typeface="宋体" charset="0"/>
                <a:sym typeface="宋体" charset="0"/>
              </a:rPr>
              <a:t>教义</a:t>
            </a:r>
            <a:r>
              <a:rPr lang="en-US" sz="2400" dirty="0">
                <a:latin typeface="宋体" charset="0"/>
                <a:ea typeface="宋体" charset="0"/>
                <a:cs typeface="宋体" charset="0"/>
                <a:sym typeface="宋体" charset="0"/>
              </a:rPr>
              <a:t> </a:t>
            </a:r>
            <a:endParaRPr lang="en-US" sz="2400" dirty="0">
              <a:latin typeface="宋体" charset="0"/>
              <a:ea typeface="宋体" charset="0"/>
              <a:cs typeface="宋体" charset="0"/>
            </a:endParaRPr>
          </a:p>
        </p:txBody>
      </p:sp>
      <p:sp>
        <p:nvSpPr>
          <p:cNvPr id="26627" name="AutoShape 3"/>
          <p:cNvSpPr>
            <a:spLocks/>
          </p:cNvSpPr>
          <p:nvPr/>
        </p:nvSpPr>
        <p:spPr bwMode="auto">
          <a:xfrm>
            <a:off x="1028700" y="2895600"/>
            <a:ext cx="7086600" cy="3008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钥节</a:t>
            </a:r>
            <a:endParaRPr lang="en-US" sz="2400" dirty="0">
              <a:latin typeface="Times New Roman" charset="0"/>
              <a:cs typeface="Times New Roman" charset="0"/>
              <a:sym typeface="Times New Roman" charset="0"/>
            </a:endParaRPr>
          </a:p>
          <a:p>
            <a:pPr algn="ctr" defTabSz="457200">
              <a:defRPr/>
            </a:pPr>
            <a:r>
              <a:rPr lang="en-US" sz="2400" dirty="0">
                <a:latin typeface="Times New Roman" charset="0"/>
                <a:cs typeface="Times New Roman" charset="0"/>
                <a:sym typeface="Times New Roman" charset="0"/>
              </a:rPr>
              <a:t>	</a:t>
            </a:r>
            <a:r>
              <a:rPr lang="ja-JP" alt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全部圣经都是神所默示，在教训，责备，矫正和共义的训练各方面，都是有益的，为要使属神的人装备好，可以完成各样的善工</a:t>
            </a: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务要传道</a:t>
            </a:r>
            <a:r>
              <a:rPr lang="ja-JP" altLang="en-US" sz="2400" dirty="0">
                <a:latin typeface="Times New Roman" charset="0"/>
                <a:cs typeface="Times New Roman" charset="0"/>
                <a:sym typeface="Times New Roman" charset="0"/>
              </a:rPr>
              <a:t>”</a:t>
            </a:r>
            <a:r>
              <a:rPr lang="en-US" sz="2400" dirty="0">
                <a:latin typeface="Times New Roman" charset="0"/>
                <a:cs typeface="Times New Roman" charset="0"/>
                <a:sym typeface="Times New Roman" charset="0"/>
              </a:rPr>
              <a:t> </a:t>
            </a:r>
          </a:p>
          <a:p>
            <a:pPr algn="ctr" defTabSz="457200">
              <a:defRPr/>
            </a:pP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提后</a:t>
            </a:r>
            <a:r>
              <a:rPr lang="en-US" sz="2400" dirty="0">
                <a:latin typeface="Times New Roman" charset="0"/>
                <a:cs typeface="Times New Roman" charset="0"/>
                <a:sym typeface="Times New Roman" charset="0"/>
              </a:rPr>
              <a:t>3:16-17; 4:2).</a:t>
            </a:r>
            <a:endParaRPr lang="en-US" sz="3600" dirty="0">
              <a:cs typeface="Times New Roman Bold" charset="0"/>
            </a:endParaRPr>
          </a:p>
        </p:txBody>
      </p:sp>
      <p:pic>
        <p:nvPicPr>
          <p:cNvPr id="26628" name="Picture 4" descr="j02126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457200" y="1447800"/>
            <a:ext cx="7751763" cy="2116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a:solidFill>
                  <a:srgbClr val="FFFFFF"/>
                </a:solidFill>
                <a:latin typeface="Verdana" charset="0"/>
                <a:cs typeface="Verdana" charset="0"/>
                <a:sym typeface="Verdana" charset="0"/>
              </a:rPr>
              <a:t>-</a:t>
            </a:r>
            <a:r>
              <a:rPr lang="ja-JP" altLang="en-US" sz="3200">
                <a:solidFill>
                  <a:srgbClr val="FFFFFF"/>
                </a:solidFill>
                <a:latin typeface="宋体" charset="0"/>
                <a:ea typeface="宋体" charset="0"/>
                <a:cs typeface="宋体" charset="0"/>
                <a:sym typeface="宋体" charset="0"/>
              </a:rPr>
              <a:t>要告诉提摩太什么是最重要的</a:t>
            </a:r>
            <a:endParaRPr lang="en-US" sz="3200">
              <a:solidFill>
                <a:srgbClr val="FFFFFF"/>
              </a:solidFill>
              <a:latin typeface="Verdana" charset="0"/>
              <a:cs typeface="Verdana" charset="0"/>
              <a:sym typeface="Verdana" charset="0"/>
            </a:endParaRPr>
          </a:p>
          <a:p>
            <a:pPr algn="l" defTabSz="457200">
              <a:defRPr/>
            </a:pPr>
            <a:endParaRPr lang="en-US" sz="3200">
              <a:solidFill>
                <a:srgbClr val="FFFFFF"/>
              </a:solidFill>
              <a:latin typeface="Verdana" charset="0"/>
              <a:cs typeface="Verdana" charset="0"/>
              <a:sym typeface="Verdana" charset="0"/>
            </a:endParaRPr>
          </a:p>
          <a:p>
            <a:pPr algn="l" defTabSz="457200">
              <a:buSzPct val="100000"/>
              <a:buFontTx/>
              <a:buChar char="-"/>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鼓励他要持守他的信仰生活和传道的信念。</a:t>
            </a:r>
            <a:r>
              <a:rPr lang="en-US" sz="3200">
                <a:solidFill>
                  <a:srgbClr val="FFFFFF"/>
                </a:solidFill>
                <a:latin typeface="Verdana" charset="0"/>
                <a:cs typeface="Verdana" charset="0"/>
                <a:sym typeface="Verdana" charset="0"/>
              </a:rPr>
              <a:t> </a:t>
            </a:r>
            <a:endParaRPr lang="en-US">
              <a:cs typeface="Times New Roman Bold" charset="0"/>
            </a:endParaRPr>
          </a:p>
        </p:txBody>
      </p:sp>
      <p:sp>
        <p:nvSpPr>
          <p:cNvPr id="27650" name="Rectangle 2"/>
          <p:cNvSpPr>
            <a:spLocks noGrp="1"/>
          </p:cNvSpPr>
          <p:nvPr>
            <p:ph type="title"/>
          </p:nvPr>
        </p:nvSpPr>
        <p:spPr bwMode="auto">
          <a:xfrm>
            <a:off x="3276600" y="0"/>
            <a:ext cx="2513013"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a:solidFill>
                  <a:srgbClr val="CCECFF"/>
                </a:solidFill>
                <a:effectLst>
                  <a:outerShdw blurRad="38100" dist="38100" dir="2700000" algn="tl">
                    <a:srgbClr val="000000"/>
                  </a:outerShdw>
                </a:effectLst>
                <a:latin typeface="宋体" charset="0"/>
                <a:ea typeface="宋体" charset="0"/>
                <a:cs typeface="宋体" charset="0"/>
                <a:sym typeface="宋体" charset="0"/>
              </a:rPr>
              <a:t>争论</a:t>
            </a:r>
            <a:endParaRPr lang="en-US"/>
          </a:p>
        </p:txBody>
      </p:sp>
      <p:pic>
        <p:nvPicPr>
          <p:cNvPr id="27651" name="Picture 3" descr="j015800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28875" y="855663"/>
            <a:ext cx="4038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descr="j02849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65863" y="4954588"/>
            <a:ext cx="2878137" cy="190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3" name="AutoShape 5"/>
          <p:cNvSpPr>
            <a:spLocks/>
          </p:cNvSpPr>
          <p:nvPr/>
        </p:nvSpPr>
        <p:spPr bwMode="auto">
          <a:xfrm>
            <a:off x="533400" y="4343400"/>
            <a:ext cx="53816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900"/>
              </a:spcBef>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鼓励他在面对困难和假教师的时候，要忠心传上帝的话。</a:t>
            </a:r>
            <a:endParaRPr lang="en-US">
              <a:cs typeface="Times New Roman Bold" charset="0"/>
            </a:endParaRPr>
          </a:p>
        </p:txBody>
      </p:sp>
      <p:sp>
        <p:nvSpPr>
          <p:cNvPr id="27654" name="AutoShape 6"/>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animEffect transition="in" filter="blinds(horizontal)">
                                      <p:cBhvr>
                                        <p:cTn id="7" dur="500"/>
                                        <p:tgtEl>
                                          <p:spTgt spid="276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49">
                                            <p:txEl>
                                              <p:pRg st="2" end="2"/>
                                            </p:txEl>
                                          </p:spTgt>
                                        </p:tgtEl>
                                        <p:attrNameLst>
                                          <p:attrName>style.visibility</p:attrName>
                                        </p:attrNameLst>
                                      </p:cBhvr>
                                      <p:to>
                                        <p:strVal val="visible"/>
                                      </p:to>
                                    </p:set>
                                    <p:animEffect transition="in" filter="blinds(horizontal)">
                                      <p:cBhvr>
                                        <p:cTn id="12" dur="500"/>
                                        <p:tgtEl>
                                          <p:spTgt spid="2764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blinds(horizontal)">
                                      <p:cBhvr>
                                        <p:cTn id="1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uild="p" bldLvl="5" autoUpdateAnimBg="0"/>
      <p:bldP spid="2765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a:ext>
            </a:extLst>
          </a:blip>
          <a:srcRect t="33938" r="11064" b="16365"/>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sym typeface="Times New Roman Bold" charset="0"/>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持守真信仰</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遵守与教导圣言</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末日带来的叛教主义</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勤奋传扬圣道</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sym typeface="Times New Roman Bold"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sym typeface="Times New Roman Bold"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zh-SG" altLang="en-US" sz="3600" b="1" dirty="0">
                <a:solidFill>
                  <a:srgbClr val="070000"/>
                </a:solidFill>
                <a:latin typeface="Microsoft YaHei UI" panose="020B0503020204020204" pitchFamily="34" charset="-122"/>
                <a:ea typeface="Microsoft YaHei UI" panose="020B0503020204020204" pitchFamily="34" charset="-122"/>
                <a:cs typeface="Arial"/>
              </a:rPr>
              <a:t>提摩太后书</a:t>
            </a:r>
          </a:p>
        </p:txBody>
      </p:sp>
    </p:spTree>
    <p:extLst>
      <p:ext uri="{BB962C8B-B14F-4D97-AF65-F5344CB8AC3E}">
        <p14:creationId xmlns:p14="http://schemas.microsoft.com/office/powerpoint/2010/main" val="14262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9697"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9698" name="AutoShape 2"/>
          <p:cNvSpPr>
            <a:spLocks/>
          </p:cNvSpPr>
          <p:nvPr/>
        </p:nvSpPr>
        <p:spPr bwMode="auto">
          <a:xfrm>
            <a:off x="4283075" y="2286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争论</a:t>
            </a:r>
            <a:endParaRPr lang="en-US">
              <a:cs typeface="Times New Roman Bold" charset="0"/>
            </a:endParaRPr>
          </a:p>
        </p:txBody>
      </p:sp>
      <p:sp>
        <p:nvSpPr>
          <p:cNvPr id="29699" name="AutoShape 3"/>
          <p:cNvSpPr>
            <a:spLocks/>
          </p:cNvSpPr>
          <p:nvPr/>
        </p:nvSpPr>
        <p:spPr bwMode="auto">
          <a:xfrm>
            <a:off x="1371600" y="812800"/>
            <a:ext cx="7391400" cy="413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 typeface="Wingdings" charset="0"/>
              <a:buChar char="➢"/>
              <a:defRPr/>
            </a:pPr>
            <a:r>
              <a:rPr lang="ja-JP" altLang="en-US" sz="2400">
                <a:latin typeface="宋体" charset="0"/>
                <a:ea typeface="宋体" charset="0"/>
                <a:cs typeface="宋体" charset="0"/>
                <a:sym typeface="宋体" charset="0"/>
              </a:rPr>
              <a:t>这封书信主要是写给提摩太</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（好像提摩太前书）</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在保罗殉道之前，许多人跌倒了，他非常谨慎地用词，也许是最后的信，帮助提摩太守住真理的信仰，直到他死。</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r>
              <a:rPr lang="en-US" sz="2400">
                <a:latin typeface="Times New Roman" charset="0"/>
                <a:cs typeface="Times New Roman" charset="0"/>
                <a:sym typeface="Times New Roman" charset="0"/>
              </a:rPr>
              <a:t> </a:t>
            </a:r>
          </a:p>
          <a:p>
            <a:pPr algn="l" defTabSz="457200">
              <a:buSzPct val="100000"/>
              <a:buFont typeface="Wingdings" charset="0"/>
              <a:buChar char="➢"/>
              <a:defRPr/>
            </a:pPr>
            <a:r>
              <a:rPr lang="ja-JP" altLang="en-US" sz="2400">
                <a:latin typeface="宋体" charset="0"/>
                <a:ea typeface="宋体" charset="0"/>
                <a:cs typeface="宋体" charset="0"/>
                <a:sym typeface="宋体" charset="0"/>
              </a:rPr>
              <a:t>因为在将来会面对更大的困难</a:t>
            </a:r>
            <a:r>
              <a:rPr lang="en-US" sz="2400">
                <a:latin typeface="Times New Roman" charset="0"/>
                <a:cs typeface="Times New Roman" charset="0"/>
                <a:sym typeface="Times New Roman" charset="0"/>
              </a:rPr>
              <a:t>( 3-4</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r>
              <a:rPr lang="ja-JP" altLang="en-US" sz="2400">
                <a:latin typeface="宋体" charset="0"/>
                <a:ea typeface="宋体" charset="0"/>
                <a:cs typeface="宋体" charset="0"/>
                <a:sym typeface="宋体" charset="0"/>
              </a:rPr>
              <a:t>，使徒保罗激励提摩太要在患难中持守虔诚的品性</a:t>
            </a:r>
            <a:r>
              <a:rPr lang="en-US" sz="2400">
                <a:latin typeface="Times New Roman" charset="0"/>
                <a:cs typeface="Times New Roman" charset="0"/>
                <a:sym typeface="Times New Roman" charset="0"/>
              </a:rPr>
              <a:t>(1-2</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他忠心传扬主道，特别需要对抗离弃真道的人。</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(3:10—4:5). </a:t>
            </a:r>
            <a:endParaRPr lang="en-US">
              <a:cs typeface="Times New Roman Bold" charset="0"/>
            </a:endParaRPr>
          </a:p>
        </p:txBody>
      </p:sp>
      <p:sp>
        <p:nvSpPr>
          <p:cNvPr id="6"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 calcmode="lin" valueType="num">
                                      <p:cBhvr additive="base">
                                        <p:cTn id="12"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699">
                                            <p:txEl>
                                              <p:pRg st="2" end="2"/>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 calcmode="lin" valueType="num">
                                      <p:cBhvr additive="base">
                                        <p:cTn id="17"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99">
                                            <p:txEl>
                                              <p:pRg st="3" end="3"/>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 calcmode="lin" valueType="num">
                                      <p:cBhvr additive="base">
                                        <p:cTn id="22"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699">
                                            <p:txEl>
                                              <p:pRg st="4" end="4"/>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 calcmode="lin" valueType="num">
                                      <p:cBhvr additive="base">
                                        <p:cTn id="2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699">
                                            <p:txEl>
                                              <p:pRg st="5" end="5"/>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29699">
                                            <p:txEl>
                                              <p:pRg st="7" end="7"/>
                                            </p:txEl>
                                          </p:spTgt>
                                        </p:tgtEl>
                                        <p:attrNameLst>
                                          <p:attrName>style.visibility</p:attrName>
                                        </p:attrNameLst>
                                      </p:cBhvr>
                                      <p:to>
                                        <p:strVal val="visible"/>
                                      </p:to>
                                    </p:set>
                                    <p:anim calcmode="lin" valueType="num">
                                      <p:cBhvr additive="base">
                                        <p:cTn id="32"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699">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p:cNvSpPr>
          <p:nvPr>
            <p:ph type="title"/>
          </p:nvPr>
        </p:nvSpPr>
        <p:spPr bwMode="auto">
          <a:xfrm>
            <a:off x="3924300" y="115888"/>
            <a:ext cx="1295400" cy="47783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kern="1200" dirty="0">
                <a:solidFill>
                  <a:srgbClr val="FFFFFF"/>
                </a:solidFill>
                <a:latin typeface="宋体" charset="0"/>
                <a:ea typeface="宋体" charset="0"/>
                <a:cs typeface="宋体" charset="0"/>
                <a:sym typeface="宋体" charset="0"/>
              </a:rPr>
              <a:t>综合</a:t>
            </a:r>
            <a:endParaRPr lang="en-US" sz="1800" kern="1200" dirty="0">
              <a:solidFill>
                <a:srgbClr val="FFFFFF"/>
              </a:solidFill>
              <a:latin typeface="宋体" charset="0"/>
              <a:ea typeface="宋体" charset="0"/>
              <a:cs typeface="宋体" charset="0"/>
              <a:sym typeface="Times New Roman Bold" charset="0"/>
            </a:endParaRPr>
          </a:p>
        </p:txBody>
      </p:sp>
      <p:sp>
        <p:nvSpPr>
          <p:cNvPr id="31746"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31747" name="AutoShape 3"/>
          <p:cNvSpPr>
            <a:spLocks/>
          </p:cNvSpPr>
          <p:nvPr/>
        </p:nvSpPr>
        <p:spPr bwMode="auto">
          <a:xfrm>
            <a:off x="9174163" y="2997200"/>
            <a:ext cx="560387"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综合</a:t>
            </a:r>
            <a:endParaRPr lang="en-US" dirty="0">
              <a:cs typeface="Times New Roman Bold" charset="0"/>
            </a:endParaRPr>
          </a:p>
        </p:txBody>
      </p:sp>
      <p:sp>
        <p:nvSpPr>
          <p:cNvPr id="31748" name="AutoShape 4"/>
          <p:cNvSpPr>
            <a:spLocks/>
          </p:cNvSpPr>
          <p:nvPr/>
        </p:nvSpPr>
        <p:spPr bwMode="auto">
          <a:xfrm>
            <a:off x="1727200" y="5486400"/>
            <a:ext cx="5365750"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3–4	</a:t>
            </a:r>
            <a:r>
              <a:rPr lang="ja-JP" altLang="en-US" sz="2400" b="1" dirty="0">
                <a:latin typeface="宋体" charset="0"/>
                <a:ea typeface="宋体" charset="0"/>
                <a:cs typeface="宋体" charset="0"/>
                <a:sym typeface="宋体" charset="0"/>
              </a:rPr>
              <a:t>在未来的困苦中持守</a:t>
            </a:r>
            <a:endParaRPr lang="en-US" sz="3600" b="1" dirty="0">
              <a:cs typeface="Times New Roman Bold" charset="0"/>
            </a:endParaRPr>
          </a:p>
        </p:txBody>
      </p:sp>
      <p:sp>
        <p:nvSpPr>
          <p:cNvPr id="31749" name="AutoShape 5"/>
          <p:cNvSpPr>
            <a:spLocks/>
          </p:cNvSpPr>
          <p:nvPr/>
        </p:nvSpPr>
        <p:spPr bwMode="auto">
          <a:xfrm>
            <a:off x="1727200" y="4343400"/>
            <a:ext cx="5367338"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1–2	</a:t>
            </a:r>
            <a:r>
              <a:rPr lang="ja-JP" altLang="en-US" sz="2400" b="1" dirty="0">
                <a:latin typeface="宋体" charset="0"/>
                <a:ea typeface="宋体" charset="0"/>
                <a:cs typeface="宋体" charset="0"/>
                <a:sym typeface="宋体" charset="0"/>
              </a:rPr>
              <a:t>在现今的困苦中持守</a:t>
            </a:r>
            <a:r>
              <a:rPr lang="en-US" sz="2400" b="1" dirty="0">
                <a:latin typeface="宋体" charset="0"/>
                <a:ea typeface="宋体" charset="0"/>
                <a:cs typeface="宋体" charset="0"/>
                <a:sym typeface="宋体" charset="0"/>
              </a:rPr>
              <a:t> </a:t>
            </a:r>
            <a:endParaRPr lang="en-US" sz="3600" b="1" dirty="0">
              <a:cs typeface="Times New Roman Bold" charset="0"/>
            </a:endParaRPr>
          </a:p>
        </p:txBody>
      </p:sp>
      <p:sp>
        <p:nvSpPr>
          <p:cNvPr id="31750" name="AutoShape 6"/>
          <p:cNvSpPr>
            <a:spLocks/>
          </p:cNvSpPr>
          <p:nvPr/>
        </p:nvSpPr>
        <p:spPr bwMode="auto">
          <a:xfrm>
            <a:off x="1295400" y="838200"/>
            <a:ext cx="6553200" cy="623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rgbClr val="FEFDE3"/>
                </a:solidFill>
                <a:latin typeface="宋体" charset="0"/>
                <a:ea typeface="宋体" charset="0"/>
                <a:cs typeface="宋体" charset="0"/>
                <a:sym typeface="宋体" charset="0"/>
              </a:rPr>
              <a:t>纯正的教义对抗异端</a:t>
            </a:r>
          </a:p>
        </p:txBody>
      </p:sp>
      <p:pic>
        <p:nvPicPr>
          <p:cNvPr id="31751" name="Picture 7" descr="j030939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76400"/>
            <a:ext cx="3657600" cy="245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0-#ppt_w/2"/>
                                          </p:val>
                                        </p:tav>
                                        <p:tav tm="100000">
                                          <p:val>
                                            <p:strVal val="#ppt_x"/>
                                          </p:val>
                                        </p:tav>
                                      </p:tavLst>
                                    </p:anim>
                                    <p:anim calcmode="lin" valueType="num">
                                      <p:cBhvr additive="base">
                                        <p:cTn id="8"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0-#ppt_w/2"/>
                                          </p:val>
                                        </p:tav>
                                        <p:tav tm="100000">
                                          <p:val>
                                            <p:strVal val="#ppt_x"/>
                                          </p:val>
                                        </p:tav>
                                      </p:tavLst>
                                    </p:anim>
                                    <p:anim calcmode="lin" valueType="num">
                                      <p:cBhvr additive="base">
                                        <p:cTn id="14"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4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99CCFF"/>
        </a:solidFill>
        <a:effectLst/>
      </p:bgPr>
    </p:bg>
    <p:spTree>
      <p:nvGrpSpPr>
        <p:cNvPr id="1" name=""/>
        <p:cNvGrpSpPr/>
        <p:nvPr/>
      </p:nvGrpSpPr>
      <p:grpSpPr>
        <a:xfrm>
          <a:off x="0" y="0"/>
          <a:ext cx="0" cy="0"/>
          <a:chOff x="0" y="0"/>
          <a:chExt cx="0" cy="0"/>
        </a:xfrm>
      </p:grpSpPr>
      <p:sp>
        <p:nvSpPr>
          <p:cNvPr id="33793" name="Rectangle 1"/>
          <p:cNvSpPr>
            <a:spLocks noGrp="1"/>
          </p:cNvSpPr>
          <p:nvPr>
            <p:ph type="title"/>
          </p:nvPr>
        </p:nvSpPr>
        <p:spPr bwMode="auto">
          <a:xfrm>
            <a:off x="457200" y="188913"/>
            <a:ext cx="82296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7200" b="1" dirty="0">
                <a:solidFill>
                  <a:srgbClr val="003B76"/>
                </a:solidFill>
                <a:latin typeface="宋体" charset="0"/>
                <a:ea typeface="宋体" charset="0"/>
                <a:cs typeface="宋体" charset="0"/>
                <a:sym typeface="宋体" charset="0"/>
              </a:rPr>
              <a:t>大纲</a:t>
            </a:r>
            <a:endParaRPr lang="en-US" sz="2400" b="1" dirty="0"/>
          </a:p>
        </p:txBody>
      </p:sp>
      <p:grpSp>
        <p:nvGrpSpPr>
          <p:cNvPr id="494595" name="Group 2"/>
          <p:cNvGrpSpPr>
            <a:grpSpLocks/>
          </p:cNvGrpSpPr>
          <p:nvPr/>
        </p:nvGrpSpPr>
        <p:grpSpPr bwMode="auto">
          <a:xfrm>
            <a:off x="284163" y="1827213"/>
            <a:ext cx="8420100" cy="4400550"/>
            <a:chOff x="-1" y="-1"/>
            <a:chExt cx="8420101" cy="4400551"/>
          </a:xfrm>
        </p:grpSpPr>
        <p:grpSp>
          <p:nvGrpSpPr>
            <p:cNvPr id="494611" name="Group 3"/>
            <p:cNvGrpSpPr>
              <a:grpSpLocks/>
            </p:cNvGrpSpPr>
            <p:nvPr/>
          </p:nvGrpSpPr>
          <p:grpSpPr bwMode="auto">
            <a:xfrm>
              <a:off x="-1" y="-1"/>
              <a:ext cx="8420101" cy="4400551"/>
              <a:chOff x="-1" y="-1"/>
              <a:chExt cx="8420101" cy="4400551"/>
            </a:xfrm>
          </p:grpSpPr>
          <p:sp>
            <p:nvSpPr>
              <p:cNvPr id="33796" name="AutoShape 4"/>
              <p:cNvSpPr>
                <a:spLocks/>
              </p:cNvSpPr>
              <p:nvPr/>
            </p:nvSpPr>
            <p:spPr bwMode="auto">
              <a:xfrm>
                <a:off x="-1" y="-1"/>
                <a:ext cx="8420101" cy="4400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w="38100" cap="flat" cmpd="sng">
                <a:solidFill>
                  <a:srgbClr val="003B7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3200">
                  <a:solidFill>
                    <a:srgbClr val="FFFFFF"/>
                  </a:solidFill>
                  <a:latin typeface="Verdana" charset="0"/>
                  <a:cs typeface="Verdana" charset="0"/>
                  <a:sym typeface="Verdana" charset="0"/>
                </a:endParaRPr>
              </a:p>
            </p:txBody>
          </p:sp>
          <p:sp>
            <p:nvSpPr>
              <p:cNvPr id="33797" name="Line 5"/>
              <p:cNvSpPr>
                <a:spLocks noChangeShapeType="1"/>
              </p:cNvSpPr>
              <p:nvPr/>
            </p:nvSpPr>
            <p:spPr bwMode="auto">
              <a:xfrm>
                <a:off x="-1" y="1609724"/>
                <a:ext cx="842010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798" name="Line 6"/>
              <p:cNvSpPr>
                <a:spLocks noChangeShapeType="1"/>
              </p:cNvSpPr>
              <p:nvPr/>
            </p:nvSpPr>
            <p:spPr bwMode="auto">
              <a:xfrm flipH="1">
                <a:off x="4210050" y="-1"/>
                <a:ext cx="0" cy="4400551"/>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sp>
          <p:nvSpPr>
            <p:cNvPr id="33799" name="Line 7"/>
            <p:cNvSpPr>
              <a:spLocks noChangeShapeType="1"/>
            </p:cNvSpPr>
            <p:nvPr/>
          </p:nvSpPr>
          <p:spPr bwMode="auto">
            <a:xfrm>
              <a:off x="-1"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0" name="Line 8"/>
            <p:cNvSpPr>
              <a:spLocks noChangeShapeType="1"/>
            </p:cNvSpPr>
            <p:nvPr/>
          </p:nvSpPr>
          <p:spPr bwMode="auto">
            <a:xfrm>
              <a:off x="4210050"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1" name="Line 9"/>
            <p:cNvSpPr>
              <a:spLocks noChangeShapeType="1"/>
            </p:cNvSpPr>
            <p:nvPr/>
          </p:nvSpPr>
          <p:spPr bwMode="auto">
            <a:xfrm flipH="1">
              <a:off x="2185986"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2" name="Line 10"/>
            <p:cNvSpPr>
              <a:spLocks noChangeShapeType="1"/>
            </p:cNvSpPr>
            <p:nvPr/>
          </p:nvSpPr>
          <p:spPr bwMode="auto">
            <a:xfrm>
              <a:off x="5667375"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3" name="Line 11"/>
            <p:cNvSpPr>
              <a:spLocks noChangeShapeType="1"/>
            </p:cNvSpPr>
            <p:nvPr/>
          </p:nvSpPr>
          <p:spPr bwMode="auto">
            <a:xfrm>
              <a:off x="7043737"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pic>
        <p:nvPicPr>
          <p:cNvPr id="33804" name="Picture 12" descr="j008854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78125" y="1323975"/>
            <a:ext cx="36417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3805" name="Group 13"/>
          <p:cNvGrpSpPr>
            <a:grpSpLocks/>
          </p:cNvGrpSpPr>
          <p:nvPr/>
        </p:nvGrpSpPr>
        <p:grpSpPr bwMode="auto">
          <a:xfrm>
            <a:off x="419100" y="2112963"/>
            <a:ext cx="3962400" cy="1139825"/>
            <a:chOff x="0" y="-1"/>
            <a:chExt cx="3962400" cy="1138239"/>
          </a:xfrm>
        </p:grpSpPr>
        <p:sp>
          <p:nvSpPr>
            <p:cNvPr id="33806" name="AutoShape 14"/>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07" name="AutoShape 15"/>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1 &amp; 2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grpSp>
        <p:nvGrpSpPr>
          <p:cNvPr id="33808" name="Group 16"/>
          <p:cNvGrpSpPr>
            <a:grpSpLocks/>
          </p:cNvGrpSpPr>
          <p:nvPr/>
        </p:nvGrpSpPr>
        <p:grpSpPr bwMode="auto">
          <a:xfrm>
            <a:off x="4629150" y="2093913"/>
            <a:ext cx="3962400" cy="1139825"/>
            <a:chOff x="0" y="-1"/>
            <a:chExt cx="3962400" cy="1138239"/>
          </a:xfrm>
        </p:grpSpPr>
        <p:sp>
          <p:nvSpPr>
            <p:cNvPr id="33809" name="AutoShape 17"/>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10" name="AutoShape 18"/>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 3 &amp; 4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sp>
        <p:nvSpPr>
          <p:cNvPr id="33811" name="AutoShape 19"/>
          <p:cNvSpPr>
            <a:spLocks/>
          </p:cNvSpPr>
          <p:nvPr/>
        </p:nvSpPr>
        <p:spPr bwMode="auto">
          <a:xfrm>
            <a:off x="419100" y="35496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在困苦中持守</a:t>
            </a:r>
            <a:endParaRPr lang="en-US" sz="3200">
              <a:cs typeface="Times New Roman Bold" charset="0"/>
            </a:endParaRPr>
          </a:p>
        </p:txBody>
      </p:sp>
      <p:sp>
        <p:nvSpPr>
          <p:cNvPr id="33812" name="AutoShape 20"/>
          <p:cNvSpPr>
            <a:spLocks/>
          </p:cNvSpPr>
          <p:nvPr/>
        </p:nvSpPr>
        <p:spPr bwMode="auto">
          <a:xfrm>
            <a:off x="4591050" y="35242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在未来的困苦中持守</a:t>
            </a:r>
            <a:endParaRPr lang="en-US" sz="3200">
              <a:cs typeface="Times New Roman Bold" charset="0"/>
            </a:endParaRPr>
          </a:p>
        </p:txBody>
      </p:sp>
      <p:sp>
        <p:nvSpPr>
          <p:cNvPr id="33813" name="AutoShape 21"/>
          <p:cNvSpPr>
            <a:spLocks/>
          </p:cNvSpPr>
          <p:nvPr/>
        </p:nvSpPr>
        <p:spPr bwMode="auto">
          <a:xfrm>
            <a:off x="304800" y="4724400"/>
            <a:ext cx="2057400"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忠心的例子</a:t>
            </a:r>
            <a:endParaRPr lang="en-US" sz="3200">
              <a:cs typeface="Times New Roman Bold" charset="0"/>
            </a:endParaRPr>
          </a:p>
        </p:txBody>
      </p:sp>
      <p:sp>
        <p:nvSpPr>
          <p:cNvPr id="33814" name="AutoShape 22"/>
          <p:cNvSpPr>
            <a:spLocks/>
          </p:cNvSpPr>
          <p:nvPr/>
        </p:nvSpPr>
        <p:spPr bwMode="auto">
          <a:xfrm>
            <a:off x="4495800" y="4648200"/>
            <a:ext cx="14859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问题：离弃真道</a:t>
            </a:r>
            <a:endParaRPr lang="en-US" sz="3200">
              <a:cs typeface="Times New Roman Bold" charset="0"/>
            </a:endParaRPr>
          </a:p>
        </p:txBody>
      </p:sp>
      <p:sp>
        <p:nvSpPr>
          <p:cNvPr id="33815" name="AutoShape 23"/>
          <p:cNvSpPr>
            <a:spLocks/>
          </p:cNvSpPr>
          <p:nvPr/>
        </p:nvSpPr>
        <p:spPr bwMode="auto">
          <a:xfrm>
            <a:off x="5943600" y="4876800"/>
            <a:ext cx="1446213"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答案：</a:t>
            </a:r>
            <a:endParaRPr lang="en-US" sz="3200">
              <a:solidFill>
                <a:srgbClr val="003B76"/>
              </a:solidFill>
              <a:latin typeface="Verdana" charset="0"/>
              <a:cs typeface="Verdana" charset="0"/>
              <a:sym typeface="Verdana" charset="0"/>
            </a:endParaRPr>
          </a:p>
          <a:p>
            <a:pPr algn="ctr" defTabSz="457200">
              <a:defRPr/>
            </a:pPr>
            <a:r>
              <a:rPr lang="ja-JP" altLang="en-US" sz="3200">
                <a:solidFill>
                  <a:srgbClr val="003B76"/>
                </a:solidFill>
                <a:latin typeface="宋体" charset="0"/>
                <a:ea typeface="宋体" charset="0"/>
                <a:cs typeface="宋体" charset="0"/>
                <a:sym typeface="宋体" charset="0"/>
              </a:rPr>
              <a:t>传主道</a:t>
            </a:r>
            <a:endParaRPr lang="en-US" sz="3200">
              <a:cs typeface="Times New Roman Bold" charset="0"/>
            </a:endParaRPr>
          </a:p>
        </p:txBody>
      </p:sp>
      <p:sp>
        <p:nvSpPr>
          <p:cNvPr id="33816" name="AutoShape 24"/>
          <p:cNvSpPr>
            <a:spLocks/>
          </p:cNvSpPr>
          <p:nvPr/>
        </p:nvSpPr>
        <p:spPr bwMode="auto">
          <a:xfrm>
            <a:off x="7334250" y="4610100"/>
            <a:ext cx="12954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保罗的希望</a:t>
            </a:r>
            <a:endParaRPr lang="en-US" sz="3200">
              <a:cs typeface="Times New Roman Bold" charset="0"/>
            </a:endParaRPr>
          </a:p>
        </p:txBody>
      </p:sp>
      <p:sp>
        <p:nvSpPr>
          <p:cNvPr id="33817" name="AutoShape 25"/>
          <p:cNvSpPr>
            <a:spLocks/>
          </p:cNvSpPr>
          <p:nvPr/>
        </p:nvSpPr>
        <p:spPr bwMode="auto">
          <a:xfrm>
            <a:off x="2343150" y="4838700"/>
            <a:ext cx="230505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忠心的特征</a:t>
            </a:r>
            <a:endParaRPr lang="en-US" sz="3200">
              <a:cs typeface="Times New Roman Bold" charset="0"/>
            </a:endParaRPr>
          </a:p>
        </p:txBody>
      </p:sp>
      <p:sp>
        <p:nvSpPr>
          <p:cNvPr id="33818" name="AutoShape 26"/>
          <p:cNvSpPr>
            <a:spLocks/>
          </p:cNvSpPr>
          <p:nvPr/>
        </p:nvSpPr>
        <p:spPr bwMode="auto">
          <a:xfrm>
            <a:off x="8301038" y="76200"/>
            <a:ext cx="684212"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237</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blinds(horizontal)">
                                      <p:cBhvr>
                                        <p:cTn id="7" dur="500"/>
                                        <p:tgtEl>
                                          <p:spTgt spid="33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11"/>
                                        </p:tgtEl>
                                        <p:attrNameLst>
                                          <p:attrName>style.visibility</p:attrName>
                                        </p:attrNameLst>
                                      </p:cBhvr>
                                      <p:to>
                                        <p:strVal val="visible"/>
                                      </p:to>
                                    </p:set>
                                    <p:animEffect transition="in" filter="box(in)">
                                      <p:cBhvr>
                                        <p:cTn id="12" dur="500"/>
                                        <p:tgtEl>
                                          <p:spTgt spid="3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38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38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3808"/>
                                        </p:tgtEl>
                                        <p:attrNameLst>
                                          <p:attrName>style.visibility</p:attrName>
                                        </p:attrNameLst>
                                      </p:cBhvr>
                                      <p:to>
                                        <p:strVal val="visible"/>
                                      </p:to>
                                    </p:set>
                                    <p:animEffect transition="in" filter="blinds(horizontal)">
                                      <p:cBhvr>
                                        <p:cTn id="25" dur="500"/>
                                        <p:tgtEl>
                                          <p:spTgt spid="3380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3812"/>
                                        </p:tgtEl>
                                        <p:attrNameLst>
                                          <p:attrName>style.visibility</p:attrName>
                                        </p:attrNameLst>
                                      </p:cBhvr>
                                      <p:to>
                                        <p:strVal val="visible"/>
                                      </p:to>
                                    </p:set>
                                    <p:animEffect transition="in" filter="box(in)">
                                      <p:cBhvr>
                                        <p:cTn id="30" dur="500"/>
                                        <p:tgtEl>
                                          <p:spTgt spid="338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38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38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3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autoUpdateAnimBg="0"/>
      <p:bldP spid="33812" grpId="0" animBg="1" autoUpdateAnimBg="0"/>
      <p:bldP spid="33813" grpId="0" autoUpdateAnimBg="0"/>
      <p:bldP spid="33814" grpId="0" autoUpdateAnimBg="0"/>
      <p:bldP spid="33815" grpId="0" autoUpdateAnimBg="0"/>
      <p:bldP spid="33816" grpId="0" autoUpdateAnimBg="0"/>
      <p:bldP spid="3381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When to hang in there…</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Persevere Now</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Persevere in the Future</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089198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Paul led to Prison</a:t>
            </a:r>
          </a:p>
        </p:txBody>
      </p:sp>
      <p:pic>
        <p:nvPicPr>
          <p:cNvPr id="536578" name="Picture 2">
            <a:extLst>
              <a:ext uri="{FF2B5EF4-FFF2-40B4-BE49-F238E27FC236}">
                <a16:creationId xmlns:a16="http://schemas.microsoft.com/office/drawing/2014/main" id="{2A69A671-2325-C645-8357-8681C1FF6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9144000" cy="454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753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5" name="Text Box 24"/>
          <p:cNvSpPr txBox="1">
            <a:spLocks noChangeArrowheads="1"/>
          </p:cNvSpPr>
          <p:nvPr/>
        </p:nvSpPr>
        <p:spPr bwMode="auto">
          <a:xfrm>
            <a:off x="8270797" y="-66996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237</a:t>
            </a:r>
          </a:p>
        </p:txBody>
      </p:sp>
      <p:sp>
        <p:nvSpPr>
          <p:cNvPr id="6" name="Rectangle 2"/>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他的显现和他的国度</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(4:1)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的提起把基督的再来与他千年的主宰连接起来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而</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救我进他的天国</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(4:18)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显示祂永恒的属性。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237</a:t>
            </a:r>
          </a:p>
        </p:txBody>
      </p:sp>
      <p:sp>
        <p:nvSpPr>
          <p:cNvPr id="7" name="Rectangle 2">
            <a:extLst>
              <a:ext uri="{FF2B5EF4-FFF2-40B4-BE49-F238E27FC236}">
                <a16:creationId xmlns:a16="http://schemas.microsoft.com/office/drawing/2014/main" id="{6A9AC08E-C44F-7549-8317-DB2CE0816CC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210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4888"/>
            <a:ext cx="91440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213302"/>
          </a:xfrm>
          <a:solidFill>
            <a:srgbClr val="000000"/>
          </a:solidFill>
        </p:spPr>
        <p:txBody>
          <a:bodyPr rtlCol="0">
            <a:noAutofit/>
          </a:bodyPr>
          <a:lstStyle/>
          <a:p>
            <a:pPr defTabSz="457200">
              <a:defRPr/>
            </a:pP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保罗第一次在罗马被监禁</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公元</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60-62</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年</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b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使徒行传</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28:15)</a:t>
            </a:r>
            <a:endPar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a:off x="4170367" y="1592459"/>
            <a:ext cx="4784073" cy="4652766"/>
          </a:xfrm>
          <a:prstGeom prst="rect">
            <a:avLst/>
          </a:prstGeom>
          <a:noFill/>
          <a:ln>
            <a:noFill/>
          </a:ln>
          <a:effectLst/>
        </p:spPr>
        <p:txBody>
          <a:bodyPr anchor="ctr"/>
          <a:lstStyle>
            <a:lvl1pPr algn="ctr" eaLnBrk="0" fontAlgn="base" hangingPunct="0">
              <a:spcBef>
                <a:spcPct val="0"/>
              </a:spcBef>
              <a:spcAft>
                <a:spcPct val="0"/>
              </a:spcAft>
              <a:buNone/>
              <a:defRPr sz="36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err="1">
                <a:effectLst>
                  <a:glow rad="254000">
                    <a:prstClr val="black"/>
                  </a:glow>
                </a:effectLst>
              </a:rPr>
              <a:t>那里的弟兄们</a:t>
            </a:r>
            <a:r>
              <a:rPr lang="en-US" dirty="0">
                <a:effectLst>
                  <a:glow rad="254000">
                    <a:prstClr val="black"/>
                  </a:glow>
                </a:effectLst>
              </a:rPr>
              <a:t>， </a:t>
            </a:r>
            <a:r>
              <a:rPr lang="en-US" dirty="0" err="1">
                <a:effectLst>
                  <a:glow rad="254000">
                    <a:prstClr val="black"/>
                  </a:glow>
                </a:effectLst>
              </a:rPr>
              <a:t>一听见我们的信息，就出来到亚比乌市，和三馆地方迎</a:t>
            </a:r>
            <a:r>
              <a:rPr lang="en-US" dirty="0">
                <a:effectLst>
                  <a:glow rad="254000">
                    <a:prstClr val="black"/>
                  </a:glow>
                </a:effectLst>
              </a:rPr>
              <a:t> </a:t>
            </a:r>
            <a:r>
              <a:rPr lang="en-US" dirty="0" err="1">
                <a:effectLst>
                  <a:glow rad="254000">
                    <a:prstClr val="black"/>
                  </a:glow>
                </a:effectLst>
              </a:rPr>
              <a:t>接我们。保罗见了他们，就感谢神，放心壮胆</a:t>
            </a:r>
            <a:r>
              <a:rPr lang="en-US" dirty="0">
                <a:effectLst>
                  <a:glow rad="254000">
                    <a:prstClr val="black"/>
                  </a:glow>
                </a:effectLst>
              </a:rPr>
              <a:t> 。</a:t>
            </a:r>
          </a:p>
          <a:p>
            <a:pPr defTabSz="457200">
              <a:defRPr/>
            </a:pPr>
            <a:endParaRPr lang="en-US" dirty="0">
              <a:effectLst>
                <a:glow rad="254000">
                  <a:prstClr val="black"/>
                </a:glo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教牧书信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930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1-2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633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04800"/>
            <a:ext cx="8999538" cy="1093788"/>
          </a:xfrm>
        </p:spPr>
        <p:txBody>
          <a:bodyPr>
            <a:noAutofit/>
          </a:bodyPr>
          <a:lstStyle/>
          <a:p>
            <a:pPr>
              <a:defRPr/>
            </a:pPr>
            <a:r>
              <a:rPr lang="en-US" sz="3200" dirty="0" err="1">
                <a:solidFill>
                  <a:srgbClr val="FFFFFF"/>
                </a:solidFill>
                <a:latin typeface="SimSun" panose="02010600030101010101" pitchFamily="2" charset="-122"/>
                <a:ea typeface="SimSun" panose="02010600030101010101" pitchFamily="2" charset="-122"/>
              </a:rPr>
              <a:t>保罗在罗马被监禁的第二次</a:t>
            </a:r>
            <a:r>
              <a:rPr lang="en-SG" sz="3200" dirty="0">
                <a:solidFill>
                  <a:srgbClr val="FFFFFF"/>
                </a:solidFill>
                <a:latin typeface="SimSun" panose="02010600030101010101" pitchFamily="2" charset="-122"/>
                <a:ea typeface="SimSun" panose="02010600030101010101" pitchFamily="2" charset="-122"/>
              </a:rPr>
              <a:t> (</a:t>
            </a:r>
            <a:r>
              <a:rPr lang="en-US" sz="3200" dirty="0" err="1">
                <a:solidFill>
                  <a:srgbClr val="FFFFFF"/>
                </a:solidFill>
                <a:latin typeface="SimSun" panose="02010600030101010101" pitchFamily="2" charset="-122"/>
                <a:ea typeface="SimSun" panose="02010600030101010101" pitchFamily="2" charset="-122"/>
              </a:rPr>
              <a:t>公元</a:t>
            </a:r>
            <a:r>
              <a:rPr lang="en-SG" sz="3200" dirty="0">
                <a:solidFill>
                  <a:srgbClr val="FFFFFF"/>
                </a:solidFill>
                <a:latin typeface="SimSun" panose="02010600030101010101" pitchFamily="2" charset="-122"/>
                <a:ea typeface="SimSun" panose="02010600030101010101" pitchFamily="2" charset="-122"/>
              </a:rPr>
              <a:t>67</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-68</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a:t>
            </a:r>
            <a:endParaRPr lang="en-US" sz="3200"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5" name="Title 1"/>
          <p:cNvSpPr txBox="1">
            <a:spLocks/>
          </p:cNvSpPr>
          <p:nvPr/>
        </p:nvSpPr>
        <p:spPr bwMode="auto">
          <a:xfrm>
            <a:off x="323850" y="1557338"/>
            <a:ext cx="4319588" cy="5292725"/>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我现在被浇奠，我离世的时候到了。那美好的仗我已经打了。当跑的路我已经跑尽了。所信的道我已经守住了</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a:t>
            </a:r>
            <a:r>
              <a:rPr kumimoji="0" lang="en-US" sz="2800" b="0" i="0" u="none" strike="noStrike" kern="1200" cap="none" spc="0" normalizeH="0" baseline="0" noProof="0" dirty="0" err="1">
                <a:ln>
                  <a:noFill/>
                </a:ln>
                <a:solidFill>
                  <a:srgbClr val="FFFFFF"/>
                </a:solidFill>
                <a:effectLst/>
                <a:uLnTx/>
                <a:uFillTx/>
                <a:latin typeface="SimSun" panose="02010600030101010101" pitchFamily="2" charset="-122"/>
                <a:ea typeface="SimSun" panose="02010600030101010101" pitchFamily="2" charset="-122"/>
                <a:sym typeface="Times New Roman Bold" charset="0"/>
              </a:rPr>
              <a:t>提摩太后书</a:t>
            </a:r>
            <a:r>
              <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 </a:t>
            </a:r>
            <a:r>
              <a:rPr kumimoji="0" lang="en-SG"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rPr>
              <a:t>4:6-7)</a:t>
            </a:r>
            <a:endParaRPr kumimoji="0" lang="en-US" sz="2800" b="0"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glow rad="317500">
                  <a:srgbClr val="000000"/>
                </a:glow>
              </a:effectLst>
              <a:uLnTx/>
              <a:uFillTx/>
              <a:latin typeface="SimSun" panose="02010600030101010101" pitchFamily="2" charset="-122"/>
              <a:ea typeface="SimSun" panose="02010600030101010101" pitchFamily="2" charset="-122"/>
              <a:cs typeface="Arial"/>
              <a:sym typeface="Times New Roman Bold" charset="0"/>
            </a:endParaRPr>
          </a:p>
        </p:txBody>
      </p:sp>
      <p:pic>
        <p:nvPicPr>
          <p:cNvPr id="454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3866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building2"/>
          <p:cNvPicPr preferRelativeResize="0">
            <a:picLocks noChangeAspect="1" noChangeArrowheads="1"/>
          </p:cNvPicPr>
          <p:nvPr>
            <p:custDataLst>
              <p:tags r:id="rId2"/>
            </p:custDataLst>
          </p:nvPr>
        </p:nvPicPr>
        <p:blipFill>
          <a:blip r:embed="rId5"/>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150" y="5589240"/>
            <a:ext cx="9159150" cy="1268760"/>
          </a:xfrm>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9778" name="Picture 2" descr="Central Forum Toda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04" y="6047552"/>
            <a:ext cx="9159875" cy="810448"/>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罗马时代中央广场（现代遗址</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0802" name="Picture 2" descr="Central Forum 4th Century A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4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97472"/>
            <a:ext cx="9159875" cy="620712"/>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罗马时代中央广场公元</a:t>
            </a:r>
            <a:r>
              <a:rPr lang="en-SG"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4</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世纪</a:t>
            </a:r>
          </a:p>
        </p:txBody>
      </p:sp>
      <p:sp>
        <p:nvSpPr>
          <p:cNvPr id="3" name="Rectangle 2"/>
          <p:cNvSpPr/>
          <p:nvPr/>
        </p:nvSpPr>
        <p:spPr>
          <a:xfrm>
            <a:off x="3036888" y="3244850"/>
            <a:ext cx="3070225" cy="368300"/>
          </a:xfrm>
          <a:prstGeom prst="rect">
            <a:avLst/>
          </a:prstGeom>
        </p:spPr>
        <p:txBody>
          <a:bodyPr wrap="none">
            <a:spAutoFit/>
          </a:bodyPr>
          <a:lstStyle/>
          <a:p>
            <a:pPr algn="l" fontAlgn="auto" hangingPunct="1">
              <a:spcBef>
                <a:spcPts val="0"/>
              </a:spcBef>
              <a:spcAft>
                <a:spcPts val="0"/>
              </a:spcAft>
              <a:defRPr/>
            </a:pPr>
            <a:r>
              <a:rPr lang="en-US" sz="1800" dirty="0" err="1">
                <a:solidFill>
                  <a:prstClr val="black"/>
                </a:solidFill>
                <a:latin typeface="Calibri"/>
                <a:ea typeface="+mn-ea"/>
                <a:cs typeface="+mn-cs"/>
              </a:rPr>
              <a:t>罗马时代中央广场公元</a:t>
            </a:r>
            <a:r>
              <a:rPr lang="en-SG" sz="1800" dirty="0">
                <a:solidFill>
                  <a:prstClr val="black"/>
                </a:solidFill>
                <a:latin typeface="Calibri"/>
                <a:ea typeface="+mn-ea"/>
                <a:cs typeface="+mn-cs"/>
              </a:rPr>
              <a:t>4</a:t>
            </a:r>
            <a:r>
              <a:rPr lang="en-US" sz="1800" dirty="0" err="1">
                <a:solidFill>
                  <a:prstClr val="black"/>
                </a:solidFill>
                <a:latin typeface="Calibri"/>
                <a:ea typeface="+mn-ea"/>
                <a:cs typeface="+mn-cs"/>
              </a:rPr>
              <a:t>世纪</a:t>
            </a:r>
            <a:endParaRPr lang="en-US" sz="1800" dirty="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2850" name="Picture 2" descr="Curia &amp; Arch of Septimo.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79090"/>
            <a:ext cx="9159875" cy="778910"/>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东面广场</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从上空的景观</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
        <p:nvSpPr>
          <p:cNvPr id="5" name="Left Arrow 4"/>
          <p:cNvSpPr>
            <a:spLocks noChangeArrowheads="1"/>
          </p:cNvSpPr>
          <p:nvPr/>
        </p:nvSpPr>
        <p:spPr bwMode="auto">
          <a:xfrm rot="5400000">
            <a:off x="5957888" y="2835275"/>
            <a:ext cx="2268538" cy="719137"/>
          </a:xfrm>
          <a:prstGeom prst="leftArrow">
            <a:avLst>
              <a:gd name="adj1" fmla="val 50000"/>
              <a:gd name="adj2" fmla="val 50078"/>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6" name="Title 1"/>
          <p:cNvSpPr txBox="1">
            <a:spLocks/>
          </p:cNvSpPr>
          <p:nvPr/>
        </p:nvSpPr>
        <p:spPr bwMode="auto">
          <a:xfrm>
            <a:off x="5256213" y="4292600"/>
            <a:ext cx="3887787" cy="1439863"/>
          </a:xfrm>
          <a:prstGeom prst="rect">
            <a:avLst/>
          </a:prstGeom>
          <a:solidFill>
            <a:schemeClr val="tx1"/>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教廷参院</a:t>
            </a:r>
            <a:endParaRPr lang="en-US" sz="36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a:endParaRPr>
          </a:p>
        </p:txBody>
      </p:sp>
      <p:sp>
        <p:nvSpPr>
          <p:cNvPr id="7" name="Left Arrow 6"/>
          <p:cNvSpPr>
            <a:spLocks noChangeArrowheads="1"/>
          </p:cNvSpPr>
          <p:nvPr/>
        </p:nvSpPr>
        <p:spPr bwMode="auto">
          <a:xfrm rot="-7812099">
            <a:off x="4891088" y="1582738"/>
            <a:ext cx="968375" cy="720725"/>
          </a:xfrm>
          <a:prstGeom prst="leftArrow">
            <a:avLst>
              <a:gd name="adj1" fmla="val 50000"/>
              <a:gd name="adj2" fmla="val 49975"/>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8" name="Title 1"/>
          <p:cNvSpPr txBox="1">
            <a:spLocks/>
          </p:cNvSpPr>
          <p:nvPr/>
        </p:nvSpPr>
        <p:spPr bwMode="auto">
          <a:xfrm>
            <a:off x="1403648" y="404664"/>
            <a:ext cx="3888432" cy="1268760"/>
          </a:xfrm>
          <a:prstGeom prst="rect">
            <a:avLst/>
          </a:prstGeom>
          <a:solidFill>
            <a:srgbClr val="800000"/>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endParaRPr lang="en-US" sz="3200" b="1" dirty="0">
              <a:solidFill>
                <a:prstClr val="white"/>
              </a:solidFill>
              <a:latin typeface="SimSun" panose="02010600030101010101" pitchFamily="2" charset="-122"/>
              <a:ea typeface="SimSun" panose="02010600030101010101" pitchFamily="2" charset="-122"/>
            </a:endParaRPr>
          </a:p>
          <a:p>
            <a:pPr>
              <a:defRPr/>
            </a:pPr>
            <a:r>
              <a:rPr lang="en-US" sz="3200" b="1" dirty="0" err="1">
                <a:solidFill>
                  <a:prstClr val="white"/>
                </a:solidFill>
                <a:latin typeface="SimSun" panose="02010600030101010101" pitchFamily="2" charset="-122"/>
                <a:ea typeface="SimSun" panose="02010600030101010101" pitchFamily="2" charset="-122"/>
              </a:rPr>
              <a:t>马梅尔定</a:t>
            </a:r>
            <a:r>
              <a:rPr lang="en-SG" sz="3200" b="1" dirty="0">
                <a:solidFill>
                  <a:prstClr val="white"/>
                </a:solidFill>
                <a:latin typeface="SimSun" panose="02010600030101010101" pitchFamily="2" charset="-122"/>
                <a:ea typeface="SimSun" panose="02010600030101010101" pitchFamily="2" charset="-122"/>
              </a:rPr>
              <a:t>(</a:t>
            </a:r>
            <a:r>
              <a:rPr lang="en-SG" sz="3200" b="1" dirty="0" err="1">
                <a:solidFill>
                  <a:prstClr val="white"/>
                </a:solidFill>
                <a:latin typeface="SimSun" panose="02010600030101010101" pitchFamily="2" charset="-122"/>
                <a:ea typeface="SimSun" panose="02010600030101010101" pitchFamily="2" charset="-122"/>
              </a:rPr>
              <a:t>Mamertine</a:t>
            </a:r>
            <a:r>
              <a:rPr lang="en-SG"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监狱</a:t>
            </a:r>
            <a:endParaRPr lang="en-US" sz="3200" b="1" dirty="0">
              <a:solidFill>
                <a:prstClr val="white"/>
              </a:solidFill>
              <a:latin typeface="SimSun" panose="02010600030101010101" pitchFamily="2" charset="-122"/>
              <a:ea typeface="SimSun" panose="02010600030101010101" pitchFamily="2" charset="-122"/>
            </a:endParaRPr>
          </a:p>
          <a:p>
            <a:pPr>
              <a:defRPr/>
            </a:pP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3874" name="Picture 2" descr="Forum by Air Cen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92652"/>
            <a:ext cx="9159875" cy="620712"/>
          </a:xfrm>
          <a:solidFill>
            <a:schemeClr val="tx2"/>
          </a:solidFill>
        </p:spPr>
        <p:txBody>
          <a:bodyPr/>
          <a:lstStyle/>
          <a:p>
            <a:pPr>
              <a:defRPr/>
            </a:pP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中央广场从上空的景观</a:t>
            </a:r>
          </a:p>
        </p:txBody>
      </p:sp>
    </p:spTree>
  </p:cSld>
  <p:clrMapOvr>
    <a:overrideClrMapping bg1="lt1" tx1="dk1" bg2="lt2" tx2="dk2" accent1="accent1" accent2="accent2" accent3="accent3" accent4="accent4" accent5="accent5" accent6="accent6" hlink="hlink" folHlink="folHlink"/>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4898" name="Picture 2" descr="Forum by Air Lef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solidFill>
            <a:schemeClr val="tx2"/>
          </a:solidFill>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西面广场从上空的景观</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奉　神旨意、照着在基督耶稣里生命的应许、作基督耶稣使徒</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AEEB118B-3A82-9F46-A45D-AC612FFF388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08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6946" name="Title 1"/>
          <p:cNvSpPr>
            <a:spLocks noGrp="1"/>
          </p:cNvSpPr>
          <p:nvPr>
            <p:ph type="title"/>
          </p:nvPr>
        </p:nvSpPr>
        <p:spPr/>
        <p:txBody>
          <a:bodyPr/>
          <a:lstStyle/>
          <a:p>
            <a:endParaRPr lang="en-US">
              <a:latin typeface="Times New Roman" charset="0"/>
              <a:ea typeface="ＭＳ Ｐゴシック" charset="0"/>
              <a:cs typeface="ＭＳ Ｐゴシック" charset="0"/>
            </a:endParaRPr>
          </a:p>
        </p:txBody>
      </p:sp>
      <p:pic>
        <p:nvPicPr>
          <p:cNvPr id="4669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36513"/>
            <a:ext cx="9175751"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440899"/>
            <a:ext cx="9067800" cy="1573504"/>
          </a:xfrm>
          <a:prstGeom prst="rect">
            <a:avLst/>
          </a:prstGeom>
          <a:solidFill>
            <a:schemeClr val="tx1"/>
          </a:solid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由加州大学体验技术中心重建的教廷朱莉娅的内部</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
        <p:nvSpPr>
          <p:cNvPr id="5" name="TextBox 4"/>
          <p:cNvSpPr txBox="1"/>
          <p:nvPr/>
        </p:nvSpPr>
        <p:spPr>
          <a:xfrm>
            <a:off x="3505200" y="77672"/>
            <a:ext cx="2971800" cy="1059799"/>
          </a:xfrm>
          <a:prstGeom prst="rect">
            <a:avLst/>
          </a:prstGeom>
          <a:noFill/>
          <a:ln>
            <a:noFill/>
          </a:ln>
          <a:effectLst/>
        </p:spPr>
        <p:txBody>
          <a:bodyPr anchor="ctr"/>
          <a:lstStyle>
            <a:defPPr>
              <a:defRPr lang="en-US"/>
            </a:defPPr>
            <a:lvl1pPr algn="ctr" eaLnBrk="0" fontAlgn="base" hangingPunct="0">
              <a:spcBef>
                <a:spcPct val="0"/>
              </a:spcBef>
              <a:spcAft>
                <a:spcPct val="0"/>
              </a:spcAft>
              <a:defRPr sz="4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a:effectLst>
                  <a:glow rad="254000">
                    <a:srgbClr val="000000"/>
                  </a:glow>
                </a:effectLst>
              </a:rPr>
              <a:t>教廷内部</a:t>
            </a:r>
          </a:p>
        </p:txBody>
      </p:sp>
    </p:spTree>
  </p:cSld>
  <p:clrMapOvr>
    <a:overrideClrMapping bg1="lt1" tx1="dk1" bg2="lt2" tx2="dk2" accent1="accent1" accent2="accent2" accent3="accent3" accent4="accent4" accent5="accent5" accent6="accent6" hlink="hlink" folHlink="folHlink"/>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7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559425"/>
            <a:ext cx="9144000" cy="1298575"/>
          </a:xfrm>
          <a:solidFill>
            <a:schemeClr val="tx1"/>
          </a:solidFill>
        </p:spPr>
        <p:txBody>
          <a:bodyPr>
            <a:normAutofit/>
          </a:bodyPr>
          <a:lstStyle/>
          <a:p>
            <a:pPr>
              <a:defRPr/>
            </a:pPr>
            <a:r>
              <a:rPr lang="en-US" sz="3600" dirty="0" err="1">
                <a:solidFill>
                  <a:schemeClr val="bg1"/>
                </a:solidFill>
                <a:latin typeface="SimSun" panose="02010600030101010101" pitchFamily="2" charset="-122"/>
                <a:ea typeface="SimSun" panose="02010600030101010101" pitchFamily="2" charset="-122"/>
              </a:rPr>
              <a:t>从马梅尔定</a:t>
            </a:r>
            <a:r>
              <a:rPr lang="en-SG" sz="3600" dirty="0">
                <a:solidFill>
                  <a:schemeClr val="bg1"/>
                </a:solidFill>
                <a:latin typeface="SimSun" panose="02010600030101010101" pitchFamily="2" charset="-122"/>
                <a:ea typeface="SimSun" panose="02010600030101010101" pitchFamily="2" charset="-122"/>
              </a:rPr>
              <a:t>(</a:t>
            </a:r>
            <a:r>
              <a:rPr lang="en-SG" sz="3600" dirty="0" err="1">
                <a:solidFill>
                  <a:schemeClr val="bg1"/>
                </a:solidFill>
                <a:latin typeface="SimSun" panose="02010600030101010101" pitchFamily="2" charset="-122"/>
                <a:ea typeface="SimSun" panose="02010600030101010101" pitchFamily="2" charset="-122"/>
              </a:rPr>
              <a:t>Marmatine</a:t>
            </a:r>
            <a:r>
              <a:rPr lang="en-SG" sz="3600" dirty="0">
                <a:solidFill>
                  <a:schemeClr val="bg1"/>
                </a:solidFill>
                <a:latin typeface="SimSun" panose="02010600030101010101" pitchFamily="2" charset="-122"/>
                <a:ea typeface="SimSun" panose="02010600030101010101" pitchFamily="2" charset="-122"/>
              </a:rPr>
              <a:t>)</a:t>
            </a:r>
            <a:r>
              <a:rPr lang="en-US" sz="3600" dirty="0" err="1">
                <a:solidFill>
                  <a:schemeClr val="bg1"/>
                </a:solidFill>
                <a:latin typeface="SimSun" panose="02010600030101010101" pitchFamily="2" charset="-122"/>
                <a:ea typeface="SimSun" panose="02010600030101010101" pitchFamily="2" charset="-122"/>
              </a:rPr>
              <a:t>监狱罗马时代广场的景观（公元</a:t>
            </a:r>
            <a:r>
              <a:rPr lang="en-SG" sz="3600" dirty="0">
                <a:solidFill>
                  <a:schemeClr val="bg1"/>
                </a:solidFill>
                <a:latin typeface="SimSun" panose="02010600030101010101" pitchFamily="2" charset="-122"/>
                <a:ea typeface="SimSun" panose="02010600030101010101" pitchFamily="2" charset="-122"/>
              </a:rPr>
              <a:t>2014</a:t>
            </a:r>
            <a:r>
              <a:rPr lang="en-US" sz="3600" dirty="0">
                <a:solidFill>
                  <a:schemeClr val="bg1"/>
                </a:solidFill>
                <a:latin typeface="SimSun" panose="02010600030101010101" pitchFamily="2" charset="-122"/>
                <a:ea typeface="SimSun" panose="02010600030101010101" pitchFamily="2" charset="-122"/>
              </a:rPr>
              <a:t>）</a:t>
            </a:r>
            <a:endParaRPr lang="en-US" sz="3600" b="1" strike="sngStrike"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85378" name="Picture 2" descr="Roman Soldi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146844"/>
            <a:ext cx="2957511" cy="6564312"/>
          </a:xfrm>
        </p:spPr>
        <p:txBody>
          <a:bodyPr/>
          <a:lstStyle/>
          <a:p>
            <a:pPr defTabSz="457200">
              <a:defRPr/>
            </a:pP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告诉你的邻居</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r>
              <a:rPr lang="ja-JP" alt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如果你被</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处死前写的最后一封信</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你会</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写给谁,你会</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写什么</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endPar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
        <p:nvSpPr>
          <p:cNvPr id="378884" name="WordArt 7"/>
          <p:cNvSpPr>
            <a:spLocks noChangeArrowheads="1" noChangeShapeType="1" noTextEdit="1"/>
          </p:cNvSpPr>
          <p:nvPr/>
        </p:nvSpPr>
        <p:spPr bwMode="auto">
          <a:xfrm rot="-296758">
            <a:off x="144632" y="56073"/>
            <a:ext cx="2895117" cy="839788"/>
          </a:xfrm>
          <a:prstGeom prst="rect">
            <a:avLst/>
          </a:prstGeom>
          <a:no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提摩太后书</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34817" name="Rectangle 1"/>
          <p:cNvSpPr>
            <a:spLocks noGrp="1"/>
          </p:cNvSpPr>
          <p:nvPr>
            <p:ph type="title"/>
          </p:nvPr>
        </p:nvSpPr>
        <p:spPr>
          <a:xfrm>
            <a:off x="3810000" y="1219200"/>
            <a:ext cx="1828800" cy="3048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latin typeface="Times New Roman" charset="0"/>
                <a:cs typeface="Times New Roman" charset="0"/>
                <a:sym typeface="Times New Roman" charset="0"/>
              </a:rPr>
              <a:t>Summary Chart</a:t>
            </a:r>
            <a:endParaRPr lang="en-US"/>
          </a:p>
        </p:txBody>
      </p:sp>
      <p:grpSp>
        <p:nvGrpSpPr>
          <p:cNvPr id="495619" name="Group 2"/>
          <p:cNvGrpSpPr>
            <a:grpSpLocks/>
          </p:cNvGrpSpPr>
          <p:nvPr/>
        </p:nvGrpSpPr>
        <p:grpSpPr bwMode="auto">
          <a:xfrm>
            <a:off x="61913" y="608013"/>
            <a:ext cx="9082087" cy="6249987"/>
            <a:chOff x="-1" y="-1"/>
            <a:chExt cx="9080501" cy="6248402"/>
          </a:xfrm>
        </p:grpSpPr>
        <p:grpSp>
          <p:nvGrpSpPr>
            <p:cNvPr id="495676" name="Group 3"/>
            <p:cNvGrpSpPr>
              <a:grpSpLocks/>
            </p:cNvGrpSpPr>
            <p:nvPr/>
          </p:nvGrpSpPr>
          <p:grpSpPr bwMode="auto">
            <a:xfrm>
              <a:off x="-1" y="-1"/>
              <a:ext cx="9045777" cy="769939"/>
              <a:chOff x="-1" y="-1"/>
              <a:chExt cx="9045777" cy="769939"/>
            </a:xfrm>
          </p:grpSpPr>
          <p:grpSp>
            <p:nvGrpSpPr>
              <p:cNvPr id="495757" name="Group 4"/>
              <p:cNvGrpSpPr>
                <a:grpSpLocks/>
              </p:cNvGrpSpPr>
              <p:nvPr/>
            </p:nvGrpSpPr>
            <p:grpSpPr bwMode="auto">
              <a:xfrm>
                <a:off x="69449" y="-1"/>
                <a:ext cx="8906877" cy="769939"/>
                <a:chOff x="0" y="0"/>
                <a:chExt cx="8906877" cy="769938"/>
              </a:xfrm>
            </p:grpSpPr>
            <p:sp>
              <p:nvSpPr>
                <p:cNvPr id="34821" name="AutoShape 5" descr="Brown marble.jpg"/>
                <p:cNvSpPr>
                  <a:spLocks/>
                </p:cNvSpPr>
                <p:nvPr/>
              </p:nvSpPr>
              <p:spPr bwMode="auto">
                <a:xfrm>
                  <a:off x="388" y="0"/>
                  <a:ext cx="8905906" cy="7697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2" name="AutoShape 6"/>
                <p:cNvSpPr>
                  <a:spLocks/>
                </p:cNvSpPr>
                <p:nvPr/>
              </p:nvSpPr>
              <p:spPr bwMode="auto">
                <a:xfrm>
                  <a:off x="388" y="220606"/>
                  <a:ext cx="8905906"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Sound Doctrine Against Opposition</a:t>
                  </a:r>
                  <a:endParaRPr lang="en-US">
                    <a:solidFill>
                      <a:srgbClr val="FFFFFF"/>
                    </a:solidFill>
                    <a:cs typeface="Times New Roman Bold" charset="0"/>
                  </a:endParaRPr>
                </a:p>
              </p:txBody>
            </p:sp>
          </p:grpSp>
          <p:sp>
            <p:nvSpPr>
              <p:cNvPr id="34823" name="AutoShape 7" descr="Brown marble"/>
              <p:cNvSpPr>
                <a:spLocks/>
              </p:cNvSpPr>
              <p:nvPr/>
            </p:nvSpPr>
            <p:spPr bwMode="auto">
              <a:xfrm>
                <a:off x="-1" y="-1"/>
                <a:ext cx="9045582"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7" name="Group 8"/>
            <p:cNvGrpSpPr>
              <a:grpSpLocks/>
            </p:cNvGrpSpPr>
            <p:nvPr/>
          </p:nvGrpSpPr>
          <p:grpSpPr bwMode="auto">
            <a:xfrm>
              <a:off x="0" y="769937"/>
              <a:ext cx="4479482" cy="725489"/>
              <a:chOff x="0" y="-1"/>
              <a:chExt cx="4479482" cy="725489"/>
            </a:xfrm>
          </p:grpSpPr>
          <p:grpSp>
            <p:nvGrpSpPr>
              <p:cNvPr id="495753" name="Group 9"/>
              <p:cNvGrpSpPr>
                <a:grpSpLocks/>
              </p:cNvGrpSpPr>
              <p:nvPr/>
            </p:nvGrpSpPr>
            <p:grpSpPr bwMode="auto">
              <a:xfrm>
                <a:off x="69449" y="-1"/>
                <a:ext cx="4340584" cy="725489"/>
                <a:chOff x="0" y="-1"/>
                <a:chExt cx="4340584" cy="725489"/>
              </a:xfrm>
            </p:grpSpPr>
            <p:sp>
              <p:nvSpPr>
                <p:cNvPr id="34826" name="AutoShape 10" descr="Brown marble.jpg"/>
                <p:cNvSpPr>
                  <a:spLocks/>
                </p:cNvSpPr>
                <p:nvPr/>
              </p:nvSpPr>
              <p:spPr bwMode="auto">
                <a:xfrm>
                  <a:off x="388" y="-197"/>
                  <a:ext cx="4339467"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7" name="AutoShape 11"/>
                <p:cNvSpPr>
                  <a:spLocks/>
                </p:cNvSpPr>
                <p:nvPr/>
              </p:nvSpPr>
              <p:spPr bwMode="auto">
                <a:xfrm>
                  <a:off x="388" y="198191"/>
                  <a:ext cx="4339467"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Present Hardship</a:t>
                  </a:r>
                  <a:endParaRPr lang="en-US">
                    <a:solidFill>
                      <a:srgbClr val="FFFFFF"/>
                    </a:solidFill>
                    <a:cs typeface="Times New Roman Bold" charset="0"/>
                  </a:endParaRPr>
                </a:p>
              </p:txBody>
            </p:sp>
          </p:grpSp>
          <p:sp>
            <p:nvSpPr>
              <p:cNvPr id="34828" name="AutoShape 12" descr="Brown marble"/>
              <p:cNvSpPr>
                <a:spLocks/>
              </p:cNvSpPr>
              <p:nvPr/>
            </p:nvSpPr>
            <p:spPr bwMode="auto">
              <a:xfrm>
                <a:off x="-1" y="-197"/>
                <a:ext cx="4479143"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8" name="Group 13"/>
            <p:cNvGrpSpPr>
              <a:grpSpLocks/>
            </p:cNvGrpSpPr>
            <p:nvPr/>
          </p:nvGrpSpPr>
          <p:grpSpPr bwMode="auto">
            <a:xfrm>
              <a:off x="4479481" y="769937"/>
              <a:ext cx="4566295" cy="725489"/>
              <a:chOff x="0" y="-1"/>
              <a:chExt cx="4566294" cy="725489"/>
            </a:xfrm>
          </p:grpSpPr>
          <p:grpSp>
            <p:nvGrpSpPr>
              <p:cNvPr id="495749" name="Group 14"/>
              <p:cNvGrpSpPr>
                <a:grpSpLocks/>
              </p:cNvGrpSpPr>
              <p:nvPr/>
            </p:nvGrpSpPr>
            <p:grpSpPr bwMode="auto">
              <a:xfrm>
                <a:off x="69449" y="-1"/>
                <a:ext cx="4427395" cy="725489"/>
                <a:chOff x="0" y="-1"/>
                <a:chExt cx="4427395" cy="725489"/>
              </a:xfrm>
            </p:grpSpPr>
            <p:sp>
              <p:nvSpPr>
                <p:cNvPr id="34831" name="AutoShape 15" descr="Brown marble.jpg"/>
                <p:cNvSpPr>
                  <a:spLocks/>
                </p:cNvSpPr>
                <p:nvPr/>
              </p:nvSpPr>
              <p:spPr bwMode="auto">
                <a:xfrm>
                  <a:off x="50" y="-197"/>
                  <a:ext cx="4426762"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2" name="AutoShape 16"/>
                <p:cNvSpPr>
                  <a:spLocks/>
                </p:cNvSpPr>
                <p:nvPr/>
              </p:nvSpPr>
              <p:spPr bwMode="auto">
                <a:xfrm>
                  <a:off x="50" y="198191"/>
                  <a:ext cx="4426762"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Future Hardship</a:t>
                  </a:r>
                  <a:endParaRPr lang="en-US">
                    <a:solidFill>
                      <a:srgbClr val="FFFFFF"/>
                    </a:solidFill>
                    <a:cs typeface="Times New Roman Bold" charset="0"/>
                  </a:endParaRPr>
                </a:p>
              </p:txBody>
            </p:sp>
          </p:grpSp>
          <p:sp>
            <p:nvSpPr>
              <p:cNvPr id="34833" name="AutoShape 17" descr="Brown marble"/>
              <p:cNvSpPr>
                <a:spLocks/>
              </p:cNvSpPr>
              <p:nvPr/>
            </p:nvSpPr>
            <p:spPr bwMode="auto">
              <a:xfrm>
                <a:off x="-339" y="-197"/>
                <a:ext cx="456643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9" name="Group 18"/>
            <p:cNvGrpSpPr>
              <a:grpSpLocks/>
            </p:cNvGrpSpPr>
            <p:nvPr/>
          </p:nvGrpSpPr>
          <p:grpSpPr bwMode="auto">
            <a:xfrm>
              <a:off x="0" y="1495424"/>
              <a:ext cx="4479482" cy="725489"/>
              <a:chOff x="0" y="-1"/>
              <a:chExt cx="4479482" cy="725489"/>
            </a:xfrm>
          </p:grpSpPr>
          <p:grpSp>
            <p:nvGrpSpPr>
              <p:cNvPr id="495745" name="Group 19"/>
              <p:cNvGrpSpPr>
                <a:grpSpLocks/>
              </p:cNvGrpSpPr>
              <p:nvPr/>
            </p:nvGrpSpPr>
            <p:grpSpPr bwMode="auto">
              <a:xfrm>
                <a:off x="69449" y="-1"/>
                <a:ext cx="4340584" cy="725489"/>
                <a:chOff x="0" y="-1"/>
                <a:chExt cx="4340584" cy="725489"/>
              </a:xfrm>
            </p:grpSpPr>
            <p:sp>
              <p:nvSpPr>
                <p:cNvPr id="34836" name="AutoShape 20" descr="Brown marble.jpg"/>
                <p:cNvSpPr>
                  <a:spLocks/>
                </p:cNvSpPr>
                <p:nvPr/>
              </p:nvSpPr>
              <p:spPr bwMode="auto">
                <a:xfrm>
                  <a:off x="388" y="-380"/>
                  <a:ext cx="4339467"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7" name="AutoShape 21"/>
                <p:cNvSpPr>
                  <a:spLocks/>
                </p:cNvSpPr>
                <p:nvPr/>
              </p:nvSpPr>
              <p:spPr bwMode="auto">
                <a:xfrm>
                  <a:off x="388" y="198007"/>
                  <a:ext cx="4339467"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1—2</a:t>
                  </a:r>
                  <a:endParaRPr lang="en-US">
                    <a:solidFill>
                      <a:srgbClr val="FFFFFF"/>
                    </a:solidFill>
                    <a:cs typeface="Times New Roman Bold" charset="0"/>
                  </a:endParaRPr>
                </a:p>
              </p:txBody>
            </p:sp>
          </p:grpSp>
          <p:sp>
            <p:nvSpPr>
              <p:cNvPr id="34838" name="AutoShape 22" descr="Brown marble"/>
              <p:cNvSpPr>
                <a:spLocks/>
              </p:cNvSpPr>
              <p:nvPr/>
            </p:nvSpPr>
            <p:spPr bwMode="auto">
              <a:xfrm>
                <a:off x="-1" y="-380"/>
                <a:ext cx="4479143"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0" name="Group 23"/>
            <p:cNvGrpSpPr>
              <a:grpSpLocks/>
            </p:cNvGrpSpPr>
            <p:nvPr/>
          </p:nvGrpSpPr>
          <p:grpSpPr bwMode="auto">
            <a:xfrm>
              <a:off x="4479481" y="1495424"/>
              <a:ext cx="4566295" cy="725489"/>
              <a:chOff x="0" y="-1"/>
              <a:chExt cx="4566294" cy="725489"/>
            </a:xfrm>
          </p:grpSpPr>
          <p:grpSp>
            <p:nvGrpSpPr>
              <p:cNvPr id="495741" name="Group 24"/>
              <p:cNvGrpSpPr>
                <a:grpSpLocks/>
              </p:cNvGrpSpPr>
              <p:nvPr/>
            </p:nvGrpSpPr>
            <p:grpSpPr bwMode="auto">
              <a:xfrm>
                <a:off x="69449" y="-1"/>
                <a:ext cx="4427395" cy="725489"/>
                <a:chOff x="0" y="-1"/>
                <a:chExt cx="4427395" cy="725489"/>
              </a:xfrm>
            </p:grpSpPr>
            <p:sp>
              <p:nvSpPr>
                <p:cNvPr id="34841" name="AutoShape 25" descr="Brown marble.jpg"/>
                <p:cNvSpPr>
                  <a:spLocks/>
                </p:cNvSpPr>
                <p:nvPr/>
              </p:nvSpPr>
              <p:spPr bwMode="auto">
                <a:xfrm>
                  <a:off x="50" y="-380"/>
                  <a:ext cx="4426762"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42" name="AutoShape 26"/>
                <p:cNvSpPr>
                  <a:spLocks/>
                </p:cNvSpPr>
                <p:nvPr/>
              </p:nvSpPr>
              <p:spPr bwMode="auto">
                <a:xfrm>
                  <a:off x="50" y="198007"/>
                  <a:ext cx="4426762"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3—4</a:t>
                  </a:r>
                  <a:endParaRPr lang="en-US">
                    <a:solidFill>
                      <a:srgbClr val="FFFFFF"/>
                    </a:solidFill>
                    <a:cs typeface="Times New Roman Bold" charset="0"/>
                  </a:endParaRPr>
                </a:p>
              </p:txBody>
            </p:sp>
          </p:grpSp>
          <p:sp>
            <p:nvSpPr>
              <p:cNvPr id="34843" name="AutoShape 27" descr="Brown marble"/>
              <p:cNvSpPr>
                <a:spLocks/>
              </p:cNvSpPr>
              <p:nvPr/>
            </p:nvSpPr>
            <p:spPr bwMode="auto">
              <a:xfrm>
                <a:off x="-339" y="-380"/>
                <a:ext cx="456643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1" name="Group 28"/>
            <p:cNvGrpSpPr>
              <a:grpSpLocks/>
            </p:cNvGrpSpPr>
            <p:nvPr/>
          </p:nvGrpSpPr>
          <p:grpSpPr bwMode="auto">
            <a:xfrm>
              <a:off x="0" y="2220912"/>
              <a:ext cx="2239742" cy="1100138"/>
              <a:chOff x="0" y="0"/>
              <a:chExt cx="2239741" cy="1100138"/>
            </a:xfrm>
          </p:grpSpPr>
          <p:grpSp>
            <p:nvGrpSpPr>
              <p:cNvPr id="495737" name="Group 29"/>
              <p:cNvGrpSpPr>
                <a:grpSpLocks/>
              </p:cNvGrpSpPr>
              <p:nvPr/>
            </p:nvGrpSpPr>
            <p:grpSpPr bwMode="auto">
              <a:xfrm>
                <a:off x="69449" y="0"/>
                <a:ext cx="2100843" cy="1100138"/>
                <a:chOff x="0" y="0"/>
                <a:chExt cx="2100843" cy="1100138"/>
              </a:xfrm>
            </p:grpSpPr>
            <p:sp>
              <p:nvSpPr>
                <p:cNvPr id="34846" name="AutoShape 30" descr="Brown marble.jpg"/>
                <p:cNvSpPr>
                  <a:spLocks/>
                </p:cNvSpPr>
                <p:nvPr/>
              </p:nvSpPr>
              <p:spPr bwMode="auto">
                <a:xfrm>
                  <a:off x="388" y="-564"/>
                  <a:ext cx="2099894"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300">
                    <a:solidFill>
                      <a:srgbClr val="FFFFFF"/>
                    </a:solidFill>
                    <a:latin typeface="Times New Roman" charset="0"/>
                    <a:cs typeface="Times New Roman" charset="0"/>
                    <a:sym typeface="Times New Roman" charset="0"/>
                  </a:endParaRPr>
                </a:p>
              </p:txBody>
            </p:sp>
            <p:sp>
              <p:nvSpPr>
                <p:cNvPr id="34847" name="AutoShape 31"/>
                <p:cNvSpPr>
                  <a:spLocks/>
                </p:cNvSpPr>
                <p:nvPr/>
              </p:nvSpPr>
              <p:spPr bwMode="auto">
                <a:xfrm>
                  <a:off x="388" y="59746"/>
                  <a:ext cx="2099894" cy="9808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300">
                      <a:solidFill>
                        <a:srgbClr val="FFFFFF"/>
                      </a:solidFill>
                      <a:latin typeface="Times New Roman" charset="0"/>
                      <a:cs typeface="Times New Roman" charset="0"/>
                      <a:sym typeface="Times New Roman" charset="0"/>
                    </a:rPr>
                    <a:t> Examples </a:t>
                  </a:r>
                </a:p>
                <a:p>
                  <a:pPr algn="ctr" defTabSz="457200">
                    <a:defRPr/>
                  </a:pPr>
                  <a:r>
                    <a:rPr lang="en-US" sz="2300">
                      <a:solidFill>
                        <a:srgbClr val="FFFFFF"/>
                      </a:solidFill>
                      <a:latin typeface="Times New Roman" charset="0"/>
                      <a:cs typeface="Times New Roman" charset="0"/>
                      <a:sym typeface="Times New Roman" charset="0"/>
                    </a:rPr>
                    <a:t>of Faithfulness</a:t>
                  </a:r>
                </a:p>
                <a:p>
                  <a:pPr algn="ctr" defTabSz="457200">
                    <a:defRPr/>
                  </a:pPr>
                  <a:r>
                    <a:rPr lang="en-US" sz="2300">
                      <a:solidFill>
                        <a:srgbClr val="FFFFFF"/>
                      </a:solidFill>
                      <a:latin typeface="Times New Roman" charset="0"/>
                      <a:cs typeface="Times New Roman" charset="0"/>
                      <a:sym typeface="Times New Roman" charset="0"/>
                    </a:rPr>
                    <a:t>1</a:t>
                  </a:r>
                  <a:endParaRPr lang="en-US">
                    <a:solidFill>
                      <a:srgbClr val="FFFFFF"/>
                    </a:solidFill>
                    <a:cs typeface="Times New Roman Bold" charset="0"/>
                  </a:endParaRPr>
                </a:p>
              </p:txBody>
            </p:sp>
          </p:grpSp>
          <p:sp>
            <p:nvSpPr>
              <p:cNvPr id="34848" name="AutoShape 32" descr="Brown marble"/>
              <p:cNvSpPr>
                <a:spLocks/>
              </p:cNvSpPr>
              <p:nvPr/>
            </p:nvSpPr>
            <p:spPr bwMode="auto">
              <a:xfrm>
                <a:off x="-1" y="-564"/>
                <a:ext cx="223957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2" name="Group 33"/>
            <p:cNvGrpSpPr>
              <a:grpSpLocks/>
            </p:cNvGrpSpPr>
            <p:nvPr/>
          </p:nvGrpSpPr>
          <p:grpSpPr bwMode="auto">
            <a:xfrm>
              <a:off x="2239741" y="2220912"/>
              <a:ext cx="2239741" cy="1100138"/>
              <a:chOff x="0" y="0"/>
              <a:chExt cx="2239741" cy="1100138"/>
            </a:xfrm>
          </p:grpSpPr>
          <p:grpSp>
            <p:nvGrpSpPr>
              <p:cNvPr id="495733" name="Group 34"/>
              <p:cNvGrpSpPr>
                <a:grpSpLocks/>
              </p:cNvGrpSpPr>
              <p:nvPr/>
            </p:nvGrpSpPr>
            <p:grpSpPr bwMode="auto">
              <a:xfrm>
                <a:off x="69449" y="0"/>
                <a:ext cx="2100843" cy="1100138"/>
                <a:chOff x="0" y="0"/>
                <a:chExt cx="2100843" cy="1100138"/>
              </a:xfrm>
            </p:grpSpPr>
            <p:sp>
              <p:nvSpPr>
                <p:cNvPr id="34851" name="AutoShape 35" descr="Brown marble.jpg"/>
                <p:cNvSpPr>
                  <a:spLocks/>
                </p:cNvSpPr>
                <p:nvPr/>
              </p:nvSpPr>
              <p:spPr bwMode="auto">
                <a:xfrm>
                  <a:off x="218" y="-564"/>
                  <a:ext cx="209989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100">
                    <a:solidFill>
                      <a:srgbClr val="FFFFFF"/>
                    </a:solidFill>
                    <a:latin typeface="Times New Roman" charset="0"/>
                    <a:cs typeface="Times New Roman" charset="0"/>
                    <a:sym typeface="Times New Roman" charset="0"/>
                  </a:endParaRPr>
                </a:p>
              </p:txBody>
            </p:sp>
            <p:sp>
              <p:nvSpPr>
                <p:cNvPr id="34852" name="AutoShape 36"/>
                <p:cNvSpPr>
                  <a:spLocks/>
                </p:cNvSpPr>
                <p:nvPr/>
              </p:nvSpPr>
              <p:spPr bwMode="auto">
                <a:xfrm>
                  <a:off x="218" y="66094"/>
                  <a:ext cx="2099896" cy="9681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100">
                      <a:solidFill>
                        <a:srgbClr val="FFFFFF"/>
                      </a:solidFill>
                      <a:latin typeface="Times New Roman" charset="0"/>
                      <a:cs typeface="Times New Roman" charset="0"/>
                      <a:sym typeface="Times New Roman" charset="0"/>
                    </a:rPr>
                    <a:t>Characteristics </a:t>
                  </a:r>
                </a:p>
                <a:p>
                  <a:pPr algn="ctr" defTabSz="457200">
                    <a:defRPr/>
                  </a:pPr>
                  <a:r>
                    <a:rPr lang="en-US" sz="2100">
                      <a:solidFill>
                        <a:srgbClr val="FFFFFF"/>
                      </a:solidFill>
                      <a:latin typeface="Times New Roman" charset="0"/>
                      <a:cs typeface="Times New Roman" charset="0"/>
                      <a:sym typeface="Times New Roman" charset="0"/>
                    </a:rPr>
                    <a:t>of Faithfulness</a:t>
                  </a:r>
                </a:p>
                <a:p>
                  <a:pPr algn="ctr" defTabSz="457200">
                    <a:defRPr/>
                  </a:pPr>
                  <a:r>
                    <a:rPr lang="en-US" sz="2100">
                      <a:solidFill>
                        <a:srgbClr val="FFFFFF"/>
                      </a:solidFill>
                      <a:latin typeface="Times New Roman" charset="0"/>
                      <a:cs typeface="Times New Roman" charset="0"/>
                      <a:sym typeface="Times New Roman" charset="0"/>
                    </a:rPr>
                    <a:t>2</a:t>
                  </a:r>
                  <a:endParaRPr lang="en-US">
                    <a:solidFill>
                      <a:srgbClr val="FFFFFF"/>
                    </a:solidFill>
                    <a:cs typeface="Times New Roman Bold" charset="0"/>
                  </a:endParaRPr>
                </a:p>
              </p:txBody>
            </p:sp>
          </p:grpSp>
          <p:sp>
            <p:nvSpPr>
              <p:cNvPr id="34853" name="AutoShape 37" descr="Brown marble"/>
              <p:cNvSpPr>
                <a:spLocks/>
              </p:cNvSpPr>
              <p:nvPr/>
            </p:nvSpPr>
            <p:spPr bwMode="auto">
              <a:xfrm>
                <a:off x="-171" y="-564"/>
                <a:ext cx="223957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3" name="Group 38"/>
            <p:cNvGrpSpPr>
              <a:grpSpLocks/>
            </p:cNvGrpSpPr>
            <p:nvPr/>
          </p:nvGrpSpPr>
          <p:grpSpPr bwMode="auto">
            <a:xfrm>
              <a:off x="4479481" y="2220912"/>
              <a:ext cx="1475800" cy="1100138"/>
              <a:chOff x="0" y="0"/>
              <a:chExt cx="1475799" cy="1100138"/>
            </a:xfrm>
          </p:grpSpPr>
          <p:grpSp>
            <p:nvGrpSpPr>
              <p:cNvPr id="495729" name="Group 39"/>
              <p:cNvGrpSpPr>
                <a:grpSpLocks/>
              </p:cNvGrpSpPr>
              <p:nvPr/>
            </p:nvGrpSpPr>
            <p:grpSpPr bwMode="auto">
              <a:xfrm>
                <a:off x="69449" y="0"/>
                <a:ext cx="1336900" cy="1100138"/>
                <a:chOff x="0" y="0"/>
                <a:chExt cx="1336900" cy="1100138"/>
              </a:xfrm>
            </p:grpSpPr>
            <p:sp>
              <p:nvSpPr>
                <p:cNvPr id="34856" name="AutoShape 40" descr="Brown marble.jpg"/>
                <p:cNvSpPr>
                  <a:spLocks/>
                </p:cNvSpPr>
                <p:nvPr/>
              </p:nvSpPr>
              <p:spPr bwMode="auto">
                <a:xfrm>
                  <a:off x="50" y="-564"/>
                  <a:ext cx="133644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57" name="AutoShape 41"/>
                <p:cNvSpPr>
                  <a:spLocks/>
                </p:cNvSpPr>
                <p:nvPr/>
              </p:nvSpPr>
              <p:spPr bwMode="auto">
                <a:xfrm>
                  <a:off x="50" y="53397"/>
                  <a:ext cx="1336440" cy="99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Problem: </a:t>
                  </a:r>
                </a:p>
                <a:p>
                  <a:pPr algn="ctr" defTabSz="457200">
                    <a:defRPr/>
                  </a:pPr>
                  <a:r>
                    <a:rPr lang="en-US" sz="2200">
                      <a:solidFill>
                        <a:srgbClr val="FFFFFF"/>
                      </a:solidFill>
                      <a:latin typeface="Times New Roman" charset="0"/>
                      <a:cs typeface="Times New Roman" charset="0"/>
                      <a:sym typeface="Times New Roman" charset="0"/>
                    </a:rPr>
                    <a:t>Apostasy</a:t>
                  </a:r>
                </a:p>
                <a:p>
                  <a:pPr algn="ctr" defTabSz="457200">
                    <a:defRPr/>
                  </a:pPr>
                  <a:r>
                    <a:rPr lang="en-US" sz="2200">
                      <a:solidFill>
                        <a:srgbClr val="FFFFFF"/>
                      </a:solidFill>
                      <a:latin typeface="Times New Roman" charset="0"/>
                      <a:cs typeface="Times New Roman" charset="0"/>
                      <a:sym typeface="Times New Roman" charset="0"/>
                    </a:rPr>
                    <a:t>3:1-9 </a:t>
                  </a:r>
                  <a:endParaRPr lang="en-US">
                    <a:solidFill>
                      <a:srgbClr val="FFFFFF"/>
                    </a:solidFill>
                    <a:cs typeface="Times New Roman Bold" charset="0"/>
                  </a:endParaRPr>
                </a:p>
              </p:txBody>
            </p:sp>
          </p:grpSp>
          <p:sp>
            <p:nvSpPr>
              <p:cNvPr id="34858" name="AutoShape 42" descr="Brown marble"/>
              <p:cNvSpPr>
                <a:spLocks/>
              </p:cNvSpPr>
              <p:nvPr/>
            </p:nvSpPr>
            <p:spPr bwMode="auto">
              <a:xfrm>
                <a:off x="-339" y="-564"/>
                <a:ext cx="147611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4" name="Group 43"/>
            <p:cNvGrpSpPr>
              <a:grpSpLocks/>
            </p:cNvGrpSpPr>
            <p:nvPr/>
          </p:nvGrpSpPr>
          <p:grpSpPr bwMode="auto">
            <a:xfrm>
              <a:off x="5955280" y="2192176"/>
              <a:ext cx="1501842" cy="1157611"/>
              <a:chOff x="0" y="0"/>
              <a:chExt cx="1501842" cy="1157610"/>
            </a:xfrm>
          </p:grpSpPr>
          <p:grpSp>
            <p:nvGrpSpPr>
              <p:cNvPr id="495725" name="Group 44"/>
              <p:cNvGrpSpPr>
                <a:grpSpLocks/>
              </p:cNvGrpSpPr>
              <p:nvPr/>
            </p:nvGrpSpPr>
            <p:grpSpPr bwMode="auto">
              <a:xfrm>
                <a:off x="69449" y="0"/>
                <a:ext cx="1362944" cy="1157610"/>
                <a:chOff x="0" y="0"/>
                <a:chExt cx="1362943" cy="1157610"/>
              </a:xfrm>
            </p:grpSpPr>
            <p:sp>
              <p:nvSpPr>
                <p:cNvPr id="34861" name="AutoShape 45" descr="Brown marble.jpg"/>
                <p:cNvSpPr>
                  <a:spLocks/>
                </p:cNvSpPr>
                <p:nvPr/>
              </p:nvSpPr>
              <p:spPr bwMode="auto">
                <a:xfrm>
                  <a:off x="368" y="28172"/>
                  <a:ext cx="1361836"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62" name="AutoShape 46"/>
                <p:cNvSpPr>
                  <a:spLocks/>
                </p:cNvSpPr>
                <p:nvPr/>
              </p:nvSpPr>
              <p:spPr bwMode="auto">
                <a:xfrm>
                  <a:off x="368" y="-396"/>
                  <a:ext cx="1361836" cy="11585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Solution:</a:t>
                  </a:r>
                </a:p>
                <a:p>
                  <a:pPr algn="ctr" defTabSz="457200">
                    <a:defRPr/>
                  </a:pPr>
                  <a:r>
                    <a:rPr lang="en-US" sz="2000">
                      <a:solidFill>
                        <a:srgbClr val="FFFFFF"/>
                      </a:solidFill>
                      <a:latin typeface="Times New Roman" charset="0"/>
                      <a:cs typeface="Times New Roman" charset="0"/>
                      <a:sym typeface="Times New Roman" charset="0"/>
                    </a:rPr>
                    <a:t>Preach the Word</a:t>
                  </a: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grpSp>
          <p:sp>
            <p:nvSpPr>
              <p:cNvPr id="34863" name="AutoShape 47" descr="Brown marble"/>
              <p:cNvSpPr>
                <a:spLocks/>
              </p:cNvSpPr>
              <p:nvPr/>
            </p:nvSpPr>
            <p:spPr bwMode="auto">
              <a:xfrm>
                <a:off x="-21" y="28172"/>
                <a:ext cx="1501513"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5" name="Group 48"/>
            <p:cNvGrpSpPr>
              <a:grpSpLocks/>
            </p:cNvGrpSpPr>
            <p:nvPr/>
          </p:nvGrpSpPr>
          <p:grpSpPr bwMode="auto">
            <a:xfrm>
              <a:off x="7457121" y="2220912"/>
              <a:ext cx="1588655" cy="1100138"/>
              <a:chOff x="0" y="0"/>
              <a:chExt cx="1588654" cy="1100138"/>
            </a:xfrm>
          </p:grpSpPr>
          <p:grpSp>
            <p:nvGrpSpPr>
              <p:cNvPr id="495721" name="Group 49"/>
              <p:cNvGrpSpPr>
                <a:grpSpLocks/>
              </p:cNvGrpSpPr>
              <p:nvPr/>
            </p:nvGrpSpPr>
            <p:grpSpPr bwMode="auto">
              <a:xfrm>
                <a:off x="69449" y="0"/>
                <a:ext cx="1449756" cy="1100138"/>
                <a:chOff x="0" y="0"/>
                <a:chExt cx="1449755" cy="1100138"/>
              </a:xfrm>
            </p:grpSpPr>
            <p:sp>
              <p:nvSpPr>
                <p:cNvPr id="34866" name="AutoShape 50" descr="Brown marble.jpg"/>
                <p:cNvSpPr>
                  <a:spLocks/>
                </p:cNvSpPr>
                <p:nvPr/>
              </p:nvSpPr>
              <p:spPr bwMode="auto">
                <a:xfrm>
                  <a:off x="40" y="-564"/>
                  <a:ext cx="144913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67" name="AutoShape 51"/>
                <p:cNvSpPr>
                  <a:spLocks/>
                </p:cNvSpPr>
                <p:nvPr/>
              </p:nvSpPr>
              <p:spPr bwMode="auto">
                <a:xfrm>
                  <a:off x="40" y="218456"/>
                  <a:ext cx="1449132" cy="663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Paul</a:t>
                  </a:r>
                  <a:r>
                    <a:rPr lang="ja-JP" altLang="en-US" sz="2200">
                      <a:solidFill>
                        <a:srgbClr val="FFFFFF"/>
                      </a:solidFill>
                      <a:latin typeface="Times New Roman" charset="0"/>
                      <a:cs typeface="Times New Roman" charset="0"/>
                      <a:sym typeface="Times New Roman" charset="0"/>
                    </a:rPr>
                    <a:t>’</a:t>
                  </a:r>
                  <a:r>
                    <a:rPr lang="en-US" sz="2200">
                      <a:solidFill>
                        <a:srgbClr val="FFFFFF"/>
                      </a:solidFill>
                      <a:latin typeface="Times New Roman" charset="0"/>
                      <a:cs typeface="Times New Roman" charset="0"/>
                      <a:sym typeface="Times New Roman" charset="0"/>
                    </a:rPr>
                    <a:t>s Hope</a:t>
                  </a: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grpSp>
          <p:sp>
            <p:nvSpPr>
              <p:cNvPr id="34868" name="AutoShape 52" descr="Brown marble"/>
              <p:cNvSpPr>
                <a:spLocks/>
              </p:cNvSpPr>
              <p:nvPr/>
            </p:nvSpPr>
            <p:spPr bwMode="auto">
              <a:xfrm>
                <a:off x="-349" y="-564"/>
                <a:ext cx="1588809"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6" name="Group 53"/>
            <p:cNvGrpSpPr>
              <a:grpSpLocks/>
            </p:cNvGrpSpPr>
            <p:nvPr/>
          </p:nvGrpSpPr>
          <p:grpSpPr bwMode="auto">
            <a:xfrm>
              <a:off x="0" y="3321050"/>
              <a:ext cx="2239742" cy="1476375"/>
              <a:chOff x="0" y="0"/>
              <a:chExt cx="2239741" cy="1476375"/>
            </a:xfrm>
          </p:grpSpPr>
          <p:grpSp>
            <p:nvGrpSpPr>
              <p:cNvPr id="495717" name="Group 54"/>
              <p:cNvGrpSpPr>
                <a:grpSpLocks/>
              </p:cNvGrpSpPr>
              <p:nvPr/>
            </p:nvGrpSpPr>
            <p:grpSpPr bwMode="auto">
              <a:xfrm>
                <a:off x="69449" y="0"/>
                <a:ext cx="2100843" cy="1476375"/>
                <a:chOff x="0" y="0"/>
                <a:chExt cx="2100843" cy="1476375"/>
              </a:xfrm>
            </p:grpSpPr>
            <p:sp>
              <p:nvSpPr>
                <p:cNvPr id="34871" name="AutoShape 55" descr="Brown marble.jpg"/>
                <p:cNvSpPr>
                  <a:spLocks/>
                </p:cNvSpPr>
                <p:nvPr/>
              </p:nvSpPr>
              <p:spPr bwMode="auto">
                <a:xfrm>
                  <a:off x="388" y="744"/>
                  <a:ext cx="2099894"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72" name="AutoShape 56"/>
                <p:cNvSpPr>
                  <a:spLocks/>
                </p:cNvSpPr>
                <p:nvPr/>
              </p:nvSpPr>
              <p:spPr bwMode="auto">
                <a:xfrm>
                  <a:off x="388" y="134060"/>
                  <a:ext cx="2099894" cy="12093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000">
                      <a:solidFill>
                        <a:srgbClr val="FFFFFF"/>
                      </a:solidFill>
                      <a:latin typeface="Times New Roman" charset="0"/>
                      <a:cs typeface="Times New Roman" charset="0"/>
                      <a:sym typeface="Times New Roman" charset="0"/>
                    </a:rPr>
                    <a:t>Eunice</a:t>
                  </a:r>
                </a:p>
                <a:p>
                  <a:pPr algn="ctr" defTabSz="457200">
                    <a:defRPr/>
                  </a:pPr>
                  <a:r>
                    <a:rPr lang="en-US" sz="2000">
                      <a:solidFill>
                        <a:srgbClr val="FFFFFF"/>
                      </a:solidFill>
                      <a:latin typeface="Times New Roman" charset="0"/>
                      <a:cs typeface="Times New Roman" charset="0"/>
                      <a:sym typeface="Times New Roman" charset="0"/>
                    </a:rPr>
                    <a:t>Lois</a:t>
                  </a:r>
                </a:p>
                <a:p>
                  <a:pPr algn="ctr" defTabSz="457200">
                    <a:defRPr/>
                  </a:pPr>
                  <a:r>
                    <a:rPr lang="en-US" sz="2000">
                      <a:solidFill>
                        <a:srgbClr val="FFFFFF"/>
                      </a:solidFill>
                      <a:latin typeface="Times New Roman" charset="0"/>
                      <a:cs typeface="Times New Roman" charset="0"/>
                      <a:sym typeface="Times New Roman" charset="0"/>
                    </a:rPr>
                    <a:t>Paul</a:t>
                  </a:r>
                </a:p>
                <a:p>
                  <a:pPr algn="ctr" defTabSz="457200">
                    <a:defRPr/>
                  </a:pPr>
                  <a:r>
                    <a:rPr lang="en-US" sz="2000">
                      <a:solidFill>
                        <a:srgbClr val="FFFFFF"/>
                      </a:solidFill>
                      <a:latin typeface="Times New Roman" charset="0"/>
                      <a:cs typeface="Times New Roman" charset="0"/>
                      <a:sym typeface="Times New Roman" charset="0"/>
                    </a:rPr>
                    <a:t>Onesiphorus</a:t>
                  </a:r>
                  <a:endParaRPr lang="en-US">
                    <a:solidFill>
                      <a:srgbClr val="FFFFFF"/>
                    </a:solidFill>
                    <a:cs typeface="Times New Roman Bold" charset="0"/>
                  </a:endParaRPr>
                </a:p>
              </p:txBody>
            </p:sp>
          </p:grpSp>
          <p:sp>
            <p:nvSpPr>
              <p:cNvPr id="34873" name="AutoShape 57" descr="Brown marble"/>
              <p:cNvSpPr>
                <a:spLocks/>
              </p:cNvSpPr>
              <p:nvPr/>
            </p:nvSpPr>
            <p:spPr bwMode="auto">
              <a:xfrm>
                <a:off x="-1" y="744"/>
                <a:ext cx="223957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7" name="Group 58"/>
            <p:cNvGrpSpPr>
              <a:grpSpLocks/>
            </p:cNvGrpSpPr>
            <p:nvPr/>
          </p:nvGrpSpPr>
          <p:grpSpPr bwMode="auto">
            <a:xfrm>
              <a:off x="2239741" y="3321050"/>
              <a:ext cx="2239741" cy="1476375"/>
              <a:chOff x="0" y="0"/>
              <a:chExt cx="2239741" cy="1476375"/>
            </a:xfrm>
          </p:grpSpPr>
          <p:grpSp>
            <p:nvGrpSpPr>
              <p:cNvPr id="495713" name="Group 59"/>
              <p:cNvGrpSpPr>
                <a:grpSpLocks/>
              </p:cNvGrpSpPr>
              <p:nvPr/>
            </p:nvGrpSpPr>
            <p:grpSpPr bwMode="auto">
              <a:xfrm>
                <a:off x="69449" y="0"/>
                <a:ext cx="2100843" cy="1476375"/>
                <a:chOff x="0" y="0"/>
                <a:chExt cx="2100843" cy="1476375"/>
              </a:xfrm>
            </p:grpSpPr>
            <p:sp>
              <p:nvSpPr>
                <p:cNvPr id="34876" name="AutoShape 60" descr="Brown marble.jpg"/>
                <p:cNvSpPr>
                  <a:spLocks/>
                </p:cNvSpPr>
                <p:nvPr/>
              </p:nvSpPr>
              <p:spPr bwMode="auto">
                <a:xfrm>
                  <a:off x="218" y="744"/>
                  <a:ext cx="209989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500">
                    <a:solidFill>
                      <a:srgbClr val="FFFFFF"/>
                    </a:solidFill>
                    <a:latin typeface="Times New Roman" charset="0"/>
                    <a:cs typeface="Times New Roman" charset="0"/>
                    <a:sym typeface="Times New Roman" charset="0"/>
                  </a:endParaRPr>
                </a:p>
              </p:txBody>
            </p:sp>
            <p:sp>
              <p:nvSpPr>
                <p:cNvPr id="34877" name="AutoShape 61"/>
                <p:cNvSpPr>
                  <a:spLocks/>
                </p:cNvSpPr>
                <p:nvPr/>
              </p:nvSpPr>
              <p:spPr bwMode="auto">
                <a:xfrm>
                  <a:off x="218" y="311815"/>
                  <a:ext cx="2099896" cy="8538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500">
                      <a:solidFill>
                        <a:srgbClr val="FFFFFF"/>
                      </a:solidFill>
                      <a:latin typeface="Times New Roman" charset="0"/>
                      <a:cs typeface="Times New Roman" charset="0"/>
                      <a:sym typeface="Times New Roman" charset="0"/>
                    </a:rPr>
                    <a:t> Discipling * Single-minded * Obedient * Hardworking * Biblical</a:t>
                  </a:r>
                </a:p>
                <a:p>
                  <a:pPr algn="ctr" defTabSz="457200">
                    <a:defRPr/>
                  </a:pPr>
                  <a:r>
                    <a:rPr lang="en-US" sz="1500">
                      <a:solidFill>
                        <a:srgbClr val="FFFFFF"/>
                      </a:solidFill>
                      <a:latin typeface="Times New Roman" charset="0"/>
                      <a:cs typeface="Times New Roman" charset="0"/>
                      <a:sym typeface="Times New Roman" charset="0"/>
                    </a:rPr>
                    <a:t>* Holy * Gentle</a:t>
                  </a:r>
                  <a:endParaRPr lang="en-US">
                    <a:solidFill>
                      <a:srgbClr val="FFFFFF"/>
                    </a:solidFill>
                    <a:cs typeface="Times New Roman Bold" charset="0"/>
                  </a:endParaRPr>
                </a:p>
              </p:txBody>
            </p:sp>
          </p:grpSp>
          <p:sp>
            <p:nvSpPr>
              <p:cNvPr id="34878" name="AutoShape 62" descr="Brown marble"/>
              <p:cNvSpPr>
                <a:spLocks/>
              </p:cNvSpPr>
              <p:nvPr/>
            </p:nvSpPr>
            <p:spPr bwMode="auto">
              <a:xfrm>
                <a:off x="-171" y="744"/>
                <a:ext cx="223957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8" name="Group 63"/>
            <p:cNvGrpSpPr>
              <a:grpSpLocks/>
            </p:cNvGrpSpPr>
            <p:nvPr/>
          </p:nvGrpSpPr>
          <p:grpSpPr bwMode="auto">
            <a:xfrm>
              <a:off x="4479481" y="3321050"/>
              <a:ext cx="1475800" cy="1476375"/>
              <a:chOff x="0" y="0"/>
              <a:chExt cx="1475799" cy="1476375"/>
            </a:xfrm>
          </p:grpSpPr>
          <p:grpSp>
            <p:nvGrpSpPr>
              <p:cNvPr id="495709" name="Group 64"/>
              <p:cNvGrpSpPr>
                <a:grpSpLocks/>
              </p:cNvGrpSpPr>
              <p:nvPr/>
            </p:nvGrpSpPr>
            <p:grpSpPr bwMode="auto">
              <a:xfrm>
                <a:off x="69449" y="0"/>
                <a:ext cx="1336900" cy="1476375"/>
                <a:chOff x="0" y="0"/>
                <a:chExt cx="1336900" cy="1476375"/>
              </a:xfrm>
            </p:grpSpPr>
            <p:sp>
              <p:nvSpPr>
                <p:cNvPr id="34881" name="AutoShape 65" descr="Brown marble.jpg"/>
                <p:cNvSpPr>
                  <a:spLocks/>
                </p:cNvSpPr>
                <p:nvPr/>
              </p:nvSpPr>
              <p:spPr bwMode="auto">
                <a:xfrm>
                  <a:off x="50" y="744"/>
                  <a:ext cx="133644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2" name="AutoShape 66"/>
                <p:cNvSpPr>
                  <a:spLocks/>
                </p:cNvSpPr>
                <p:nvPr/>
              </p:nvSpPr>
              <p:spPr bwMode="auto">
                <a:xfrm>
                  <a:off x="50" y="229286"/>
                  <a:ext cx="1336440"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p>
                <a:p>
                  <a:pPr algn="ctr" defTabSz="457200">
                    <a:defRPr/>
                  </a:pPr>
                  <a:r>
                    <a:rPr lang="en-US" sz="1600">
                      <a:solidFill>
                        <a:srgbClr val="FFFFFF"/>
                      </a:solidFill>
                      <a:latin typeface="Times New Roman" charset="0"/>
                      <a:cs typeface="Times New Roman" charset="0"/>
                      <a:sym typeface="Times New Roman" charset="0"/>
                    </a:rPr>
                    <a:t>Godlessness</a:t>
                  </a:r>
                </a:p>
                <a:p>
                  <a:pPr algn="ctr" defTabSz="457200">
                    <a:defRPr/>
                  </a:pPr>
                  <a:r>
                    <a:rPr lang="en-US" sz="1600">
                      <a:solidFill>
                        <a:srgbClr val="FFFFFF"/>
                      </a:solidFill>
                      <a:latin typeface="Times New Roman" charset="0"/>
                      <a:cs typeface="Times New Roman" charset="0"/>
                      <a:sym typeface="Times New Roman" charset="0"/>
                    </a:rPr>
                    <a:t>Hypocrisy</a:t>
                  </a:r>
                </a:p>
              </p:txBody>
            </p:sp>
          </p:grpSp>
          <p:sp>
            <p:nvSpPr>
              <p:cNvPr id="34883" name="AutoShape 67" descr="Brown marble"/>
              <p:cNvSpPr>
                <a:spLocks/>
              </p:cNvSpPr>
              <p:nvPr/>
            </p:nvSpPr>
            <p:spPr bwMode="auto">
              <a:xfrm>
                <a:off x="-339" y="744"/>
                <a:ext cx="147611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9" name="Group 68"/>
            <p:cNvGrpSpPr>
              <a:grpSpLocks/>
            </p:cNvGrpSpPr>
            <p:nvPr/>
          </p:nvGrpSpPr>
          <p:grpSpPr bwMode="auto">
            <a:xfrm>
              <a:off x="5955280" y="3321050"/>
              <a:ext cx="1501842" cy="1476375"/>
              <a:chOff x="0" y="0"/>
              <a:chExt cx="1501842" cy="1476375"/>
            </a:xfrm>
          </p:grpSpPr>
          <p:grpSp>
            <p:nvGrpSpPr>
              <p:cNvPr id="495705" name="Group 69"/>
              <p:cNvGrpSpPr>
                <a:grpSpLocks/>
              </p:cNvGrpSpPr>
              <p:nvPr/>
            </p:nvGrpSpPr>
            <p:grpSpPr bwMode="auto">
              <a:xfrm>
                <a:off x="69449" y="0"/>
                <a:ext cx="1362944" cy="1476375"/>
                <a:chOff x="0" y="0"/>
                <a:chExt cx="1362944" cy="1476375"/>
              </a:xfrm>
            </p:grpSpPr>
            <p:sp>
              <p:nvSpPr>
                <p:cNvPr id="34886" name="AutoShape 70" descr="Brown marble.jpg"/>
                <p:cNvSpPr>
                  <a:spLocks/>
                </p:cNvSpPr>
                <p:nvPr/>
              </p:nvSpPr>
              <p:spPr bwMode="auto">
                <a:xfrm>
                  <a:off x="368" y="744"/>
                  <a:ext cx="136183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7" name="AutoShape 71"/>
                <p:cNvSpPr>
                  <a:spLocks/>
                </p:cNvSpPr>
                <p:nvPr/>
              </p:nvSpPr>
              <p:spPr bwMode="auto">
                <a:xfrm>
                  <a:off x="368" y="115015"/>
                  <a:ext cx="1361837" cy="12474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600">
                      <a:solidFill>
                        <a:srgbClr val="FFFFFF"/>
                      </a:solidFill>
                      <a:latin typeface="Times New Roman" charset="0"/>
                      <a:cs typeface="Times New Roman" charset="0"/>
                      <a:sym typeface="Times New Roman" charset="0"/>
                    </a:rPr>
                    <a:t>Preaching</a:t>
                  </a:r>
                </a:p>
                <a:p>
                  <a:pPr algn="ctr" defTabSz="457200">
                    <a:defRPr/>
                  </a:pPr>
                  <a:r>
                    <a:rPr lang="en-US" sz="1600">
                      <a:solidFill>
                        <a:srgbClr val="FFFFFF"/>
                      </a:solidFill>
                      <a:latin typeface="Times New Roman" charset="0"/>
                      <a:cs typeface="Times New Roman" charset="0"/>
                      <a:sym typeface="Times New Roman" charset="0"/>
                    </a:rPr>
                    <a:t>Persevering</a:t>
                  </a:r>
                </a:p>
                <a:p>
                  <a:pPr algn="ctr" defTabSz="457200">
                    <a:defRPr/>
                  </a:pPr>
                  <a:r>
                    <a:rPr lang="en-US" sz="1600">
                      <a:solidFill>
                        <a:srgbClr val="FFFFFF"/>
                      </a:solidFill>
                      <a:latin typeface="Times New Roman" charset="0"/>
                      <a:cs typeface="Times New Roman" charset="0"/>
                      <a:sym typeface="Times New Roman" charset="0"/>
                    </a:rPr>
                    <a:t>Rebuking</a:t>
                  </a:r>
                </a:p>
                <a:p>
                  <a:pPr algn="ctr" defTabSz="457200">
                    <a:defRPr/>
                  </a:pPr>
                  <a:r>
                    <a:rPr lang="en-US" sz="1600">
                      <a:solidFill>
                        <a:srgbClr val="FFFFFF"/>
                      </a:solidFill>
                      <a:latin typeface="Times New Roman" charset="0"/>
                      <a:cs typeface="Times New Roman" charset="0"/>
                      <a:sym typeface="Times New Roman" charset="0"/>
                    </a:rPr>
                    <a:t>Encouraging</a:t>
                  </a:r>
                </a:p>
                <a:p>
                  <a:pPr algn="ctr" defTabSz="457200">
                    <a:defRPr/>
                  </a:pPr>
                  <a:r>
                    <a:rPr lang="en-US" sz="1600">
                      <a:solidFill>
                        <a:srgbClr val="FFFFFF"/>
                      </a:solidFill>
                      <a:latin typeface="Times New Roman" charset="0"/>
                      <a:cs typeface="Times New Roman" charset="0"/>
                      <a:sym typeface="Times New Roman" charset="0"/>
                    </a:rPr>
                    <a:t>Evangelism</a:t>
                  </a:r>
                  <a:endParaRPr lang="en-US">
                    <a:solidFill>
                      <a:srgbClr val="FFFFFF"/>
                    </a:solidFill>
                    <a:cs typeface="Times New Roman Bold" charset="0"/>
                  </a:endParaRPr>
                </a:p>
              </p:txBody>
            </p:sp>
          </p:grpSp>
          <p:sp>
            <p:nvSpPr>
              <p:cNvPr id="34888" name="AutoShape 72" descr="Brown marble"/>
              <p:cNvSpPr>
                <a:spLocks/>
              </p:cNvSpPr>
              <p:nvPr/>
            </p:nvSpPr>
            <p:spPr bwMode="auto">
              <a:xfrm>
                <a:off x="-21" y="744"/>
                <a:ext cx="1501513"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0" name="Group 73"/>
            <p:cNvGrpSpPr>
              <a:grpSpLocks/>
            </p:cNvGrpSpPr>
            <p:nvPr/>
          </p:nvGrpSpPr>
          <p:grpSpPr bwMode="auto">
            <a:xfrm>
              <a:off x="7457121" y="3321050"/>
              <a:ext cx="1588655" cy="1476375"/>
              <a:chOff x="0" y="0"/>
              <a:chExt cx="1588654" cy="1476375"/>
            </a:xfrm>
          </p:grpSpPr>
          <p:grpSp>
            <p:nvGrpSpPr>
              <p:cNvPr id="495701" name="Group 74"/>
              <p:cNvGrpSpPr>
                <a:grpSpLocks/>
              </p:cNvGrpSpPr>
              <p:nvPr/>
            </p:nvGrpSpPr>
            <p:grpSpPr bwMode="auto">
              <a:xfrm>
                <a:off x="69449" y="0"/>
                <a:ext cx="1449756" cy="1476375"/>
                <a:chOff x="0" y="0"/>
                <a:chExt cx="1449755" cy="1476375"/>
              </a:xfrm>
            </p:grpSpPr>
            <p:sp>
              <p:nvSpPr>
                <p:cNvPr id="34891" name="AutoShape 75" descr="Brown marble.jpg"/>
                <p:cNvSpPr>
                  <a:spLocks/>
                </p:cNvSpPr>
                <p:nvPr/>
              </p:nvSpPr>
              <p:spPr bwMode="auto">
                <a:xfrm>
                  <a:off x="40" y="744"/>
                  <a:ext cx="144913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solidFill>
                      <a:srgbClr val="FFFFFF"/>
                    </a:solidFill>
                    <a:latin typeface="Times New Roman" charset="0"/>
                    <a:cs typeface="Times New Roman" charset="0"/>
                    <a:sym typeface="Times New Roman" charset="0"/>
                  </a:endParaRPr>
                </a:p>
              </p:txBody>
            </p:sp>
            <p:sp>
              <p:nvSpPr>
                <p:cNvPr id="34892" name="AutoShape 76"/>
                <p:cNvSpPr>
                  <a:spLocks/>
                </p:cNvSpPr>
                <p:nvPr/>
              </p:nvSpPr>
              <p:spPr bwMode="auto">
                <a:xfrm>
                  <a:off x="40" y="172150"/>
                  <a:ext cx="1449132" cy="1133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800">
                      <a:solidFill>
                        <a:srgbClr val="FFFFFF"/>
                      </a:solidFill>
                      <a:latin typeface="Times New Roman" charset="0"/>
                      <a:cs typeface="Times New Roman" charset="0"/>
                      <a:sym typeface="Times New Roman" charset="0"/>
                    </a:rPr>
                    <a:t>Martyrdom</a:t>
                  </a:r>
                </a:p>
                <a:p>
                  <a:pPr algn="ctr" defTabSz="457200">
                    <a:defRPr/>
                  </a:pPr>
                  <a:r>
                    <a:rPr lang="en-US" sz="1800">
                      <a:solidFill>
                        <a:srgbClr val="FFFFFF"/>
                      </a:solidFill>
                      <a:latin typeface="Times New Roman" charset="0"/>
                      <a:cs typeface="Times New Roman" charset="0"/>
                      <a:sym typeface="Times New Roman" charset="0"/>
                    </a:rPr>
                    <a:t>Betrayals</a:t>
                  </a:r>
                </a:p>
                <a:p>
                  <a:pPr algn="ctr" defTabSz="457200">
                    <a:defRPr/>
                  </a:pPr>
                  <a:r>
                    <a:rPr lang="en-US" sz="1800">
                      <a:solidFill>
                        <a:srgbClr val="FFFFFF"/>
                      </a:solidFill>
                      <a:latin typeface="Times New Roman" charset="0"/>
                      <a:cs typeface="Times New Roman" charset="0"/>
                      <a:sym typeface="Times New Roman" charset="0"/>
                    </a:rPr>
                    <a:t>Greetings</a:t>
                  </a:r>
                </a:p>
                <a:p>
                  <a:pPr algn="ctr" defTabSz="457200">
                    <a:defRPr/>
                  </a:pPr>
                  <a:r>
                    <a:rPr lang="en-US" sz="1800">
                      <a:solidFill>
                        <a:srgbClr val="FFFFFF"/>
                      </a:solidFill>
                      <a:latin typeface="Times New Roman" charset="0"/>
                      <a:cs typeface="Times New Roman" charset="0"/>
                      <a:sym typeface="Times New Roman" charset="0"/>
                    </a:rPr>
                    <a:t>Benediction</a:t>
                  </a:r>
                  <a:endParaRPr lang="en-US">
                    <a:solidFill>
                      <a:srgbClr val="FFFFFF"/>
                    </a:solidFill>
                    <a:cs typeface="Times New Roman Bold" charset="0"/>
                  </a:endParaRPr>
                </a:p>
              </p:txBody>
            </p:sp>
          </p:grpSp>
          <p:sp>
            <p:nvSpPr>
              <p:cNvPr id="34893" name="AutoShape 77" descr="Brown marble"/>
              <p:cNvSpPr>
                <a:spLocks/>
              </p:cNvSpPr>
              <p:nvPr/>
            </p:nvSpPr>
            <p:spPr bwMode="auto">
              <a:xfrm>
                <a:off x="-349" y="744"/>
                <a:ext cx="1588809"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1" name="Group 78"/>
            <p:cNvGrpSpPr>
              <a:grpSpLocks/>
            </p:cNvGrpSpPr>
            <p:nvPr/>
          </p:nvGrpSpPr>
          <p:grpSpPr bwMode="auto">
            <a:xfrm>
              <a:off x="0" y="4797424"/>
              <a:ext cx="9080500" cy="725489"/>
              <a:chOff x="0" y="-1"/>
              <a:chExt cx="9080500" cy="725489"/>
            </a:xfrm>
          </p:grpSpPr>
          <p:grpSp>
            <p:nvGrpSpPr>
              <p:cNvPr id="495697" name="Group 79"/>
              <p:cNvGrpSpPr>
                <a:grpSpLocks/>
              </p:cNvGrpSpPr>
              <p:nvPr/>
            </p:nvGrpSpPr>
            <p:grpSpPr bwMode="auto">
              <a:xfrm>
                <a:off x="51157" y="-1"/>
                <a:ext cx="8978186" cy="725489"/>
                <a:chOff x="0" y="-1"/>
                <a:chExt cx="8978185" cy="725489"/>
              </a:xfrm>
            </p:grpSpPr>
            <p:sp>
              <p:nvSpPr>
                <p:cNvPr id="34896" name="AutoShape 80" descr="Brown marble.jpg"/>
                <p:cNvSpPr>
                  <a:spLocks/>
                </p:cNvSpPr>
                <p:nvPr/>
              </p:nvSpPr>
              <p:spPr bwMode="auto">
                <a:xfrm>
                  <a:off x="-367" y="369"/>
                  <a:ext cx="897891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97" name="AutoShape 81"/>
                <p:cNvSpPr>
                  <a:spLocks/>
                </p:cNvSpPr>
                <p:nvPr/>
              </p:nvSpPr>
              <p:spPr bwMode="auto">
                <a:xfrm>
                  <a:off x="-367" y="198757"/>
                  <a:ext cx="8978918"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Rome to Ephesus</a:t>
                  </a:r>
                  <a:endParaRPr lang="en-US">
                    <a:solidFill>
                      <a:srgbClr val="FFFFFF"/>
                    </a:solidFill>
                    <a:cs typeface="Times New Roman Bold" charset="0"/>
                  </a:endParaRPr>
                </a:p>
              </p:txBody>
            </p:sp>
          </p:grpSp>
          <p:sp>
            <p:nvSpPr>
              <p:cNvPr id="34898" name="AutoShape 82"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2" name="Group 83"/>
            <p:cNvGrpSpPr>
              <a:grpSpLocks/>
            </p:cNvGrpSpPr>
            <p:nvPr/>
          </p:nvGrpSpPr>
          <p:grpSpPr bwMode="auto">
            <a:xfrm>
              <a:off x="0" y="5522912"/>
              <a:ext cx="9080500" cy="725489"/>
              <a:chOff x="0" y="-1"/>
              <a:chExt cx="9080500" cy="725489"/>
            </a:xfrm>
          </p:grpSpPr>
          <p:grpSp>
            <p:nvGrpSpPr>
              <p:cNvPr id="495693" name="Group 84"/>
              <p:cNvGrpSpPr>
                <a:grpSpLocks/>
              </p:cNvGrpSpPr>
              <p:nvPr/>
            </p:nvGrpSpPr>
            <p:grpSpPr bwMode="auto">
              <a:xfrm>
                <a:off x="51157" y="-1"/>
                <a:ext cx="8978186" cy="725489"/>
                <a:chOff x="0" y="-1"/>
                <a:chExt cx="8978185" cy="725489"/>
              </a:xfrm>
            </p:grpSpPr>
            <p:sp>
              <p:nvSpPr>
                <p:cNvPr id="34901" name="AutoShape 85" descr="Brown marble.jpg"/>
                <p:cNvSpPr>
                  <a:spLocks/>
                </p:cNvSpPr>
                <p:nvPr/>
              </p:nvSpPr>
              <p:spPr bwMode="auto">
                <a:xfrm>
                  <a:off x="-367" y="185"/>
                  <a:ext cx="897891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902" name="AutoShape 86"/>
                <p:cNvSpPr>
                  <a:spLocks/>
                </p:cNvSpPr>
                <p:nvPr/>
              </p:nvSpPr>
              <p:spPr bwMode="auto">
                <a:xfrm>
                  <a:off x="-367" y="198572"/>
                  <a:ext cx="8978918"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Autumn AD 67 (second Roman imprisonment)</a:t>
                  </a:r>
                  <a:endParaRPr lang="en-US">
                    <a:solidFill>
                      <a:srgbClr val="FFFFFF"/>
                    </a:solidFill>
                    <a:cs typeface="Times New Roman Bold" charset="0"/>
                  </a:endParaRPr>
                </a:p>
              </p:txBody>
            </p:sp>
          </p:grpSp>
          <p:sp>
            <p:nvSpPr>
              <p:cNvPr id="34903" name="AutoShape 87"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sp>
        <p:nvSpPr>
          <p:cNvPr id="495620" name="AutoShape 88"/>
          <p:cNvSpPr>
            <a:spLocks/>
          </p:cNvSpPr>
          <p:nvPr/>
        </p:nvSpPr>
        <p:spPr bwMode="auto">
          <a:xfrm>
            <a:off x="8362950" y="76200"/>
            <a:ext cx="560388" cy="420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457200"/>
            <a:r>
              <a:rPr lang="en-US" sz="2400">
                <a:solidFill>
                  <a:srgbClr val="FFFFFF"/>
                </a:solidFill>
                <a:latin typeface="Arial" charset="0"/>
                <a:cs typeface="Arial" charset="0"/>
                <a:sym typeface="Times New Roman" charset="0"/>
              </a:rPr>
              <a:t>237</a:t>
            </a:r>
            <a:endParaRPr lang="en-US">
              <a:solidFill>
                <a:srgbClr val="FFFFFF"/>
              </a:solidFill>
              <a:latin typeface="Arial" charset="0"/>
              <a:cs typeface="Arial" charset="0"/>
            </a:endParaRPr>
          </a:p>
        </p:txBody>
      </p:sp>
      <p:grpSp>
        <p:nvGrpSpPr>
          <p:cNvPr id="495621" name="Group 89"/>
          <p:cNvGrpSpPr>
            <a:grpSpLocks/>
          </p:cNvGrpSpPr>
          <p:nvPr/>
        </p:nvGrpSpPr>
        <p:grpSpPr bwMode="auto">
          <a:xfrm>
            <a:off x="0" y="608013"/>
            <a:ext cx="9080500" cy="6249987"/>
            <a:chOff x="-1" y="-1"/>
            <a:chExt cx="9080501" cy="6248402"/>
          </a:xfrm>
        </p:grpSpPr>
        <p:grpSp>
          <p:nvGrpSpPr>
            <p:cNvPr id="495625" name="Group 90"/>
            <p:cNvGrpSpPr>
              <a:grpSpLocks/>
            </p:cNvGrpSpPr>
            <p:nvPr/>
          </p:nvGrpSpPr>
          <p:grpSpPr bwMode="auto">
            <a:xfrm>
              <a:off x="-1" y="-1"/>
              <a:ext cx="9045777" cy="769939"/>
              <a:chOff x="-1" y="-1"/>
              <a:chExt cx="9045777" cy="769939"/>
            </a:xfrm>
          </p:grpSpPr>
          <p:sp>
            <p:nvSpPr>
              <p:cNvPr id="34907" name="AutoShape 91" descr="Brown marble"/>
              <p:cNvSpPr>
                <a:spLocks/>
              </p:cNvSpPr>
              <p:nvPr/>
            </p:nvSpPr>
            <p:spPr bwMode="auto">
              <a:xfrm>
                <a:off x="69849" y="123793"/>
                <a:ext cx="8905876" cy="522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latin typeface="宋体" charset="0"/>
                    <a:ea typeface="宋体" charset="0"/>
                    <a:cs typeface="宋体" charset="0"/>
                    <a:sym typeface="宋体" charset="0"/>
                  </a:rPr>
                  <a:t>纯正的教义对抗异端</a:t>
                </a:r>
                <a:endParaRPr lang="en-US" sz="3600" dirty="0">
                  <a:solidFill>
                    <a:srgbClr val="FFFFFF"/>
                  </a:solidFill>
                  <a:latin typeface="Times New Roman" charset="0"/>
                  <a:cs typeface="Times New Roman" charset="0"/>
                  <a:sym typeface="Times New Roman" charset="0"/>
                </a:endParaRPr>
              </a:p>
            </p:txBody>
          </p:sp>
          <p:sp>
            <p:nvSpPr>
              <p:cNvPr id="34908" name="AutoShape 92" descr="Brown marble"/>
              <p:cNvSpPr>
                <a:spLocks/>
              </p:cNvSpPr>
              <p:nvPr/>
            </p:nvSpPr>
            <p:spPr bwMode="auto">
              <a:xfrm>
                <a:off x="-1" y="-1"/>
                <a:ext cx="9045576"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6" name="Group 93"/>
            <p:cNvGrpSpPr>
              <a:grpSpLocks/>
            </p:cNvGrpSpPr>
            <p:nvPr/>
          </p:nvGrpSpPr>
          <p:grpSpPr bwMode="auto">
            <a:xfrm>
              <a:off x="0" y="769937"/>
              <a:ext cx="4479482" cy="725489"/>
              <a:chOff x="0" y="-1"/>
              <a:chExt cx="4479482" cy="725489"/>
            </a:xfrm>
          </p:grpSpPr>
          <p:sp>
            <p:nvSpPr>
              <p:cNvPr id="34910" name="AutoShape 94" descr="Brown marble"/>
              <p:cNvSpPr>
                <a:spLocks/>
              </p:cNvSpPr>
              <p:nvPr/>
            </p:nvSpPr>
            <p:spPr bwMode="auto">
              <a:xfrm>
                <a:off x="69849" y="198191"/>
                <a:ext cx="4340225"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a:t>
                </a:r>
                <a:r>
                  <a:rPr lang="ja-JP" altLang="en-US" dirty="0">
                    <a:solidFill>
                      <a:srgbClr val="FFFFFF"/>
                    </a:solidFill>
                    <a:latin typeface="宋体" charset="0"/>
                    <a:ea typeface="宋体" charset="0"/>
                    <a:cs typeface="宋体" charset="0"/>
                    <a:sym typeface="宋体" charset="0"/>
                  </a:rPr>
                  <a:t>在现今的困苦中持守</a:t>
                </a:r>
                <a:endParaRPr lang="en-US" sz="4000" dirty="0">
                  <a:solidFill>
                    <a:srgbClr val="FFFFFF"/>
                  </a:solidFill>
                  <a:cs typeface="Times New Roman Bold" charset="0"/>
                </a:endParaRPr>
              </a:p>
            </p:txBody>
          </p:sp>
          <p:sp>
            <p:nvSpPr>
              <p:cNvPr id="34911" name="AutoShape 95" descr="Brown marble"/>
              <p:cNvSpPr>
                <a:spLocks/>
              </p:cNvSpPr>
              <p:nvPr/>
            </p:nvSpPr>
            <p:spPr bwMode="auto">
              <a:xfrm>
                <a:off x="-1" y="-197"/>
                <a:ext cx="4479925"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7" name="Group 96"/>
            <p:cNvGrpSpPr>
              <a:grpSpLocks/>
            </p:cNvGrpSpPr>
            <p:nvPr/>
          </p:nvGrpSpPr>
          <p:grpSpPr bwMode="auto">
            <a:xfrm>
              <a:off x="4479481" y="769937"/>
              <a:ext cx="4566295" cy="725489"/>
              <a:chOff x="0" y="-1"/>
              <a:chExt cx="4566294" cy="725489"/>
            </a:xfrm>
          </p:grpSpPr>
          <p:sp>
            <p:nvSpPr>
              <p:cNvPr id="34913" name="AutoShape 97" descr="Brown marble"/>
              <p:cNvSpPr>
                <a:spLocks/>
              </p:cNvSpPr>
              <p:nvPr/>
            </p:nvSpPr>
            <p:spPr bwMode="auto">
              <a:xfrm>
                <a:off x="70293" y="198191"/>
                <a:ext cx="4425950"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a:solidFill>
                      <a:srgbClr val="FFFFFF"/>
                    </a:solidFill>
                    <a:latin typeface="Times New Roman" charset="0"/>
                    <a:cs typeface="Times New Roman" charset="0"/>
                    <a:sym typeface="Times New Roman" charset="0"/>
                  </a:rPr>
                  <a:t> </a:t>
                </a:r>
                <a:r>
                  <a:rPr lang="ja-JP" altLang="en-US">
                    <a:solidFill>
                      <a:srgbClr val="FFFFFF"/>
                    </a:solidFill>
                    <a:latin typeface="宋体" charset="0"/>
                    <a:ea typeface="宋体" charset="0"/>
                    <a:cs typeface="宋体" charset="0"/>
                    <a:sym typeface="宋体" charset="0"/>
                  </a:rPr>
                  <a:t>在未来的困苦中持守</a:t>
                </a:r>
                <a:endParaRPr lang="en-US" sz="4000">
                  <a:solidFill>
                    <a:srgbClr val="FFFFFF"/>
                  </a:solidFill>
                  <a:cs typeface="Times New Roman Bold" charset="0"/>
                </a:endParaRPr>
              </a:p>
            </p:txBody>
          </p:sp>
          <p:sp>
            <p:nvSpPr>
              <p:cNvPr id="34914" name="AutoShape 98" descr="Brown marble"/>
              <p:cNvSpPr>
                <a:spLocks/>
              </p:cNvSpPr>
              <p:nvPr/>
            </p:nvSpPr>
            <p:spPr bwMode="auto">
              <a:xfrm>
                <a:off x="443" y="-197"/>
                <a:ext cx="4565650"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8" name="Group 99"/>
            <p:cNvGrpSpPr>
              <a:grpSpLocks/>
            </p:cNvGrpSpPr>
            <p:nvPr/>
          </p:nvGrpSpPr>
          <p:grpSpPr bwMode="auto">
            <a:xfrm>
              <a:off x="0" y="1495424"/>
              <a:ext cx="4479482" cy="725489"/>
              <a:chOff x="0" y="-1"/>
              <a:chExt cx="4479482" cy="725489"/>
            </a:xfrm>
          </p:grpSpPr>
          <p:sp>
            <p:nvSpPr>
              <p:cNvPr id="34916" name="AutoShape 100" descr="Brown marble"/>
              <p:cNvSpPr>
                <a:spLocks/>
              </p:cNvSpPr>
              <p:nvPr/>
            </p:nvSpPr>
            <p:spPr bwMode="auto">
              <a:xfrm>
                <a:off x="69849" y="198007"/>
                <a:ext cx="4340225"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1–2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17" name="AutoShape 101" descr="Brown marble"/>
              <p:cNvSpPr>
                <a:spLocks/>
              </p:cNvSpPr>
              <p:nvPr/>
            </p:nvSpPr>
            <p:spPr bwMode="auto">
              <a:xfrm>
                <a:off x="-1" y="-380"/>
                <a:ext cx="4479925"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9" name="Group 102"/>
            <p:cNvGrpSpPr>
              <a:grpSpLocks/>
            </p:cNvGrpSpPr>
            <p:nvPr/>
          </p:nvGrpSpPr>
          <p:grpSpPr bwMode="auto">
            <a:xfrm>
              <a:off x="4479481" y="1495424"/>
              <a:ext cx="4566295" cy="725489"/>
              <a:chOff x="0" y="-1"/>
              <a:chExt cx="4566294" cy="725489"/>
            </a:xfrm>
          </p:grpSpPr>
          <p:sp>
            <p:nvSpPr>
              <p:cNvPr id="34919" name="AutoShape 103" descr="Brown marble"/>
              <p:cNvSpPr>
                <a:spLocks/>
              </p:cNvSpPr>
              <p:nvPr/>
            </p:nvSpPr>
            <p:spPr bwMode="auto">
              <a:xfrm>
                <a:off x="70293" y="198007"/>
                <a:ext cx="4425950"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3–4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20" name="AutoShape 104" descr="Brown marble"/>
              <p:cNvSpPr>
                <a:spLocks/>
              </p:cNvSpPr>
              <p:nvPr/>
            </p:nvSpPr>
            <p:spPr bwMode="auto">
              <a:xfrm>
                <a:off x="443" y="-380"/>
                <a:ext cx="4565650"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0" name="Group 105"/>
            <p:cNvGrpSpPr>
              <a:grpSpLocks/>
            </p:cNvGrpSpPr>
            <p:nvPr/>
          </p:nvGrpSpPr>
          <p:grpSpPr bwMode="auto">
            <a:xfrm>
              <a:off x="0" y="2220912"/>
              <a:ext cx="2239742" cy="1100138"/>
              <a:chOff x="0" y="0"/>
              <a:chExt cx="2239741" cy="1100138"/>
            </a:xfrm>
          </p:grpSpPr>
          <p:sp>
            <p:nvSpPr>
              <p:cNvPr id="34922" name="AutoShape 106" descr="Brown marble"/>
              <p:cNvSpPr>
                <a:spLocks/>
              </p:cNvSpPr>
              <p:nvPr/>
            </p:nvSpPr>
            <p:spPr bwMode="auto">
              <a:xfrm>
                <a:off x="69849"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dirty="0">
                    <a:solidFill>
                      <a:srgbClr val="FFFFFF"/>
                    </a:solidFill>
                    <a:latin typeface="Times New Roman" charset="0"/>
                    <a:cs typeface="Times New Roman" charset="0"/>
                    <a:sym typeface="Times New Roman" charset="0"/>
                  </a:rPr>
                  <a:t> </a:t>
                </a:r>
                <a:r>
                  <a:rPr lang="ja-JP" altLang="en-US" sz="2400" dirty="0">
                    <a:solidFill>
                      <a:srgbClr val="FFFFFF"/>
                    </a:solidFill>
                    <a:latin typeface="宋体" charset="0"/>
                    <a:ea typeface="宋体" charset="0"/>
                    <a:cs typeface="宋体" charset="0"/>
                    <a:sym typeface="宋体" charset="0"/>
                  </a:rPr>
                  <a:t>忠心的例子</a:t>
                </a:r>
                <a:endParaRPr lang="en-US" dirty="0">
                  <a:solidFill>
                    <a:srgbClr val="FFFFFF"/>
                  </a:solidFill>
                  <a:latin typeface="Times New Roman" charset="0"/>
                  <a:cs typeface="Times New Roman" charset="0"/>
                  <a:sym typeface="Times New Roman" charset="0"/>
                </a:endParaRPr>
              </a:p>
              <a:p>
                <a:pPr algn="ctr" defTabSz="457200">
                  <a:defRPr/>
                </a:pPr>
                <a:r>
                  <a:rPr lang="en-US" dirty="0">
                    <a:solidFill>
                      <a:srgbClr val="FFFFFF"/>
                    </a:solidFill>
                    <a:latin typeface="Times New Roman" charset="0"/>
                    <a:cs typeface="Times New Roman" charset="0"/>
                    <a:sym typeface="Times New Roman" charset="0"/>
                  </a:rPr>
                  <a:t>1</a:t>
                </a:r>
                <a:endParaRPr lang="en-US" sz="3600" dirty="0">
                  <a:solidFill>
                    <a:srgbClr val="FFFFFF"/>
                  </a:solidFill>
                  <a:cs typeface="Times New Roman Bold" charset="0"/>
                </a:endParaRPr>
              </a:p>
            </p:txBody>
          </p:sp>
          <p:sp>
            <p:nvSpPr>
              <p:cNvPr id="34923" name="AutoShape 107" descr="Brown marble"/>
              <p:cNvSpPr>
                <a:spLocks/>
              </p:cNvSpPr>
              <p:nvPr/>
            </p:nvSpPr>
            <p:spPr bwMode="auto">
              <a:xfrm>
                <a:off x="-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1" name="Group 108"/>
            <p:cNvGrpSpPr>
              <a:grpSpLocks/>
            </p:cNvGrpSpPr>
            <p:nvPr/>
          </p:nvGrpSpPr>
          <p:grpSpPr bwMode="auto">
            <a:xfrm>
              <a:off x="2239741" y="2220912"/>
              <a:ext cx="2239741" cy="1100138"/>
              <a:chOff x="0" y="0"/>
              <a:chExt cx="2239741" cy="1100138"/>
            </a:xfrm>
          </p:grpSpPr>
          <p:sp>
            <p:nvSpPr>
              <p:cNvPr id="34925" name="AutoShape 109" descr="Brown marble"/>
              <p:cNvSpPr>
                <a:spLocks/>
              </p:cNvSpPr>
              <p:nvPr/>
            </p:nvSpPr>
            <p:spPr bwMode="auto">
              <a:xfrm>
                <a:off x="70071"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2400">
                    <a:solidFill>
                      <a:srgbClr val="FFFFFF"/>
                    </a:solidFill>
                    <a:latin typeface="宋体" charset="0"/>
                    <a:ea typeface="宋体" charset="0"/>
                    <a:cs typeface="宋体" charset="0"/>
                    <a:sym typeface="宋体" charset="0"/>
                  </a:rPr>
                  <a:t>忠心的特征</a:t>
                </a:r>
                <a:endParaRPr lang="en-US">
                  <a:solidFill>
                    <a:srgbClr val="FFFFFF"/>
                  </a:solidFill>
                  <a:latin typeface="Times New Roman" charset="0"/>
                  <a:cs typeface="Times New Roman" charset="0"/>
                  <a:sym typeface="Times New Roman" charset="0"/>
                </a:endParaRPr>
              </a:p>
              <a:p>
                <a:pPr algn="ctr" defTabSz="457200">
                  <a:defRPr/>
                </a:pPr>
                <a:r>
                  <a:rPr lang="en-US">
                    <a:solidFill>
                      <a:srgbClr val="FFFFFF"/>
                    </a:solidFill>
                    <a:latin typeface="Times New Roman" charset="0"/>
                    <a:cs typeface="Times New Roman" charset="0"/>
                    <a:sym typeface="Times New Roman" charset="0"/>
                  </a:rPr>
                  <a:t>2</a:t>
                </a:r>
                <a:endParaRPr lang="en-US" sz="3600">
                  <a:solidFill>
                    <a:srgbClr val="FFFFFF"/>
                  </a:solidFill>
                  <a:cs typeface="Times New Roman Bold" charset="0"/>
                </a:endParaRPr>
              </a:p>
            </p:txBody>
          </p:sp>
          <p:sp>
            <p:nvSpPr>
              <p:cNvPr id="34926" name="AutoShape 110" descr="Brown marble"/>
              <p:cNvSpPr>
                <a:spLocks/>
              </p:cNvSpPr>
              <p:nvPr/>
            </p:nvSpPr>
            <p:spPr bwMode="auto">
              <a:xfrm>
                <a:off x="22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2" name="Group 111"/>
            <p:cNvGrpSpPr>
              <a:grpSpLocks/>
            </p:cNvGrpSpPr>
            <p:nvPr/>
          </p:nvGrpSpPr>
          <p:grpSpPr bwMode="auto">
            <a:xfrm>
              <a:off x="4479481" y="2220912"/>
              <a:ext cx="1475800" cy="1100138"/>
              <a:chOff x="0" y="0"/>
              <a:chExt cx="1475799" cy="1100138"/>
            </a:xfrm>
          </p:grpSpPr>
          <p:sp>
            <p:nvSpPr>
              <p:cNvPr id="34928" name="AutoShape 112" descr="Brown marble"/>
              <p:cNvSpPr>
                <a:spLocks/>
              </p:cNvSpPr>
              <p:nvPr/>
            </p:nvSpPr>
            <p:spPr bwMode="auto">
              <a:xfrm>
                <a:off x="70293" y="61333"/>
                <a:ext cx="1335087" cy="977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问题：离弃真道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3:1-9</a:t>
                </a:r>
                <a:r>
                  <a:rPr lang="en-US" sz="2200">
                    <a:solidFill>
                      <a:srgbClr val="FFFFFF"/>
                    </a:solidFill>
                    <a:latin typeface="Times New Roman" charset="0"/>
                    <a:cs typeface="Times New Roman" charset="0"/>
                    <a:sym typeface="Times New Roman" charset="0"/>
                  </a:rPr>
                  <a:t> </a:t>
                </a:r>
                <a:endParaRPr lang="en-US">
                  <a:solidFill>
                    <a:srgbClr val="FFFFFF"/>
                  </a:solidFill>
                  <a:cs typeface="Times New Roman Bold" charset="0"/>
                </a:endParaRPr>
              </a:p>
            </p:txBody>
          </p:sp>
          <p:sp>
            <p:nvSpPr>
              <p:cNvPr id="34929" name="AutoShape 113" descr="Brown marble"/>
              <p:cNvSpPr>
                <a:spLocks/>
              </p:cNvSpPr>
              <p:nvPr/>
            </p:nvSpPr>
            <p:spPr bwMode="auto">
              <a:xfrm>
                <a:off x="443" y="-564"/>
                <a:ext cx="1474787"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3" name="Group 114"/>
            <p:cNvGrpSpPr>
              <a:grpSpLocks/>
            </p:cNvGrpSpPr>
            <p:nvPr/>
          </p:nvGrpSpPr>
          <p:grpSpPr bwMode="auto">
            <a:xfrm>
              <a:off x="5955280" y="2220912"/>
              <a:ext cx="1501842" cy="1100138"/>
              <a:chOff x="0" y="0"/>
              <a:chExt cx="1501842" cy="1100138"/>
            </a:xfrm>
          </p:grpSpPr>
          <p:sp>
            <p:nvSpPr>
              <p:cNvPr id="34931" name="AutoShape 115" descr="Brown marble"/>
              <p:cNvSpPr>
                <a:spLocks/>
              </p:cNvSpPr>
              <p:nvPr/>
            </p:nvSpPr>
            <p:spPr bwMode="auto">
              <a:xfrm>
                <a:off x="69283" y="142275"/>
                <a:ext cx="1362075" cy="81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FFFFFF"/>
                    </a:solidFill>
                    <a:latin typeface="宋体" charset="0"/>
                    <a:ea typeface="宋体" charset="0"/>
                    <a:cs typeface="宋体" charset="0"/>
                    <a:sym typeface="宋体" charset="0"/>
                  </a:rPr>
                  <a:t>答案：传主道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sp>
            <p:nvSpPr>
              <p:cNvPr id="34932" name="AutoShape 116" descr="Brown marble"/>
              <p:cNvSpPr>
                <a:spLocks/>
              </p:cNvSpPr>
              <p:nvPr/>
            </p:nvSpPr>
            <p:spPr bwMode="auto">
              <a:xfrm>
                <a:off x="-567" y="-564"/>
                <a:ext cx="1501775"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4" name="Group 117"/>
            <p:cNvGrpSpPr>
              <a:grpSpLocks/>
            </p:cNvGrpSpPr>
            <p:nvPr/>
          </p:nvGrpSpPr>
          <p:grpSpPr bwMode="auto">
            <a:xfrm>
              <a:off x="7457121" y="2220912"/>
              <a:ext cx="1588655" cy="1100138"/>
              <a:chOff x="0" y="0"/>
              <a:chExt cx="1588654" cy="1100138"/>
            </a:xfrm>
          </p:grpSpPr>
          <p:sp>
            <p:nvSpPr>
              <p:cNvPr id="34934" name="AutoShape 118" descr="Brown marble"/>
              <p:cNvSpPr>
                <a:spLocks/>
              </p:cNvSpPr>
              <p:nvPr/>
            </p:nvSpPr>
            <p:spPr bwMode="auto">
              <a:xfrm>
                <a:off x="69217" y="208933"/>
                <a:ext cx="1449386" cy="6824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1800">
                    <a:solidFill>
                      <a:srgbClr val="FFFFFF"/>
                    </a:solidFill>
                    <a:latin typeface="宋体" charset="0"/>
                    <a:ea typeface="宋体" charset="0"/>
                    <a:cs typeface="宋体" charset="0"/>
                    <a:sym typeface="宋体" charset="0"/>
                  </a:rPr>
                  <a:t>保罗的希望</a:t>
                </a:r>
                <a:endParaRPr lang="en-US" sz="2200">
                  <a:solidFill>
                    <a:srgbClr val="FFFFFF"/>
                  </a:solidFill>
                  <a:latin typeface="Times New Roman" charset="0"/>
                  <a:cs typeface="Times New Roman" charset="0"/>
                  <a:sym typeface="Times New Roman" charset="0"/>
                </a:endParaRP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sp>
            <p:nvSpPr>
              <p:cNvPr id="34935" name="AutoShape 119" descr="Brown marble"/>
              <p:cNvSpPr>
                <a:spLocks/>
              </p:cNvSpPr>
              <p:nvPr/>
            </p:nvSpPr>
            <p:spPr bwMode="auto">
              <a:xfrm>
                <a:off x="-633" y="-564"/>
                <a:ext cx="158908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5" name="Group 120"/>
            <p:cNvGrpSpPr>
              <a:grpSpLocks/>
            </p:cNvGrpSpPr>
            <p:nvPr/>
          </p:nvGrpSpPr>
          <p:grpSpPr bwMode="auto">
            <a:xfrm>
              <a:off x="0" y="3321050"/>
              <a:ext cx="2239742" cy="1476375"/>
              <a:chOff x="0" y="0"/>
              <a:chExt cx="2239741" cy="1476375"/>
            </a:xfrm>
          </p:grpSpPr>
          <p:sp>
            <p:nvSpPr>
              <p:cNvPr id="34937" name="AutoShape 121" descr="Brown marble"/>
              <p:cNvSpPr>
                <a:spLocks/>
              </p:cNvSpPr>
              <p:nvPr/>
            </p:nvSpPr>
            <p:spPr bwMode="auto">
              <a:xfrm>
                <a:off x="69849" y="135648"/>
                <a:ext cx="2100262" cy="12061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友尼基</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罗以</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保罗</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阿尼色弗</a:t>
                </a:r>
                <a:endParaRPr lang="en-US" sz="2000">
                  <a:solidFill>
                    <a:srgbClr val="FFFFFF"/>
                  </a:solidFill>
                  <a:cs typeface="Times New Roman Bold" charset="0"/>
                </a:endParaRPr>
              </a:p>
            </p:txBody>
          </p:sp>
          <p:sp>
            <p:nvSpPr>
              <p:cNvPr id="34938" name="AutoShape 122" descr="Brown marble"/>
              <p:cNvSpPr>
                <a:spLocks/>
              </p:cNvSpPr>
              <p:nvPr/>
            </p:nvSpPr>
            <p:spPr bwMode="auto">
              <a:xfrm>
                <a:off x="-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6" name="Group 123"/>
            <p:cNvGrpSpPr>
              <a:grpSpLocks/>
            </p:cNvGrpSpPr>
            <p:nvPr/>
          </p:nvGrpSpPr>
          <p:grpSpPr bwMode="auto">
            <a:xfrm>
              <a:off x="2239741" y="3321050"/>
              <a:ext cx="2239741" cy="1476375"/>
              <a:chOff x="0" y="0"/>
              <a:chExt cx="2239741" cy="1476375"/>
            </a:xfrm>
          </p:grpSpPr>
          <p:sp>
            <p:nvSpPr>
              <p:cNvPr id="34940" name="AutoShape 124" descr="Brown marble"/>
              <p:cNvSpPr>
                <a:spLocks/>
              </p:cNvSpPr>
              <p:nvPr/>
            </p:nvSpPr>
            <p:spPr bwMode="auto">
              <a:xfrm>
                <a:off x="70071" y="341970"/>
                <a:ext cx="2100262" cy="7935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dirty="0">
                    <a:solidFill>
                      <a:srgbClr val="FFFFFF"/>
                    </a:solidFill>
                    <a:latin typeface="宋体" charset="0"/>
                    <a:ea typeface="宋体" charset="0"/>
                    <a:cs typeface="宋体" charset="0"/>
                    <a:sym typeface="宋体" charset="0"/>
                  </a:rPr>
                  <a:t>门训</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专一</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顺服</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努力</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合乎圣经</a:t>
                </a:r>
                <a:endParaRPr lang="en-US" sz="2000" dirty="0">
                  <a:solidFill>
                    <a:srgbClr val="FFFFFF"/>
                  </a:solidFill>
                  <a:latin typeface="Times New Roman" charset="0"/>
                  <a:cs typeface="Times New Roman" charset="0"/>
                  <a:sym typeface="Times New Roman" charset="0"/>
                </a:endParaRPr>
              </a:p>
              <a:p>
                <a:pPr algn="ctr" defTabSz="457200">
                  <a:defRPr/>
                </a:pP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圣洁</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温柔</a:t>
                </a:r>
                <a:endParaRPr lang="en-US" sz="2000" dirty="0">
                  <a:solidFill>
                    <a:srgbClr val="FFFFFF"/>
                  </a:solidFill>
                  <a:cs typeface="Times New Roman Bold" charset="0"/>
                </a:endParaRPr>
              </a:p>
            </p:txBody>
          </p:sp>
          <p:sp>
            <p:nvSpPr>
              <p:cNvPr id="34941" name="AutoShape 125" descr="Brown marble"/>
              <p:cNvSpPr>
                <a:spLocks/>
              </p:cNvSpPr>
              <p:nvPr/>
            </p:nvSpPr>
            <p:spPr bwMode="auto">
              <a:xfrm>
                <a:off x="22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7" name="Group 126"/>
            <p:cNvGrpSpPr>
              <a:grpSpLocks/>
            </p:cNvGrpSpPr>
            <p:nvPr/>
          </p:nvGrpSpPr>
          <p:grpSpPr bwMode="auto">
            <a:xfrm>
              <a:off x="4479481" y="3321050"/>
              <a:ext cx="1475800" cy="1476375"/>
              <a:chOff x="0" y="0"/>
              <a:chExt cx="1475799" cy="1476375"/>
            </a:xfrm>
          </p:grpSpPr>
          <p:sp>
            <p:nvSpPr>
              <p:cNvPr id="34943" name="AutoShape 127" descr="Brown marble"/>
              <p:cNvSpPr>
                <a:spLocks/>
              </p:cNvSpPr>
              <p:nvPr/>
            </p:nvSpPr>
            <p:spPr bwMode="auto">
              <a:xfrm>
                <a:off x="70293" y="229286"/>
                <a:ext cx="1335087"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p>
              <a:p>
                <a:pPr algn="ctr" defTabSz="457200">
                  <a:defRPr/>
                </a:pPr>
                <a:r>
                  <a:rPr lang="ja-JP" altLang="en-US" sz="2000">
                    <a:solidFill>
                      <a:srgbClr val="FFFFFF"/>
                    </a:solidFill>
                    <a:latin typeface="宋体" charset="0"/>
                    <a:ea typeface="宋体" charset="0"/>
                    <a:cs typeface="宋体" charset="0"/>
                    <a:sym typeface="宋体" charset="0"/>
                  </a:rPr>
                  <a:t>无神</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假冒伪善</a:t>
                </a:r>
                <a:endParaRPr lang="en-US" sz="2000">
                  <a:solidFill>
                    <a:srgbClr val="FFFFFF"/>
                  </a:solidFill>
                  <a:latin typeface="Times New Roman" charset="0"/>
                  <a:cs typeface="Times New Roman" charset="0"/>
                  <a:sym typeface="Times New Roman" charset="0"/>
                </a:endParaRPr>
              </a:p>
            </p:txBody>
          </p:sp>
          <p:sp>
            <p:nvSpPr>
              <p:cNvPr id="34944" name="AutoShape 128" descr="Brown marble"/>
              <p:cNvSpPr>
                <a:spLocks/>
              </p:cNvSpPr>
              <p:nvPr/>
            </p:nvSpPr>
            <p:spPr bwMode="auto">
              <a:xfrm>
                <a:off x="443" y="744"/>
                <a:ext cx="147478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8" name="Group 129"/>
            <p:cNvGrpSpPr>
              <a:grpSpLocks/>
            </p:cNvGrpSpPr>
            <p:nvPr/>
          </p:nvGrpSpPr>
          <p:grpSpPr bwMode="auto">
            <a:xfrm>
              <a:off x="5955280" y="3321050"/>
              <a:ext cx="1501842" cy="1476375"/>
              <a:chOff x="0" y="0"/>
              <a:chExt cx="1501842" cy="1476375"/>
            </a:xfrm>
          </p:grpSpPr>
          <p:sp>
            <p:nvSpPr>
              <p:cNvPr id="34946" name="AutoShape 130" descr="Brown marble"/>
              <p:cNvSpPr>
                <a:spLocks/>
              </p:cNvSpPr>
              <p:nvPr/>
            </p:nvSpPr>
            <p:spPr bwMode="auto">
              <a:xfrm>
                <a:off x="69283" y="116602"/>
                <a:ext cx="1362075" cy="1244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讲道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持守</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责备</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激励</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传福音</a:t>
                </a:r>
                <a:endParaRPr lang="en-US" sz="2000">
                  <a:solidFill>
                    <a:srgbClr val="FFFFFF"/>
                  </a:solidFill>
                  <a:cs typeface="Times New Roman Bold" charset="0"/>
                </a:endParaRPr>
              </a:p>
            </p:txBody>
          </p:sp>
          <p:sp>
            <p:nvSpPr>
              <p:cNvPr id="34947" name="AutoShape 131" descr="Brown marble"/>
              <p:cNvSpPr>
                <a:spLocks/>
              </p:cNvSpPr>
              <p:nvPr/>
            </p:nvSpPr>
            <p:spPr bwMode="auto">
              <a:xfrm>
                <a:off x="-567" y="744"/>
                <a:ext cx="1501775"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9" name="Group 132"/>
            <p:cNvGrpSpPr>
              <a:grpSpLocks/>
            </p:cNvGrpSpPr>
            <p:nvPr/>
          </p:nvGrpSpPr>
          <p:grpSpPr bwMode="auto">
            <a:xfrm>
              <a:off x="7457121" y="3321050"/>
              <a:ext cx="1588655" cy="1476375"/>
              <a:chOff x="0" y="0"/>
              <a:chExt cx="1588654" cy="1476375"/>
            </a:xfrm>
          </p:grpSpPr>
          <p:sp>
            <p:nvSpPr>
              <p:cNvPr id="34949" name="AutoShape 133" descr="Brown marble"/>
              <p:cNvSpPr>
                <a:spLocks/>
              </p:cNvSpPr>
              <p:nvPr/>
            </p:nvSpPr>
            <p:spPr bwMode="auto">
              <a:xfrm>
                <a:off x="69217" y="286421"/>
                <a:ext cx="1449386" cy="9046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殉道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背叛</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问安</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祝福</a:t>
                </a:r>
                <a:endParaRPr lang="en-US" sz="2000">
                  <a:solidFill>
                    <a:srgbClr val="FFFFFF"/>
                  </a:solidFill>
                  <a:cs typeface="Times New Roman Bold" charset="0"/>
                </a:endParaRPr>
              </a:p>
            </p:txBody>
          </p:sp>
          <p:sp>
            <p:nvSpPr>
              <p:cNvPr id="34950" name="AutoShape 134" descr="Brown marble"/>
              <p:cNvSpPr>
                <a:spLocks/>
              </p:cNvSpPr>
              <p:nvPr/>
            </p:nvSpPr>
            <p:spPr bwMode="auto">
              <a:xfrm>
                <a:off x="-633" y="744"/>
                <a:ext cx="158908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0" name="Group 135"/>
            <p:cNvGrpSpPr>
              <a:grpSpLocks/>
            </p:cNvGrpSpPr>
            <p:nvPr/>
          </p:nvGrpSpPr>
          <p:grpSpPr bwMode="auto">
            <a:xfrm>
              <a:off x="0" y="4797424"/>
              <a:ext cx="9080500" cy="725489"/>
              <a:chOff x="0" y="-1"/>
              <a:chExt cx="9080500" cy="725489"/>
            </a:xfrm>
          </p:grpSpPr>
          <p:sp>
            <p:nvSpPr>
              <p:cNvPr id="34952" name="AutoShape 136" descr="Brown marble"/>
              <p:cNvSpPr>
                <a:spLocks/>
              </p:cNvSpPr>
              <p:nvPr/>
            </p:nvSpPr>
            <p:spPr bwMode="auto">
              <a:xfrm>
                <a:off x="50799" y="198757"/>
                <a:ext cx="8978901"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罗马到以弗所</a:t>
                </a:r>
                <a:endParaRPr lang="en-US" sz="3600" dirty="0">
                  <a:solidFill>
                    <a:srgbClr val="FFFFFF"/>
                  </a:solidFill>
                  <a:cs typeface="Times New Roman Bold" charset="0"/>
                </a:endParaRPr>
              </a:p>
            </p:txBody>
          </p:sp>
          <p:sp>
            <p:nvSpPr>
              <p:cNvPr id="34953" name="AutoShape 137"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1" name="Group 138"/>
            <p:cNvGrpSpPr>
              <a:grpSpLocks/>
            </p:cNvGrpSpPr>
            <p:nvPr/>
          </p:nvGrpSpPr>
          <p:grpSpPr bwMode="auto">
            <a:xfrm>
              <a:off x="0" y="5522912"/>
              <a:ext cx="9080500" cy="725489"/>
              <a:chOff x="0" y="-1"/>
              <a:chExt cx="9080500" cy="725489"/>
            </a:xfrm>
          </p:grpSpPr>
          <p:sp>
            <p:nvSpPr>
              <p:cNvPr id="34955" name="AutoShape 139" descr="Brown marble"/>
              <p:cNvSpPr>
                <a:spLocks/>
              </p:cNvSpPr>
              <p:nvPr/>
            </p:nvSpPr>
            <p:spPr bwMode="auto">
              <a:xfrm>
                <a:off x="50799" y="198572"/>
                <a:ext cx="8978901"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3200">
                    <a:solidFill>
                      <a:srgbClr val="FFFFFF"/>
                    </a:solidFill>
                    <a:latin typeface="宋体" charset="0"/>
                    <a:ea typeface="宋体" charset="0"/>
                    <a:cs typeface="宋体" charset="0"/>
                    <a:sym typeface="宋体" charset="0"/>
                  </a:rPr>
                  <a:t>主后</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67</a:t>
                </a:r>
                <a:r>
                  <a:rPr lang="ja-JP" altLang="en-US" sz="3200">
                    <a:solidFill>
                      <a:srgbClr val="FFFFFF"/>
                    </a:solidFill>
                    <a:latin typeface="宋体" charset="0"/>
                    <a:ea typeface="宋体" charset="0"/>
                    <a:cs typeface="宋体" charset="0"/>
                    <a:sym typeface="宋体" charset="0"/>
                  </a:rPr>
                  <a:t>年秋</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a:t>
                </a:r>
                <a:r>
                  <a:rPr lang="ja-JP" altLang="en-US" sz="3200">
                    <a:solidFill>
                      <a:srgbClr val="FFFFFF"/>
                    </a:solidFill>
                    <a:latin typeface="宋体" charset="0"/>
                    <a:ea typeface="宋体" charset="0"/>
                    <a:cs typeface="宋体" charset="0"/>
                    <a:sym typeface="宋体" charset="0"/>
                  </a:rPr>
                  <a:t>第二次罗马监禁</a:t>
                </a:r>
                <a:r>
                  <a:rPr lang="en-US" sz="3200">
                    <a:solidFill>
                      <a:srgbClr val="FFFFFF"/>
                    </a:solidFill>
                    <a:latin typeface="Times New Roman" charset="0"/>
                    <a:cs typeface="Times New Roman" charset="0"/>
                    <a:sym typeface="Times New Roman" charset="0"/>
                  </a:rPr>
                  <a:t>)</a:t>
                </a:r>
                <a:endParaRPr lang="en-US" sz="3600">
                  <a:solidFill>
                    <a:srgbClr val="FFFFFF"/>
                  </a:solidFill>
                  <a:cs typeface="Times New Roman Bold" charset="0"/>
                </a:endParaRPr>
              </a:p>
            </p:txBody>
          </p:sp>
          <p:sp>
            <p:nvSpPr>
              <p:cNvPr id="34956" name="AutoShape 140"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pic>
        <p:nvPicPr>
          <p:cNvPr id="34957" name="Picture 141" descr="j03367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8223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958" name="AutoShape 142"/>
          <p:cNvSpPr>
            <a:spLocks/>
          </p:cNvSpPr>
          <p:nvPr/>
        </p:nvSpPr>
        <p:spPr bwMode="auto">
          <a:xfrm rot="21303241">
            <a:off x="144463" y="57150"/>
            <a:ext cx="2862262"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000" dirty="0">
                <a:solidFill>
                  <a:srgbClr val="33CCFF"/>
                </a:solidFill>
                <a:effectLst>
                  <a:outerShdw blurRad="38100" dist="38100" dir="2700000" algn="tl">
                    <a:srgbClr val="000000"/>
                  </a:outerShdw>
                </a:effectLst>
                <a:cs typeface="Times New Roman Bold" charset="0"/>
              </a:rPr>
              <a:t>提摩太后书</a:t>
            </a:r>
            <a:endParaRPr lang="en-US" sz="4400" b="1" dirty="0">
              <a:solidFill>
                <a:srgbClr val="33CCFF"/>
              </a:solidFill>
              <a:effectLst>
                <a:outerShdw blurRad="38100" dist="38100" dir="2700000" algn="tl">
                  <a:srgbClr val="000000"/>
                </a:outerShdw>
              </a:effectLst>
              <a:latin typeface="Impact" charset="0"/>
              <a:cs typeface="Impact" charset="0"/>
              <a:sym typeface="Impact" charset="0"/>
            </a:endParaRPr>
          </a:p>
        </p:txBody>
      </p:sp>
      <p:sp>
        <p:nvSpPr>
          <p:cNvPr id="144"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 name="Rectangle 1"/>
          <p:cNvSpPr>
            <a:spLocks noGrp="1"/>
          </p:cNvSpPr>
          <p:nvPr>
            <p:ph type="title"/>
          </p:nvPr>
        </p:nvSpPr>
        <p:spPr bwMode="auto">
          <a:xfrm>
            <a:off x="457200" y="277813"/>
            <a:ext cx="8229600" cy="1138237"/>
          </a:xfrm>
          <a:solidFill>
            <a:schemeClr val="tx1"/>
          </a:solidFill>
        </p:spPr>
        <p:txBody>
          <a:bodyPr wrap="square" lIns="0" tIns="0" rIns="0" bIns="0" numCol="1" anchor="ctr" anchorCtr="0" compatLnSpc="1">
            <a:prstTxWarp prst="textNoShape">
              <a:avLst/>
            </a:prstTxWarp>
          </a:bodyPr>
          <a:lstStyle/>
          <a:p>
            <a:pPr algn="ctr" defTabSz="914400" eaLnBrk="1">
              <a:defRPr/>
            </a:pPr>
            <a:r>
              <a:rPr lang="ja-JP" altLang="en-US" sz="6000" b="1"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endParaRPr lang="en-US" sz="1800" b="1" dirty="0"/>
          </a:p>
        </p:txBody>
      </p:sp>
      <p:sp>
        <p:nvSpPr>
          <p:cNvPr id="35842" name="AutoShape 2"/>
          <p:cNvSpPr>
            <a:spLocks/>
          </p:cNvSpPr>
          <p:nvPr/>
        </p:nvSpPr>
        <p:spPr bwMode="auto">
          <a:xfrm>
            <a:off x="395288" y="2057400"/>
            <a:ext cx="7219950" cy="258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忠心</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离弃真道</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SzPct val="100000"/>
              <a:buFontTx/>
              <a:buAutoNum type="arabicPeriod" startAt="3"/>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神默示的话语</a:t>
            </a:r>
            <a:endParaRPr lang="en-US" dirty="0">
              <a:solidFill>
                <a:srgbClr val="FFFFFF"/>
              </a:solidFill>
              <a:effectLst>
                <a:glow rad="101600">
                  <a:schemeClr val="tx1">
                    <a:alpha val="75000"/>
                  </a:schemeClr>
                </a:glow>
                <a:outerShdw blurRad="50800" dist="139700" dir="2700000" algn="tl" rotWithShape="0">
                  <a:srgbClr val="000000"/>
                </a:outerShdw>
              </a:effectLst>
              <a:cs typeface="Times New Roman Bold"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112147" y="2318685"/>
            <a:ext cx="1723549" cy="1015663"/>
          </a:xfrm>
          <a:solidFill>
            <a:srgbClr val="000000"/>
          </a:solidFill>
        </p:spPr>
        <p:txBody>
          <a:bodyPr wrap="none">
            <a:spAutoFit/>
          </a:bodyPr>
          <a:lstStyle/>
          <a:p>
            <a:pPr defTabSz="457200">
              <a:defRPr/>
            </a:pPr>
            <a:r>
              <a:rPr lang="ja-JP" altLang="en-US" sz="6000" dirty="0">
                <a:latin typeface="宋体" charset="0"/>
                <a:ea typeface="宋体" charset="0"/>
                <a:cs typeface="宋体" charset="0"/>
                <a:sym typeface="宋体" charset="0"/>
              </a:rPr>
              <a:t>总结</a:t>
            </a:r>
            <a:endParaRPr lang="en-US" sz="6000" dirty="0"/>
          </a:p>
        </p:txBody>
      </p:sp>
      <p:sp>
        <p:nvSpPr>
          <p:cNvPr id="248835" name="Text Box 3"/>
          <p:cNvSpPr txBox="1">
            <a:spLocks noChangeArrowheads="1"/>
          </p:cNvSpPr>
          <p:nvPr/>
        </p:nvSpPr>
        <p:spPr bwMode="auto">
          <a:xfrm>
            <a:off x="8416354" y="-27384"/>
            <a:ext cx="692150"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defRPr/>
            </a:pPr>
            <a:r>
              <a:rPr lang="en-US" b="1" dirty="0">
                <a:solidFill>
                  <a:srgbClr val="FFFFFF"/>
                </a:solidFill>
                <a:effectLst>
                  <a:glow rad="152400">
                    <a:srgbClr val="000000"/>
                  </a:glow>
                </a:effectLst>
              </a:rPr>
              <a:t>237</a:t>
            </a:r>
          </a:p>
        </p:txBody>
      </p:sp>
      <p:sp>
        <p:nvSpPr>
          <p:cNvPr id="3" name="Rectangle 5"/>
          <p:cNvSpPr>
            <a:spLocks noChangeArrowheads="1"/>
          </p:cNvSpPr>
          <p:nvPr/>
        </p:nvSpPr>
        <p:spPr bwMode="auto">
          <a:xfrm>
            <a:off x="35317" y="3429000"/>
            <a:ext cx="4824715" cy="2062103"/>
          </a:xfrm>
          <a:prstGeom prst="rect">
            <a:avLst/>
          </a:prstGeom>
          <a:noFill/>
          <a:ln>
            <a:noFill/>
          </a:ln>
        </p:spPr>
        <p:txBody>
          <a:bodyPr>
            <a:spAutoFit/>
          </a:bodyPr>
          <a:lstStyle/>
          <a:p>
            <a:pPr algn="ctr" hangingPunct="1">
              <a:defRPr/>
            </a:pPr>
            <a:r>
              <a:rPr lang="zh-TW" altLang="en-US" sz="3200" b="1" dirty="0">
                <a:solidFill>
                  <a:srgbClr val="FFFFFF"/>
                </a:solidFill>
                <a:effectLst>
                  <a:glow rad="152400">
                    <a:srgbClr val="000000"/>
                  </a:glow>
                </a:effectLst>
                <a:latin typeface="Arial" charset="0"/>
                <a:ea typeface="SimSun" charset="0"/>
                <a:cs typeface="SimSun" charset="0"/>
              </a:rPr>
              <a:t>保罗激励提摩太尽管在困苦中也要忠心</a:t>
            </a:r>
            <a:r>
              <a:rPr lang="zh-TW" altLang="en-US" sz="3200" b="1" dirty="0">
                <a:solidFill>
                  <a:srgbClr val="FFFF00"/>
                </a:solidFill>
                <a:effectLst>
                  <a:glow rad="152400">
                    <a:srgbClr val="000000"/>
                  </a:glow>
                </a:effectLst>
                <a:latin typeface="Arial" charset="0"/>
                <a:ea typeface="SimSun" charset="0"/>
                <a:cs typeface="SimSun" charset="0"/>
              </a:rPr>
              <a:t>活出真理和传扬神的道</a:t>
            </a:r>
            <a:r>
              <a:rPr lang="zh-TW" altLang="en-US" sz="3200" b="1" dirty="0">
                <a:solidFill>
                  <a:srgbClr val="FFFFFF"/>
                </a:solidFill>
                <a:effectLst>
                  <a:glow rad="152400">
                    <a:srgbClr val="000000"/>
                  </a:glow>
                </a:effectLst>
                <a:latin typeface="Arial" charset="0"/>
                <a:ea typeface="SimSun" charset="0"/>
                <a:cs typeface="SimSun" charset="0"/>
              </a:rPr>
              <a:t>，坚持对抗假</a:t>
            </a:r>
            <a:r>
              <a:rPr lang="zh-TW" altLang="en-US" sz="3200" b="1" dirty="0">
                <a:solidFill>
                  <a:srgbClr val="FFFF00"/>
                </a:solidFill>
                <a:effectLst>
                  <a:glow rad="152400">
                    <a:srgbClr val="000000"/>
                  </a:glow>
                </a:effectLst>
                <a:latin typeface="Arial" charset="0"/>
                <a:ea typeface="SimSun" charset="0"/>
                <a:cs typeface="SimSun" charset="0"/>
              </a:rPr>
              <a:t>教师和</a:t>
            </a:r>
            <a:r>
              <a:rPr lang="zh-TW" altLang="en-US" sz="3200" b="1" dirty="0">
                <a:solidFill>
                  <a:srgbClr val="FFFFFF"/>
                </a:solidFill>
                <a:effectLst>
                  <a:glow rad="152400">
                    <a:srgbClr val="000000"/>
                  </a:glow>
                </a:effectLst>
                <a:latin typeface="Arial" charset="0"/>
                <a:ea typeface="SimSun" charset="0"/>
                <a:cs typeface="SimSun" charset="0"/>
              </a:rPr>
              <a:t>离弃真道的人。</a:t>
            </a:r>
          </a:p>
        </p:txBody>
      </p:sp>
      <p:pic>
        <p:nvPicPr>
          <p:cNvPr id="491526" name="Picture 7" descr="j0310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要坚持不懈</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BibleStudyDownloads.org</a:t>
            </a:r>
          </a:p>
        </p:txBody>
      </p:sp>
    </p:spTree>
    <p:extLst>
      <p:ext uri="{BB962C8B-B14F-4D97-AF65-F5344CB8AC3E}">
        <p14:creationId xmlns:p14="http://schemas.microsoft.com/office/powerpoint/2010/main" val="341347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Many who followed Jesus…</a:t>
            </a: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39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…don’t follow him today.</a:t>
            </a:r>
          </a:p>
        </p:txBody>
      </p:sp>
    </p:spTree>
    <p:extLst>
      <p:ext uri="{BB962C8B-B14F-4D97-AF65-F5344CB8AC3E}">
        <p14:creationId xmlns:p14="http://schemas.microsoft.com/office/powerpoint/2010/main" val="1640208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叛教。</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转身地拒绝</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Tree>
    <p:extLst>
      <p:ext uri="{BB962C8B-B14F-4D97-AF65-F5344CB8AC3E}">
        <p14:creationId xmlns:p14="http://schemas.microsoft.com/office/powerpoint/2010/main" val="1270038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圣经能使我们 </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因信基督耶稣有得救的智慧</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(3:15;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2:10)。</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D7F35050-A21B-0D41-8E82-FDB9688E702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383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817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Crosses Replaced with Islamic Symbols to Make them Feel More at Ease</a:t>
            </a: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22 August 2019</a:t>
            </a:r>
          </a:p>
        </p:txBody>
      </p:sp>
    </p:spTree>
    <p:extLst>
      <p:ext uri="{BB962C8B-B14F-4D97-AF65-F5344CB8AC3E}">
        <p14:creationId xmlns:p14="http://schemas.microsoft.com/office/powerpoint/2010/main" val="10884804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Christian and Jewish Clergy Bless Abortion Clinic, </a:t>
            </a:r>
            <a:b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Claim “God is Present in This Space”</a:t>
            </a:r>
          </a:p>
        </p:txBody>
      </p:sp>
    </p:spTree>
    <p:extLst>
      <p:ext uri="{BB962C8B-B14F-4D97-AF65-F5344CB8AC3E}">
        <p14:creationId xmlns:p14="http://schemas.microsoft.com/office/powerpoint/2010/main" val="38700505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en-US" sz="4000" b="1" dirty="0">
                <a:solidFill>
                  <a:schemeClr val="tx2"/>
                </a:solidFill>
                <a:effectLst>
                  <a:glow rad="127000">
                    <a:schemeClr val="bg1"/>
                  </a:glow>
                </a:effectLst>
                <a:latin typeface="Arial" charset="0"/>
                <a:ea typeface="ＭＳ Ｐゴシック" charset="0"/>
                <a:cs typeface="ＭＳ Ｐゴシック" charset="0"/>
              </a:rPr>
              <a:t>Investigation Shows Televangelists Living Lavish Lifestyle</a:t>
            </a: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7830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Joel Osteen Celebrates LGBTQ Pride at Lady Gaga Event</a:t>
            </a: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67416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33863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308" name="Text Box 9"/>
          <p:cNvSpPr txBox="1">
            <a:spLocks noChangeArrowheads="1"/>
          </p:cNvSpPr>
          <p:nvPr/>
        </p:nvSpPr>
        <p:spPr bwMode="auto">
          <a:xfrm>
            <a:off x="756137" y="4569260"/>
            <a:ext cx="2281732" cy="479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東方宣教</a:t>
            </a:r>
            <a:endPar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3896275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66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0562" name="Rectangle 3" descr="EXPTEXTB"/>
          <p:cNvSpPr>
            <a:spLocks noChangeArrowheads="1"/>
          </p:cNvSpPr>
          <p:nvPr/>
        </p:nvSpPr>
        <p:spPr bwMode="auto">
          <a:xfrm>
            <a:off x="0" y="-4763"/>
            <a:ext cx="9185275" cy="7019926"/>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a:latin typeface="Arial" charset="0"/>
              <a:ea typeface="MS PGothic" charset="0"/>
              <a:cs typeface="Times New Roman" charset="0"/>
            </a:endParaRPr>
          </a:p>
        </p:txBody>
      </p:sp>
      <p:sp>
        <p:nvSpPr>
          <p:cNvPr id="450563" name="TextBox 27"/>
          <p:cNvSpPr txBox="1">
            <a:spLocks noChangeArrowheads="1"/>
          </p:cNvSpPr>
          <p:nvPr/>
        </p:nvSpPr>
        <p:spPr bwMode="auto">
          <a:xfrm>
            <a:off x="7988300" y="442913"/>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34" name="Title 33"/>
          <p:cNvSpPr>
            <a:spLocks noGrp="1"/>
          </p:cNvSpPr>
          <p:nvPr>
            <p:ph type="title" idx="4294967295"/>
          </p:nvPr>
        </p:nvSpPr>
        <p:spPr>
          <a:xfrm>
            <a:off x="0" y="104516"/>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endPar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80" name="Text Box 19"/>
          <p:cNvSpPr txBox="1">
            <a:spLocks noChangeArrowheads="1"/>
          </p:cNvSpPr>
          <p:nvPr/>
        </p:nvSpPr>
        <p:spPr bwMode="auto">
          <a:xfrm>
            <a:off x="152400" y="5954713"/>
            <a:ext cx="1800225" cy="36988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800" b="1" dirty="0" err="1">
                <a:solidFill>
                  <a:prstClr val="black"/>
                </a:solidFill>
                <a:latin typeface="SimSun" panose="02010600030101010101" pitchFamily="2" charset="-122"/>
                <a:ea typeface="SimSun" panose="02010600030101010101" pitchFamily="2" charset="-122"/>
              </a:rPr>
              <a:t>保罗书信</a:t>
            </a:r>
            <a:endParaRPr lang="en-US" sz="1800" b="1" dirty="0">
              <a:solidFill>
                <a:srgbClr val="000000"/>
              </a:solidFill>
              <a:latin typeface="SimSun" panose="02010600030101010101" pitchFamily="2" charset="-122"/>
              <a:ea typeface="SimSun" panose="02010600030101010101" pitchFamily="2" charset="-122"/>
              <a:cs typeface="Times New Roman" charset="0"/>
            </a:endParaRPr>
          </a:p>
        </p:txBody>
      </p:sp>
      <p:sp>
        <p:nvSpPr>
          <p:cNvPr id="70" name="Text Box 10"/>
          <p:cNvSpPr txBox="1">
            <a:spLocks noChangeArrowheads="1"/>
          </p:cNvSpPr>
          <p:nvPr/>
        </p:nvSpPr>
        <p:spPr bwMode="auto">
          <a:xfrm>
            <a:off x="2286000" y="6386513"/>
            <a:ext cx="9906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a:t>
            </a:r>
            <a:endParaRPr lang="en-US" sz="2000" b="1" dirty="0">
              <a:solidFill>
                <a:srgbClr val="FFFFFF"/>
              </a:solidFill>
              <a:latin typeface="Arial Narrow" charset="0"/>
              <a:cs typeface="Times New Roman" charset="0"/>
            </a:endParaRPr>
          </a:p>
        </p:txBody>
      </p:sp>
      <p:sp>
        <p:nvSpPr>
          <p:cNvPr id="350217" name="Text Box 20"/>
          <p:cNvSpPr txBox="1">
            <a:spLocks noChangeArrowheads="1"/>
          </p:cNvSpPr>
          <p:nvPr/>
        </p:nvSpPr>
        <p:spPr bwMode="auto">
          <a:xfrm>
            <a:off x="3352800" y="590708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旅程</a:t>
            </a:r>
            <a:endParaRPr lang="en-US" alt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45057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latin typeface="Arial Narrow" charset="0"/>
                <a:ea typeface="MS PGothic" charset="0"/>
                <a:cs typeface="Times New Roman" charset="0"/>
              </a:rPr>
              <a:t>1234</a:t>
            </a:r>
            <a:endParaRPr lang="en-US" sz="1000" b="1">
              <a:latin typeface="Arial Narrow" charset="0"/>
              <a:ea typeface="MS PGothic" charset="0"/>
              <a:cs typeface="Times New Roman" charset="0"/>
            </a:endParaRPr>
          </a:p>
        </p:txBody>
      </p:sp>
      <p:sp>
        <p:nvSpPr>
          <p:cNvPr id="350219"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监禁</a:t>
            </a:r>
            <a:endParaRPr 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grpSp>
        <p:nvGrpSpPr>
          <p:cNvPr id="2" name="Group 1"/>
          <p:cNvGrpSpPr>
            <a:grpSpLocks/>
          </p:cNvGrpSpPr>
          <p:nvPr/>
        </p:nvGrpSpPr>
        <p:grpSpPr bwMode="auto">
          <a:xfrm>
            <a:off x="3284538" y="2852738"/>
            <a:ext cx="792162" cy="1709737"/>
            <a:chOff x="3387005" y="2852936"/>
            <a:chExt cx="792163" cy="1710155"/>
          </a:xfrm>
        </p:grpSpPr>
        <p:sp>
          <p:nvSpPr>
            <p:cNvPr id="69" name="Text Box 26"/>
            <p:cNvSpPr txBox="1">
              <a:spLocks noChangeArrowheads="1"/>
            </p:cNvSpPr>
            <p:nvPr/>
          </p:nvSpPr>
          <p:spPr bwMode="auto">
            <a:xfrm>
              <a:off x="3387005" y="3310248"/>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560"/>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871"/>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58420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600" b="1" dirty="0" err="1">
                <a:solidFill>
                  <a:prstClr val="black"/>
                </a:solidFill>
              </a:rPr>
              <a:t>提摩太后书</a:t>
            </a:r>
            <a:endParaRPr lang="en-US" sz="1600" b="1" dirty="0">
              <a:solidFill>
                <a:srgbClr val="000000"/>
              </a:solidFill>
              <a:latin typeface="Arial Narrow" charset="0"/>
              <a:cs typeface="Times New Roman" charset="0"/>
            </a:endParaRPr>
          </a:p>
        </p:txBody>
      </p:sp>
      <p:sp>
        <p:nvSpPr>
          <p:cNvPr id="450574"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21" name="Text Box 10"/>
          <p:cNvSpPr txBox="1">
            <a:spLocks noChangeArrowheads="1"/>
          </p:cNvSpPr>
          <p:nvPr/>
        </p:nvSpPr>
        <p:spPr bwMode="auto">
          <a:xfrm>
            <a:off x="3024188" y="996950"/>
            <a:ext cx="11049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60</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2</a:t>
            </a:r>
            <a:r>
              <a:rPr lang="en-US" sz="1200" dirty="0">
                <a:solidFill>
                  <a:srgbClr val="FFFFFF"/>
                </a:solidFill>
                <a:latin typeface="SimSun" panose="02010600030101010101" pitchFamily="2" charset="-122"/>
                <a:ea typeface="SimSun" panose="02010600030101010101" pitchFamily="2" charset="-122"/>
              </a:rPr>
              <a:t>月</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62</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3</a:t>
            </a:r>
            <a:r>
              <a:rPr lang="en-US" sz="1200" dirty="0">
                <a:solidFill>
                  <a:srgbClr val="FFFFFF"/>
                </a:solidFill>
                <a:latin typeface="SimSun" panose="02010600030101010101" pitchFamily="2" charset="-122"/>
                <a:ea typeface="SimSun" panose="02010600030101010101" pitchFamily="2" charset="-122"/>
              </a:rPr>
              <a:t>月</a:t>
            </a:r>
          </a:p>
          <a:p>
            <a:pPr algn="ctr" fontAlgn="auto" hangingPunct="1">
              <a:spcBef>
                <a:spcPts val="0"/>
              </a:spcBef>
              <a:spcAft>
                <a:spcPts val="0"/>
              </a:spcAft>
              <a:defRPr/>
            </a:pPr>
            <a:r>
              <a:rPr lang="en-US" dirty="0">
                <a:solidFill>
                  <a:srgbClr val="FFFFFF"/>
                </a:solidFill>
                <a:latin typeface="Arial Narrow" charset="0"/>
                <a:cs typeface="Times New Roman" charset="0"/>
              </a:rPr>
              <a:t>1</a:t>
            </a:r>
            <a:br>
              <a:rPr lang="en-US" dirty="0">
                <a:solidFill>
                  <a:srgbClr val="FFFFFF"/>
                </a:solidFill>
                <a:latin typeface="Arial Narrow" charset="0"/>
                <a:cs typeface="Times New Roman" charset="0"/>
              </a:rPr>
            </a:br>
            <a:r>
              <a:rPr lang="en-US" dirty="0" err="1">
                <a:solidFill>
                  <a:srgbClr val="FFFFFF"/>
                </a:solidFill>
              </a:rPr>
              <a:t>罗马</a:t>
            </a:r>
            <a:endParaRPr lang="en-US" dirty="0">
              <a:solidFill>
                <a:srgbClr val="FFFFFF"/>
              </a:solidFill>
              <a:latin typeface="Arial Narrow" charset="0"/>
              <a:cs typeface="Times New Roman" charset="0"/>
            </a:endParaRPr>
          </a:p>
          <a:p>
            <a:pPr algn="ctr" fontAlgn="auto" hangingPunct="1">
              <a:spcBef>
                <a:spcPct val="50000"/>
              </a:spcBef>
              <a:spcAft>
                <a:spcPts val="0"/>
              </a:spcAft>
              <a:defRPr/>
            </a:pPr>
            <a:endParaRPr lang="en-US" sz="1000" dirty="0">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65200"/>
            <a:ext cx="1128712" cy="137001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endParaRPr lang="en-US" sz="11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67</a:t>
            </a:r>
            <a:r>
              <a:rPr lang="en-US" sz="1200" dirty="0" err="1">
                <a:solidFill>
                  <a:srgbClr val="FFFFFF"/>
                </a:solidFill>
                <a:latin typeface="SimSun" panose="02010600030101010101" pitchFamily="2" charset="-122"/>
                <a:ea typeface="SimSun" panose="02010600030101010101" pitchFamily="2" charset="-122"/>
              </a:rPr>
              <a:t>年秋季</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68</a:t>
            </a:r>
            <a:r>
              <a:rPr lang="en-US" sz="1200" dirty="0" err="1">
                <a:solidFill>
                  <a:srgbClr val="FFFFFF"/>
                </a:solidFill>
                <a:latin typeface="SimSun" panose="02010600030101010101" pitchFamily="2" charset="-122"/>
                <a:ea typeface="SimSun" panose="02010600030101010101" pitchFamily="2" charset="-122"/>
              </a:rPr>
              <a:t>年春季</a:t>
            </a:r>
            <a:endParaRPr lang="en-US" sz="12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dirty="0">
                <a:solidFill>
                  <a:srgbClr val="FFFFFF"/>
                </a:solidFill>
                <a:latin typeface="Arial Narrow" charset="0"/>
                <a:cs typeface="Times New Roman" charset="0"/>
              </a:rPr>
              <a:t>2</a:t>
            </a:r>
            <a:br>
              <a:rPr lang="en-US" dirty="0">
                <a:solidFill>
                  <a:srgbClr val="FFFFFF"/>
                </a:solidFill>
                <a:latin typeface="Arial Narrow" charset="0"/>
                <a:cs typeface="Times New Roman" charset="0"/>
              </a:rPr>
            </a:br>
            <a:r>
              <a:rPr lang="en-US" sz="2000" dirty="0" err="1">
                <a:solidFill>
                  <a:srgbClr val="FFFFFF"/>
                </a:solidFill>
              </a:rPr>
              <a:t>罗马</a:t>
            </a:r>
            <a:endParaRPr lang="en-US" sz="2000" dirty="0">
              <a:solidFill>
                <a:srgbClr val="FFFFFF"/>
              </a:solidFill>
              <a:latin typeface="Arial Narrow" charset="0"/>
              <a:cs typeface="Times New Roman" charset="0"/>
            </a:endParaRPr>
          </a:p>
          <a:p>
            <a:pPr algn="ctr" fontAlgn="auto" hangingPunct="1">
              <a:spcBef>
                <a:spcPts val="0"/>
              </a:spcBef>
              <a:spcAft>
                <a:spcPts val="0"/>
              </a:spcAft>
              <a:defRPr/>
            </a:pPr>
            <a:endParaRPr lang="en-US" sz="1000" dirty="0">
              <a:solidFill>
                <a:srgbClr val="FFFFFF"/>
              </a:solidFill>
              <a:latin typeface="Arial Narrow" charset="0"/>
              <a:cs typeface="Times New Roman" charset="0"/>
            </a:endParaRPr>
          </a:p>
        </p:txBody>
      </p:sp>
      <p:sp>
        <p:nvSpPr>
          <p:cNvPr id="450577" name="Text Box 9"/>
          <p:cNvSpPr txBox="1">
            <a:spLocks noChangeArrowheads="1"/>
          </p:cNvSpPr>
          <p:nvPr/>
        </p:nvSpPr>
        <p:spPr bwMode="auto">
          <a:xfrm>
            <a:off x="4122738" y="950913"/>
            <a:ext cx="1058862"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000" b="1">
              <a:latin typeface="Times New Roman" charset="0"/>
              <a:ea typeface="MS PGothic" charset="0"/>
              <a:cs typeface="Times New Roman" charset="0"/>
            </a:endParaRP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62</a:t>
            </a:r>
            <a:r>
              <a:rPr lang="en-US" sz="1000" b="1">
                <a:latin typeface="Times New Roman" charset="0"/>
                <a:ea typeface="MS PGothic" charset="0"/>
                <a:cs typeface="Times New Roman" charset="0"/>
              </a:rPr>
              <a:t>年春季</a:t>
            </a:r>
            <a:r>
              <a:rPr lang="en-US" altLang="ja-JP" sz="1000" b="1">
                <a:latin typeface="Times New Roman" charset="0"/>
                <a:ea typeface="MS PGothic" charset="0"/>
                <a:cs typeface="Times New Roman" charset="0"/>
              </a:rPr>
              <a:t>--</a:t>
            </a: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67</a:t>
            </a:r>
            <a:r>
              <a:rPr lang="en-US" sz="1000" b="1">
                <a:latin typeface="Times New Roman" charset="0"/>
                <a:ea typeface="MS PGothic" charset="0"/>
                <a:cs typeface="Times New Roman" charset="0"/>
              </a:rPr>
              <a:t>年秋季</a:t>
            </a:r>
            <a:endParaRPr lang="en-US" altLang="ja-JP" sz="1000" b="1">
              <a:latin typeface="Times New Roman" charset="0"/>
              <a:ea typeface="MS PGothic" charset="0"/>
              <a:cs typeface="Times New Roman" charset="0"/>
            </a:endParaRPr>
          </a:p>
          <a:p>
            <a:pPr algn="ctr" eaLnBrk="1" hangingPunct="1"/>
            <a:r>
              <a:rPr lang="en-US" sz="2000" b="1">
                <a:latin typeface="Arial Narrow" charset="0"/>
                <a:ea typeface="MS PGothic" charset="0"/>
                <a:cs typeface="Times New Roman" charset="0"/>
              </a:rPr>
              <a:t>4</a:t>
            </a:r>
          </a:p>
          <a:p>
            <a:pPr algn="ctr" eaLnBrk="1" hangingPunct="1"/>
            <a:r>
              <a:rPr lang="en-US" sz="2000" b="1">
                <a:latin typeface="SimSun" charset="0"/>
                <a:ea typeface="SimSun" charset="0"/>
                <a:cs typeface="Times New Roman" charset="0"/>
              </a:rPr>
              <a:t>西班牙</a:t>
            </a:r>
            <a:endParaRPr lang="en-US" altLang="ja-JP" sz="2000" b="1">
              <a:latin typeface="SimSun" charset="0"/>
              <a:ea typeface="SimSun" charset="0"/>
              <a:cs typeface="Times New Roman" charset="0"/>
            </a:endParaRPr>
          </a:p>
          <a:p>
            <a:pPr algn="ctr" eaLnBrk="1" hangingPunct="1"/>
            <a:endParaRPr lang="en-US" sz="2000" b="1">
              <a:latin typeface="SimSun" charset="0"/>
              <a:ea typeface="SimSun" charset="0"/>
              <a:cs typeface="Times New Roman" charset="0"/>
            </a:endParaRPr>
          </a:p>
        </p:txBody>
      </p:sp>
      <p:sp>
        <p:nvSpPr>
          <p:cNvPr id="450578" name="Rectangle 2"/>
          <p:cNvSpPr>
            <a:spLocks noChangeArrowheads="1"/>
          </p:cNvSpPr>
          <p:nvPr/>
        </p:nvSpPr>
        <p:spPr bwMode="auto">
          <a:xfrm>
            <a:off x="3221038" y="2868613"/>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以弗所书</a:t>
            </a:r>
          </a:p>
        </p:txBody>
      </p:sp>
      <p:sp>
        <p:nvSpPr>
          <p:cNvPr id="450579" name="Rectangle 3"/>
          <p:cNvSpPr>
            <a:spLocks noChangeArrowheads="1"/>
          </p:cNvSpPr>
          <p:nvPr/>
        </p:nvSpPr>
        <p:spPr bwMode="auto">
          <a:xfrm>
            <a:off x="3189288" y="3309938"/>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600" b="1">
                <a:latin typeface="Calibri" charset="0"/>
                <a:cs typeface="Times New Roman" charset="0"/>
              </a:rPr>
              <a:t>歌罗西书</a:t>
            </a:r>
          </a:p>
        </p:txBody>
      </p:sp>
      <p:sp>
        <p:nvSpPr>
          <p:cNvPr id="450580" name="Rectangle 4"/>
          <p:cNvSpPr>
            <a:spLocks noChangeArrowheads="1"/>
          </p:cNvSpPr>
          <p:nvPr/>
        </p:nvSpPr>
        <p:spPr bwMode="auto">
          <a:xfrm>
            <a:off x="3182938" y="4254500"/>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腓立比书</a:t>
            </a:r>
          </a:p>
        </p:txBody>
      </p:sp>
      <p:sp>
        <p:nvSpPr>
          <p:cNvPr id="450581" name="Rectangle 5"/>
          <p:cNvSpPr>
            <a:spLocks noChangeArrowheads="1"/>
          </p:cNvSpPr>
          <p:nvPr/>
        </p:nvSpPr>
        <p:spPr bwMode="auto">
          <a:xfrm>
            <a:off x="3189288" y="3767138"/>
            <a:ext cx="954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500" b="1">
                <a:latin typeface="Calibri" charset="0"/>
                <a:cs typeface="Times New Roman" charset="0"/>
              </a:rPr>
              <a:t>腓利门书</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b="1">
              <a:latin typeface="Arial" charset="0"/>
              <a:ea typeface="MS PGothic" charset="0"/>
              <a:cs typeface="Times New Roman" charset="0"/>
            </a:endParaRPr>
          </a:p>
        </p:txBody>
      </p:sp>
      <p:sp>
        <p:nvSpPr>
          <p:cNvPr id="451586"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451587" name="Text Box 10"/>
          <p:cNvSpPr txBox="1">
            <a:spLocks noChangeArrowheads="1"/>
          </p:cNvSpPr>
          <p:nvPr/>
        </p:nvSpPr>
        <p:spPr bwMode="auto">
          <a:xfrm>
            <a:off x="31384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200">
              <a:solidFill>
                <a:srgbClr val="FFFFFF"/>
              </a:solidFill>
              <a:latin typeface="SimSun" charset="0"/>
              <a:ea typeface="SimSun" charset="0"/>
              <a:cs typeface="SimSun" charset="0"/>
            </a:endParaRPr>
          </a:p>
          <a:p>
            <a:pPr algn="ctr" eaLnBrk="1" hangingPunct="1"/>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60</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2</a:t>
            </a:r>
            <a:r>
              <a:rPr lang="en-US" sz="1200">
                <a:solidFill>
                  <a:srgbClr val="FFFFFF"/>
                </a:solidFill>
                <a:latin typeface="SimSun" charset="0"/>
                <a:ea typeface="SimSun" charset="0"/>
                <a:cs typeface="SimSun" charset="0"/>
              </a:rPr>
              <a:t>月</a:t>
            </a:r>
            <a:r>
              <a:rPr lang="en-US" altLang="ja-JP" sz="1200">
                <a:solidFill>
                  <a:srgbClr val="FFFFFF"/>
                </a:solidFill>
                <a:latin typeface="SimSun" charset="0"/>
                <a:ea typeface="SimSun" charset="0"/>
                <a:cs typeface="SimSun" charset="0"/>
              </a:rPr>
              <a:t>-</a:t>
            </a:r>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62</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3</a:t>
            </a:r>
            <a:r>
              <a:rPr lang="en-US" sz="1200">
                <a:solidFill>
                  <a:srgbClr val="FFFFFF"/>
                </a:solidFill>
                <a:latin typeface="SimSun" charset="0"/>
                <a:ea typeface="SimSun" charset="0"/>
                <a:cs typeface="SimSun" charset="0"/>
              </a:rPr>
              <a:t>月</a:t>
            </a:r>
            <a:endParaRPr lang="en-US" altLang="ja-JP" sz="1200">
              <a:solidFill>
                <a:srgbClr val="FFFFFF"/>
              </a:solidFill>
              <a:latin typeface="SimSun" charset="0"/>
              <a:ea typeface="SimSun" charset="0"/>
              <a:cs typeface="SimSun" charset="0"/>
            </a:endParaRPr>
          </a:p>
          <a:p>
            <a:pPr algn="ctr" eaLnBrk="1" hangingPunct="1"/>
            <a:r>
              <a:rPr lang="en-US" sz="2400">
                <a:solidFill>
                  <a:srgbClr val="FFFFFF"/>
                </a:solidFill>
                <a:latin typeface="Arial Narrow" charset="0"/>
                <a:cs typeface="Times New Roman" charset="0"/>
              </a:rPr>
              <a:t>1</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8" name="Text Box 11"/>
          <p:cNvSpPr txBox="1">
            <a:spLocks noChangeArrowheads="1"/>
          </p:cNvSpPr>
          <p:nvPr/>
        </p:nvSpPr>
        <p:spPr bwMode="auto">
          <a:xfrm>
            <a:off x="51196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1200">
                <a:solidFill>
                  <a:srgbClr val="FFFFFF"/>
                </a:solidFill>
                <a:latin typeface="Arial" charset="0"/>
              </a:rPr>
              <a:t>公元</a:t>
            </a:r>
            <a:r>
              <a:rPr lang="en-US" altLang="ja-JP" sz="1200">
                <a:solidFill>
                  <a:srgbClr val="FFFFFF"/>
                </a:solidFill>
                <a:latin typeface="Arial" charset="0"/>
              </a:rPr>
              <a:t>67</a:t>
            </a:r>
            <a:r>
              <a:rPr lang="en-US" sz="1200">
                <a:solidFill>
                  <a:srgbClr val="FFFFFF"/>
                </a:solidFill>
                <a:latin typeface="Arial" charset="0"/>
              </a:rPr>
              <a:t>年秋季</a:t>
            </a:r>
            <a:r>
              <a:rPr lang="en-US" altLang="ja-JP" sz="1200">
                <a:solidFill>
                  <a:srgbClr val="FFFFFF"/>
                </a:solidFill>
                <a:latin typeface="Arial" charset="0"/>
              </a:rPr>
              <a:t>-</a:t>
            </a:r>
            <a:r>
              <a:rPr lang="en-US" sz="1200">
                <a:solidFill>
                  <a:srgbClr val="FFFFFF"/>
                </a:solidFill>
                <a:latin typeface="Arial" charset="0"/>
              </a:rPr>
              <a:t>公元</a:t>
            </a:r>
            <a:r>
              <a:rPr lang="en-US" altLang="ja-JP" sz="1200">
                <a:solidFill>
                  <a:srgbClr val="FFFFFF"/>
                </a:solidFill>
                <a:latin typeface="Arial" charset="0"/>
              </a:rPr>
              <a:t>68</a:t>
            </a:r>
            <a:r>
              <a:rPr lang="en-US" sz="1200">
                <a:solidFill>
                  <a:srgbClr val="FFFFFF"/>
                </a:solidFill>
                <a:latin typeface="Arial" charset="0"/>
              </a:rPr>
              <a:t>年春季</a:t>
            </a:r>
            <a:endParaRPr lang="en-US" altLang="ja-JP" sz="1200">
              <a:solidFill>
                <a:srgbClr val="FFFFFF"/>
              </a:solidFill>
              <a:latin typeface="Arial" charset="0"/>
            </a:endParaRPr>
          </a:p>
          <a:p>
            <a:pPr algn="ctr" eaLnBrk="1" hangingPunct="1"/>
            <a:r>
              <a:rPr lang="en-US" sz="2400">
                <a:solidFill>
                  <a:srgbClr val="FFFFFF"/>
                </a:solidFill>
                <a:latin typeface="Arial Narrow" charset="0"/>
                <a:cs typeface="Times New Roman" charset="0"/>
              </a:rPr>
              <a:t>2</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451590" name="Text Box 9"/>
          <p:cNvSpPr txBox="1">
            <a:spLocks noChangeArrowheads="1"/>
          </p:cNvSpPr>
          <p:nvPr/>
        </p:nvSpPr>
        <p:spPr bwMode="auto">
          <a:xfrm>
            <a:off x="4129088" y="950913"/>
            <a:ext cx="990600"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100" b="1">
              <a:latin typeface="Times New Roman" charset="0"/>
              <a:ea typeface="MS PGothic" charset="0"/>
              <a:cs typeface="Times New Roman" charset="0"/>
            </a:endParaRPr>
          </a:p>
          <a:p>
            <a:pPr algn="ctr" eaLnBrk="1" hangingPunct="1"/>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62</a:t>
            </a:r>
            <a:r>
              <a:rPr lang="en-US" sz="1100" b="1">
                <a:latin typeface="Times New Roman" charset="0"/>
                <a:ea typeface="MS PGothic" charset="0"/>
                <a:cs typeface="Times New Roman" charset="0"/>
              </a:rPr>
              <a:t>年春季</a:t>
            </a:r>
            <a:r>
              <a:rPr lang="en-US" altLang="ja-JP" sz="1100" b="1">
                <a:latin typeface="Times New Roman" charset="0"/>
                <a:ea typeface="MS PGothic" charset="0"/>
                <a:cs typeface="Times New Roman" charset="0"/>
              </a:rPr>
              <a:t>-</a:t>
            </a:r>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67</a:t>
            </a:r>
            <a:r>
              <a:rPr lang="en-US" sz="1100" b="1">
                <a:latin typeface="Times New Roman" charset="0"/>
                <a:ea typeface="MS PGothic" charset="0"/>
                <a:cs typeface="Times New Roman" charset="0"/>
              </a:rPr>
              <a:t>年秋季</a:t>
            </a:r>
            <a:endParaRPr lang="en-US" altLang="ja-JP" sz="1100" b="1">
              <a:latin typeface="Times New Roman" charset="0"/>
              <a:ea typeface="MS PGothic" charset="0"/>
              <a:cs typeface="Times New Roman" charset="0"/>
            </a:endParaRPr>
          </a:p>
          <a:p>
            <a:pPr algn="ctr" eaLnBrk="1" hangingPunct="1"/>
            <a:r>
              <a:rPr lang="en-US" sz="2400" b="1">
                <a:latin typeface="Arial Narrow" charset="0"/>
                <a:ea typeface="MS PGothic" charset="0"/>
                <a:cs typeface="Times New Roman" charset="0"/>
              </a:rPr>
              <a:t>4</a:t>
            </a:r>
            <a:br>
              <a:rPr lang="en-US" sz="2400" b="1">
                <a:latin typeface="Arial Narrow" charset="0"/>
                <a:ea typeface="MS PGothic" charset="0"/>
                <a:cs typeface="Times New Roman" charset="0"/>
              </a:rPr>
            </a:br>
            <a:r>
              <a:rPr lang="en-US" sz="1800" b="1">
                <a:latin typeface="SimSun" charset="0"/>
                <a:ea typeface="SimSun" charset="0"/>
                <a:cs typeface="Times New Roman" charset="0"/>
              </a:rPr>
              <a:t>西班牙</a:t>
            </a:r>
            <a:endParaRPr lang="en-US" altLang="ja-JP" sz="2400" b="1">
              <a:latin typeface="Arial Narrow" charset="0"/>
              <a:ea typeface="MS PGothic" charset="0"/>
              <a:cs typeface="Times New Roman" charset="0"/>
            </a:endParaRPr>
          </a:p>
          <a:p>
            <a:pPr algn="ctr" eaLnBrk="1" hangingPunct="1">
              <a:spcBef>
                <a:spcPct val="50000"/>
              </a:spcBef>
            </a:pPr>
            <a:endParaRPr lang="en-US" sz="1000" b="1">
              <a:latin typeface="Arial Narrow" charset="0"/>
              <a:ea typeface="MS PGothic" charset="0"/>
              <a:cs typeface="Times New Roman" charset="0"/>
            </a:endParaRPr>
          </a:p>
        </p:txBody>
      </p:sp>
      <p:sp>
        <p:nvSpPr>
          <p:cNvPr id="34" name="Title 33"/>
          <p:cNvSpPr>
            <a:spLocks noGrp="1"/>
          </p:cNvSpPr>
          <p:nvPr>
            <p:ph type="title" idx="4294967295"/>
          </p:nvPr>
        </p:nvSpPr>
        <p:spPr>
          <a:xfrm>
            <a:off x="0" y="298450"/>
            <a:ext cx="7772400" cy="52387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rtlCol="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defRPr/>
            </a:pP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公元</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67</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-68</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20" name="TextBox 27"/>
          <p:cNvSpPr txBox="1">
            <a:spLocks noChangeArrowheads="1"/>
          </p:cNvSpPr>
          <p:nvPr/>
        </p:nvSpPr>
        <p:spPr bwMode="auto">
          <a:xfrm>
            <a:off x="3152775" y="3482975"/>
            <a:ext cx="409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大火前</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大火后</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公元</a:t>
            </a:r>
            <a:r>
              <a:rPr lang="en-US" altLang="ja-JP" sz="2000" b="1">
                <a:solidFill>
                  <a:srgbClr val="FFFFFF"/>
                </a:solidFill>
                <a:latin typeface="SimSun" charset="0"/>
                <a:ea typeface="SimSun" charset="0"/>
                <a:cs typeface="Times New Roman" charset="0"/>
              </a:rPr>
              <a:t>64</a:t>
            </a:r>
            <a:r>
              <a:rPr lang="en-US" sz="2000" b="1">
                <a:solidFill>
                  <a:srgbClr val="FFFFFF"/>
                </a:solidFill>
                <a:latin typeface="SimSun" charset="0"/>
                <a:ea typeface="SimSun" charset="0"/>
                <a:cs typeface="Times New Roman" charset="0"/>
              </a:rPr>
              <a:t>年罗马大火</a:t>
            </a:r>
            <a:endParaRPr lang="en-US" sz="2000" b="1">
              <a:solidFill>
                <a:srgbClr val="FFFFFF"/>
              </a:solidFill>
              <a:latin typeface="SimSun" charset="0"/>
              <a:cs typeface="Arial" charset="0"/>
            </a:endParaRPr>
          </a:p>
        </p:txBody>
      </p:sp>
      <p:sp>
        <p:nvSpPr>
          <p:cNvPr id="23" name="TextBox 27"/>
          <p:cNvSpPr txBox="1">
            <a:spLocks noChangeArrowheads="1"/>
          </p:cNvSpPr>
          <p:nvPr/>
        </p:nvSpPr>
        <p:spPr bwMode="auto">
          <a:xfrm>
            <a:off x="3152775" y="4184650"/>
            <a:ext cx="455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犹太教派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大多是外邦人</a:t>
            </a:r>
            <a:endParaRPr lang="en-US" sz="2000" b="1">
              <a:solidFill>
                <a:srgbClr val="FFFFFF"/>
              </a:solidFill>
              <a:latin typeface="SimSun" charset="0"/>
              <a:cs typeface="Arial" charset="0"/>
            </a:endParaRP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基督徒的意见</a:t>
            </a:r>
          </a:p>
        </p:txBody>
      </p:sp>
      <p:sp>
        <p:nvSpPr>
          <p:cNvPr id="26" name="TextBox 27"/>
          <p:cNvSpPr txBox="1">
            <a:spLocks noChangeArrowheads="1"/>
          </p:cNvSpPr>
          <p:nvPr/>
        </p:nvSpPr>
        <p:spPr bwMode="auto">
          <a:xfrm>
            <a:off x="2916238" y="4887913"/>
            <a:ext cx="516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  保护</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无约束的迫害</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7" name="TextBox 27"/>
          <p:cNvSpPr txBox="1">
            <a:spLocks noChangeArrowheads="1"/>
          </p:cNvSpPr>
          <p:nvPr/>
        </p:nvSpPr>
        <p:spPr bwMode="auto">
          <a:xfrm>
            <a:off x="76200" y="4887913"/>
            <a:ext cx="317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罗马政府对基督徒的态度</a:t>
            </a:r>
          </a:p>
        </p:txBody>
      </p:sp>
      <p:sp>
        <p:nvSpPr>
          <p:cNvPr id="30" name="TextBox 27"/>
          <p:cNvSpPr txBox="1">
            <a:spLocks noChangeArrowheads="1"/>
          </p:cNvSpPr>
          <p:nvPr/>
        </p:nvSpPr>
        <p:spPr bwMode="auto">
          <a:xfrm>
            <a:off x="65088" y="5589588"/>
            <a:ext cx="307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罗马政府对基督徒的迫害</a:t>
            </a:r>
          </a:p>
        </p:txBody>
      </p:sp>
      <p:sp>
        <p:nvSpPr>
          <p:cNvPr id="32" name="TextBox 27"/>
          <p:cNvSpPr txBox="1">
            <a:spLocks noChangeArrowheads="1"/>
          </p:cNvSpPr>
          <p:nvPr/>
        </p:nvSpPr>
        <p:spPr bwMode="auto">
          <a:xfrm>
            <a:off x="3197225" y="2781300"/>
            <a:ext cx="4556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稳定</a:t>
            </a: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发疯</a:t>
            </a:r>
            <a:endPar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a:p>
            <a:pPr eaLnBrk="1" fontAlgn="auto" hangingPunct="1">
              <a:spcBef>
                <a:spcPct val="0"/>
              </a:spcBef>
              <a:spcAft>
                <a:spcPts val="0"/>
              </a:spcAft>
              <a:buFontTx/>
              <a:buNone/>
              <a:defRPr/>
            </a:pP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srgbClr val="FFFFFF"/>
              </a:solidFill>
              <a:latin typeface="Arial" pitchFamily="34" charset="0"/>
              <a:cs typeface="Arial" pitchFamily="34" charset="0"/>
            </a:endParaRPr>
          </a:p>
        </p:txBody>
      </p:sp>
      <p:sp>
        <p:nvSpPr>
          <p:cNvPr id="33" name="TextBox 27"/>
          <p:cNvSpPr txBox="1">
            <a:spLocks noChangeArrowheads="1"/>
          </p:cNvSpPr>
          <p:nvPr/>
        </p:nvSpPr>
        <p:spPr bwMode="auto">
          <a:xfrm>
            <a:off x="179388" y="2781300"/>
            <a:ext cx="2879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罗马皇帝尼</a:t>
            </a:r>
            <a:r>
              <a:rPr lang="ja-JP" altLang="en-US" sz="2000" b="1" dirty="0">
                <a:solidFill>
                  <a:prstClr val="white"/>
                </a:solidFill>
                <a:latin typeface="SimSun" panose="02010600030101010101" pitchFamily="2" charset="-122"/>
                <a:ea typeface="SimSun" panose="02010600030101010101" pitchFamily="2" charset="-122"/>
                <a:sym typeface="MS PGothic" pitchFamily="34" charset="-128"/>
              </a:rPr>
              <a:t>罗</a:t>
            </a: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心理健康</a:t>
            </a:r>
            <a:r>
              <a:rPr lang="en-SG" sz="2200"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36" name="TextBox 27"/>
          <p:cNvSpPr txBox="1">
            <a:spLocks noChangeArrowheads="1"/>
          </p:cNvSpPr>
          <p:nvPr/>
        </p:nvSpPr>
        <p:spPr bwMode="auto">
          <a:xfrm>
            <a:off x="3138488" y="6269038"/>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被释放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斩首</a:t>
            </a:r>
            <a:endParaRPr lang="en-US" altLang="ja-JP" sz="2000" b="1">
              <a:solidFill>
                <a:srgbClr val="FFFFFF"/>
              </a:solidFill>
              <a:latin typeface="SimSun" charset="0"/>
              <a:ea typeface="SimSun" charset="0"/>
              <a:cs typeface="Times New Roman" charset="0"/>
            </a:endParaRPr>
          </a:p>
          <a:p>
            <a:pPr algn="l" eaLnBrk="1" hangingPunct="1"/>
            <a:endParaRPr lang="en-US" sz="2000" b="1">
              <a:solidFill>
                <a:srgbClr val="FFFFFF"/>
              </a:solidFill>
              <a:latin typeface="SimSun" charset="0"/>
              <a:cs typeface="Arial" charset="0"/>
            </a:endParaRP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保罗的下场</a:t>
            </a:r>
          </a:p>
        </p:txBody>
      </p:sp>
      <p:sp>
        <p:nvSpPr>
          <p:cNvPr id="2" name="Rectangle 1"/>
          <p:cNvSpPr/>
          <p:nvPr/>
        </p:nvSpPr>
        <p:spPr>
          <a:xfrm>
            <a:off x="-887413" y="-482600"/>
            <a:ext cx="2286001" cy="708025"/>
          </a:xfrm>
          <a:prstGeom prst="rect">
            <a:avLst/>
          </a:prstGeom>
        </p:spPr>
        <p:txBody>
          <a:bodyPr>
            <a:spAutoFit/>
          </a:bodyPr>
          <a:lstStyle/>
          <a:p>
            <a:pPr algn="l" fontAlgn="auto" hangingPunct="1">
              <a:spcBef>
                <a:spcPts val="0"/>
              </a:spcBef>
              <a:spcAft>
                <a:spcPts val="0"/>
              </a:spcAft>
              <a:defRPr/>
            </a:pPr>
            <a:r>
              <a:rPr lang="en-US" sz="2000"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罗马皇帝尼禄心理健康</a:t>
            </a:r>
            <a:endParaRPr lang="en-US" sz="1800" dirty="0">
              <a:solidFill>
                <a:prstClr val="black"/>
              </a:solidFill>
              <a:latin typeface="Calibri"/>
              <a:ea typeface="+mn-ea"/>
              <a:cs typeface="+mn-cs"/>
            </a:endParaRPr>
          </a:p>
        </p:txBody>
      </p:sp>
      <p:sp>
        <p:nvSpPr>
          <p:cNvPr id="3" name="Rectangle 2"/>
          <p:cNvSpPr/>
          <p:nvPr/>
        </p:nvSpPr>
        <p:spPr>
          <a:xfrm>
            <a:off x="3175000" y="5589588"/>
            <a:ext cx="3441700" cy="369887"/>
          </a:xfrm>
          <a:prstGeom prst="rect">
            <a:avLst/>
          </a:prstGeom>
        </p:spPr>
        <p:txBody>
          <a:bodyPr wrap="none">
            <a:spAutoFit/>
          </a:bodyPr>
          <a:lstStyle/>
          <a:p>
            <a:pPr algn="l" fontAlgn="auto" hangingPunct="1">
              <a:spcBef>
                <a:spcPts val="0"/>
              </a:spcBef>
              <a:spcAft>
                <a:spcPts val="0"/>
              </a:spcAft>
              <a:defRPr/>
            </a:pP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罕见</a:t>
            </a:r>
            <a:r>
              <a:rPr lang="en-SG"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	           </a:t>
            </a: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广泛普及</a:t>
            </a:r>
            <a:endParaRPr lang="en-US"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p:bldP spid="27" grpId="0"/>
      <p:bldP spid="30" grpId="0"/>
      <p:bldP spid="32" grpId="0"/>
      <p:bldP spid="33"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79512" y="1708635"/>
            <a:ext cx="879122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在短短的四章里，耶稣被称为主十六次</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(e.g., 1:8; 2:19; 4:8),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因为保罗正因为宣讲基督的神性而面临死亡。</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7825934F-FC64-9C4A-B57F-B52CB2EF2D4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341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rot="619564">
            <a:off x="244475" y="3468688"/>
            <a:ext cx="9018588" cy="3100387"/>
          </a:xfrm>
          <a:prstGeom prst="rect">
            <a:avLst/>
          </a:prstGeom>
          <a:solidFill>
            <a:srgbClr val="8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不但如此，凡立志在基督耶稣里敬虔度日的，也都要受逼迫。只是作恶的，和迷惑人的，必越久越恶，他欺哄人也被人欺哄</a:t>
            </a:r>
            <a:r>
              <a:rPr lang="en-US" sz="3200" b="1"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3:12-13)</a:t>
            </a:r>
            <a:endParaRPr lang="en-US" sz="3200" b="1" dirty="0">
              <a:solidFill>
                <a:prstClr val="white"/>
              </a:solidFill>
              <a:latin typeface="SimSun" panose="02010600030101010101" pitchFamily="2" charset="-122"/>
              <a:ea typeface="SimSun" panose="02010600030101010101" pitchFamily="2" charset="-122"/>
            </a:endParaRPr>
          </a:p>
          <a:p>
            <a:pPr>
              <a:defRPr/>
            </a:pPr>
            <a:r>
              <a:rPr lang="en-SG" sz="3200" b="1" dirty="0">
                <a:solidFill>
                  <a:prstClr val="white"/>
                </a:solidFill>
                <a:latin typeface="SimSun" panose="02010600030101010101" pitchFamily="2" charset="-122"/>
                <a:ea typeface="SimSun" panose="02010600030101010101" pitchFamily="2" charset="-122"/>
              </a:rPr>
              <a:t> </a:t>
            </a: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5" name="Title 1"/>
          <p:cNvSpPr txBox="1">
            <a:spLocks/>
          </p:cNvSpPr>
          <p:nvPr/>
        </p:nvSpPr>
        <p:spPr bwMode="auto">
          <a:xfrm>
            <a:off x="0" y="1465263"/>
            <a:ext cx="9128125" cy="5943600"/>
          </a:xfrm>
          <a:prstGeom prst="rect">
            <a:avLst/>
          </a:prstGeom>
          <a:noFill/>
          <a:ln>
            <a:noFill/>
          </a:ln>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fontAlgn="auto" hangingPunct="1">
              <a:spcBef>
                <a:spcPts val="0"/>
              </a:spcBef>
              <a:spcAft>
                <a:spcPts val="0"/>
              </a:spcAft>
              <a:defRPr/>
            </a:pPr>
            <a:r>
              <a:rPr lang="en-US" sz="3300" b="1" dirty="0" err="1">
                <a:solidFill>
                  <a:srgbClr val="FFFFFF"/>
                </a:solidFill>
                <a:latin typeface="SimSun" panose="02010600030101010101" pitchFamily="2" charset="-122"/>
                <a:ea typeface="SimSun" panose="02010600030101010101" pitchFamily="2" charset="-122"/>
                <a:cs typeface="+mn-cs"/>
              </a:rPr>
              <a:t>你要赶紧的到我这里来。因为底马贪爱现今的世界，离弃我往帖撒罗尼迦去了。革勒士往加拉太去。提多往挞马太去</a:t>
            </a:r>
            <a:r>
              <a:rPr lang="en-US" sz="3300" b="1" dirty="0">
                <a:solidFill>
                  <a:srgbClr val="FFFFFF"/>
                </a:solidFill>
                <a:latin typeface="SimSun" panose="02010600030101010101" pitchFamily="2" charset="-122"/>
                <a:ea typeface="SimSun" panose="02010600030101010101" pitchFamily="2" charset="-122"/>
                <a:cs typeface="+mn-cs"/>
              </a:rPr>
              <a:t>。</a:t>
            </a:r>
          </a:p>
          <a:p>
            <a:pPr algn="ctr" fontAlgn="auto" hangingPunct="1">
              <a:spcBef>
                <a:spcPts val="0"/>
              </a:spcBef>
              <a:spcAft>
                <a:spcPts val="0"/>
              </a:spcAft>
              <a:defRPr/>
            </a:pPr>
            <a:r>
              <a:rPr lang="en-US" sz="3300" b="1" dirty="0">
                <a:solidFill>
                  <a:srgbClr val="FFFFFF"/>
                </a:solidFill>
                <a:latin typeface="SimSun" panose="02010600030101010101" pitchFamily="2" charset="-122"/>
                <a:ea typeface="SimSun" panose="02010600030101010101" pitchFamily="2" charset="-122"/>
                <a:cs typeface="+mn-cs"/>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algn="ctr" fontAlgn="auto" hangingPunct="1">
              <a:spcBef>
                <a:spcPts val="0"/>
              </a:spcBef>
              <a:spcAft>
                <a:spcPts val="0"/>
              </a:spcAft>
              <a:defRPr/>
            </a:pPr>
            <a:r>
              <a:rPr lang="en-US" sz="3000" b="1" dirty="0">
                <a:solidFill>
                  <a:srgbClr val="FFFFFF"/>
                </a:solidFill>
                <a:latin typeface="SimSun" panose="02010600030101010101" pitchFamily="2" charset="-122"/>
                <a:ea typeface="SimSun" panose="02010600030101010101" pitchFamily="2" charset="-122"/>
                <a:cs typeface="+mn-cs"/>
              </a:rPr>
              <a:t>(</a:t>
            </a:r>
            <a:r>
              <a:rPr lang="en-US" sz="3000" b="1" dirty="0" err="1">
                <a:solidFill>
                  <a:srgbClr val="FFFFFF"/>
                </a:solidFill>
                <a:latin typeface="SimSun" panose="02010600030101010101" pitchFamily="2" charset="-122"/>
                <a:ea typeface="SimSun" panose="02010600030101010101" pitchFamily="2" charset="-122"/>
                <a:cs typeface="+mn-cs"/>
              </a:rPr>
              <a:t>提摩太后书</a:t>
            </a:r>
            <a:r>
              <a:rPr lang="en-US" sz="3000" b="1" dirty="0">
                <a:solidFill>
                  <a:srgbClr val="FFFFFF"/>
                </a:solidFill>
                <a:latin typeface="SimSun" panose="02010600030101010101" pitchFamily="2" charset="-122"/>
                <a:ea typeface="SimSun" panose="02010600030101010101" pitchFamily="2" charset="-122"/>
                <a:cs typeface="+mn-cs"/>
              </a:rPr>
              <a:t> </a:t>
            </a:r>
            <a:r>
              <a:rPr lang="en-SG" sz="3000" b="1" dirty="0">
                <a:solidFill>
                  <a:srgbClr val="FFFFFF"/>
                </a:solidFill>
                <a:latin typeface="SimSun" panose="02010600030101010101" pitchFamily="2" charset="-122"/>
                <a:ea typeface="SimSun" panose="02010600030101010101" pitchFamily="2" charset="-122"/>
                <a:cs typeface="+mn-cs"/>
              </a:rPr>
              <a:t>4:9-15)</a:t>
            </a:r>
            <a:endParaRPr lang="en-US" sz="30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sz="33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altLang="en-US" sz="3300" b="1" dirty="0">
              <a:solidFill>
                <a:srgbClr val="FFFFFF"/>
              </a:solidFill>
              <a:effectLst>
                <a:outerShdw blurRad="38100" dist="38100" dir="2700000" algn="tl">
                  <a:srgbClr val="80808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p:nvPr>
        </p:nvSpPr>
        <p:spPr>
          <a:xfrm>
            <a:off x="0" y="3175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Paul's Second Imprisonment (AD 67-68)</a:t>
            </a:r>
          </a:p>
        </p:txBody>
      </p:sp>
      <p:sp>
        <p:nvSpPr>
          <p:cNvPr id="5" name="Title 1"/>
          <p:cNvSpPr txBox="1">
            <a:spLocks/>
          </p:cNvSpPr>
          <p:nvPr/>
        </p:nvSpPr>
        <p:spPr bwMode="auto">
          <a:xfrm>
            <a:off x="4787900" y="0"/>
            <a:ext cx="4356100" cy="68500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dirty="0">
                <a:solidFill>
                  <a:srgbClr val="FFFFFF"/>
                </a:solidFill>
                <a:latin typeface="SimSun" panose="02010600030101010101" pitchFamily="2" charset="-122"/>
                <a:ea typeface="SimSun" panose="02010600030101010101" pitchFamily="2" charset="-122"/>
              </a:rPr>
              <a:t>我初次申诉，没有人前来帮助我，大家竟都离弃我。但愿这罪不归与他们。惟有主站在我旁边，给我力量，使福音被我尽都传明，叫外邦人都听见。我也从狮子口里被救出来.</a:t>
            </a:r>
          </a:p>
          <a:p>
            <a:pPr>
              <a:defRPr/>
            </a:pP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a:p>
            <a:pPr>
              <a:defRPr/>
            </a:pPr>
            <a:r>
              <a:rPr lang="en-US" sz="2800" dirty="0">
                <a:solidFill>
                  <a:srgbClr val="FFFFFF"/>
                </a:solidFill>
                <a:latin typeface="SimSun" panose="02010600030101010101" pitchFamily="2" charset="-122"/>
                <a:ea typeface="SimSun" panose="02010600030101010101" pitchFamily="2" charset="-122"/>
              </a:rPr>
              <a:t>(</a:t>
            </a:r>
            <a:r>
              <a:rPr lang="en-US" sz="2800" dirty="0" err="1">
                <a:solidFill>
                  <a:srgbClr val="FFFFFF"/>
                </a:solidFill>
                <a:latin typeface="SimSun" panose="02010600030101010101" pitchFamily="2" charset="-122"/>
                <a:ea typeface="SimSun" panose="02010600030101010101" pitchFamily="2" charset="-122"/>
              </a:rPr>
              <a:t>提摩太后书</a:t>
            </a:r>
            <a:r>
              <a:rPr lang="en-US" sz="2800" dirty="0">
                <a:solidFill>
                  <a:srgbClr val="FFFFFF"/>
                </a:solidFill>
                <a:latin typeface="SimSun" panose="02010600030101010101" pitchFamily="2" charset="-122"/>
                <a:ea typeface="SimSun" panose="02010600030101010101" pitchFamily="2" charset="-122"/>
              </a:rPr>
              <a:t> </a:t>
            </a:r>
            <a:r>
              <a:rPr lang="en-SG" sz="2800" dirty="0">
                <a:solidFill>
                  <a:srgbClr val="FFFFFF"/>
                </a:solidFill>
                <a:latin typeface="SimSun" panose="02010600030101010101" pitchFamily="2" charset="-122"/>
                <a:ea typeface="SimSun" panose="02010600030101010101" pitchFamily="2" charset="-122"/>
              </a:rPr>
              <a:t>4:16-17)</a:t>
            </a: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5922" name="Picture 2" descr="Curia F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55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84597" y="627453"/>
            <a:ext cx="4032448" cy="1525409"/>
          </a:xfrm>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邻近地点</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dirty="0" err="1">
                <a:solidFill>
                  <a:prstClr val="white"/>
                </a:solidFill>
                <a:latin typeface="SimSun" panose="02010600030101010101" pitchFamily="2" charset="-122"/>
                <a:ea typeface="SimSun" panose="02010600030101010101" pitchFamily="2" charset="-122"/>
              </a:rPr>
              <a:t>教廷参院</a:t>
            </a:r>
            <a:endParaRPr lang="en-US" sz="3600"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latin typeface="SimSun" panose="02010600030101010101" pitchFamily="2" charset="-122"/>
                <a:ea typeface="SimSun" panose="02010600030101010101" pitchFamily="2" charset="-122"/>
              </a:rPr>
              <a:t>马梅尔定</a:t>
            </a:r>
            <a:r>
              <a:rPr lang="en-SG" sz="3600" b="1" dirty="0">
                <a:solidFill>
                  <a:prstClr val="white"/>
                </a:solidFill>
                <a:latin typeface="SimSun" panose="02010600030101010101" pitchFamily="2" charset="-122"/>
                <a:ea typeface="SimSun" panose="02010600030101010101" pitchFamily="2" charset="-122"/>
              </a:rPr>
              <a:t>(</a:t>
            </a:r>
            <a:r>
              <a:rPr lang="en-SG" sz="3600" b="1" dirty="0" err="1">
                <a:solidFill>
                  <a:prstClr val="white"/>
                </a:solidFill>
                <a:latin typeface="SimSun" panose="02010600030101010101" pitchFamily="2" charset="-122"/>
                <a:ea typeface="SimSun" panose="02010600030101010101" pitchFamily="2" charset="-122"/>
              </a:rPr>
              <a:t>Mamertine</a:t>
            </a:r>
            <a:r>
              <a:rPr lang="en-SG" sz="3600" b="1" dirty="0">
                <a:solidFill>
                  <a:prstClr val="white"/>
                </a:solidFill>
                <a:latin typeface="SimSun" panose="02010600030101010101" pitchFamily="2" charset="-122"/>
                <a:ea typeface="SimSun" panose="02010600030101010101" pitchFamily="2" charset="-122"/>
              </a:rPr>
              <a:t>) </a:t>
            </a:r>
            <a:r>
              <a:rPr lang="en-US" sz="3600" b="1" dirty="0" err="1">
                <a:solidFill>
                  <a:prstClr val="white"/>
                </a:solidFill>
                <a:latin typeface="SimSun" panose="02010600030101010101" pitchFamily="2" charset="-122"/>
                <a:ea typeface="SimSun" panose="02010600030101010101" pitchFamily="2" charset="-122"/>
              </a:rPr>
              <a:t>监狱</a:t>
            </a:r>
            <a:endParaRPr lang="en-US" sz="36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4" name="Picture 2" descr="Forum 4th C A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normAutofit/>
          </a:bodyPr>
          <a:lstStyle/>
          <a:p>
            <a:pPr>
              <a:defRPr/>
            </a:pPr>
            <a:r>
              <a:rPr lang="en-US" sz="3600" dirty="0" err="1"/>
              <a:t>从</a:t>
            </a:r>
            <a:r>
              <a:rPr lang="en-US" sz="3600" dirty="0" err="1">
                <a:solidFill>
                  <a:schemeClr val="bg1"/>
                </a:solidFill>
                <a:latin typeface="SimSun" panose="02010600030101010101" pitchFamily="2" charset="-122"/>
                <a:ea typeface="SimSun" panose="02010600030101010101" pitchFamily="2" charset="-122"/>
              </a:rPr>
              <a:t>从</a:t>
            </a:r>
            <a:r>
              <a:rPr lang="en-US" sz="3600" b="1" dirty="0" err="1">
                <a:solidFill>
                  <a:schemeClr val="bg1"/>
                </a:solidFill>
                <a:latin typeface="SimSun" panose="02010600030101010101" pitchFamily="2" charset="-122"/>
                <a:ea typeface="SimSun" panose="02010600030101010101" pitchFamily="2" charset="-122"/>
              </a:rPr>
              <a:t>马梅尔定</a:t>
            </a:r>
            <a:r>
              <a:rPr lang="en-SG" sz="3600" b="1" dirty="0">
                <a:solidFill>
                  <a:schemeClr val="bg1"/>
                </a:solidFill>
                <a:latin typeface="SimSun" panose="02010600030101010101" pitchFamily="2" charset="-122"/>
                <a:ea typeface="SimSun" panose="02010600030101010101" pitchFamily="2" charset="-122"/>
              </a:rPr>
              <a:t>(</a:t>
            </a:r>
            <a:r>
              <a:rPr lang="en-SG" sz="3600" b="1" dirty="0" err="1">
                <a:solidFill>
                  <a:schemeClr val="bg1"/>
                </a:solidFill>
                <a:latin typeface="SimSun" panose="02010600030101010101" pitchFamily="2" charset="-122"/>
                <a:ea typeface="SimSun" panose="02010600030101010101" pitchFamily="2" charset="-122"/>
              </a:rPr>
              <a:t>Marmatine</a:t>
            </a:r>
            <a:r>
              <a:rPr lang="en-SG" sz="3600" b="1" dirty="0">
                <a:solidFill>
                  <a:schemeClr val="bg1"/>
                </a:solidFill>
                <a:latin typeface="SimSun" panose="02010600030101010101" pitchFamily="2" charset="-122"/>
                <a:ea typeface="SimSun" panose="02010600030101010101" pitchFamily="2" charset="-122"/>
              </a:rPr>
              <a:t>)</a:t>
            </a:r>
            <a:r>
              <a:rPr lang="en-US" sz="3600" b="1" dirty="0" err="1">
                <a:solidFill>
                  <a:schemeClr val="bg1"/>
                </a:solidFill>
                <a:latin typeface="SimSun" panose="02010600030101010101" pitchFamily="2" charset="-122"/>
                <a:ea typeface="SimSun" panose="02010600030101010101" pitchFamily="2" charset="-122"/>
              </a:rPr>
              <a:t>监狱罗马时代广场的景观（公元</a:t>
            </a:r>
            <a:r>
              <a:rPr lang="en-SG" sz="3600" b="1" dirty="0">
                <a:solidFill>
                  <a:schemeClr val="bg1"/>
                </a:solidFill>
                <a:latin typeface="SimSun" panose="02010600030101010101" pitchFamily="2" charset="-122"/>
                <a:ea typeface="SimSun" panose="02010600030101010101" pitchFamily="2" charset="-122"/>
              </a:rPr>
              <a:t>4</a:t>
            </a:r>
            <a:r>
              <a:rPr lang="en-US" sz="3600" b="1" dirty="0" err="1">
                <a:solidFill>
                  <a:schemeClr val="bg1"/>
                </a:solidFill>
                <a:latin typeface="SimSun" panose="02010600030101010101" pitchFamily="2" charset="-122"/>
                <a:ea typeface="SimSun" panose="02010600030101010101" pitchFamily="2" charset="-122"/>
              </a:rPr>
              <a:t>世纪</a:t>
            </a:r>
            <a:r>
              <a:rPr lang="en-US" sz="3600" b="1" dirty="0">
                <a:solidFill>
                  <a:schemeClr val="bg1"/>
                </a:solidFill>
                <a:latin typeface="SimSun" panose="02010600030101010101" pitchFamily="2" charset="-122"/>
                <a:ea typeface="SimSun" panose="02010600030101010101" pitchFamily="2" charset="-122"/>
              </a:rPr>
              <a:t>）</a:t>
            </a:r>
            <a:endParaRPr lang="en-US" sz="36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8" name="Picture 2" descr="Mamertine Street Named After Pe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867401"/>
            <a:ext cx="9159875" cy="990600"/>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彼得在监狱街</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1042" name="Picture 2" descr="Mamertine Rick &amp; Susan .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normAutofit fontScale="90000"/>
          </a:bodyPr>
          <a:lstStyle/>
          <a:p>
            <a:pPr>
              <a:defRPr/>
            </a:pPr>
            <a:r>
              <a:rPr lang="en-US" sz="4000" b="1" dirty="0" err="1">
                <a:latin typeface="SimSun" panose="02010600030101010101" pitchFamily="2" charset="-122"/>
                <a:ea typeface="SimSun" panose="02010600030101010101" pitchFamily="2" charset="-122"/>
              </a:rPr>
              <a:t>苏珊和里克因为彼得和</a:t>
            </a:r>
            <a:br>
              <a:rPr lang="en-US" sz="4000" b="1" dirty="0">
                <a:latin typeface="SimSun" panose="02010600030101010101" pitchFamily="2" charset="-122"/>
                <a:ea typeface="SimSun" panose="02010600030101010101" pitchFamily="2" charset="-122"/>
              </a:rPr>
            </a:br>
            <a:r>
              <a:rPr lang="en-US" sz="4000" b="1" dirty="0" err="1">
                <a:latin typeface="SimSun" panose="02010600030101010101" pitchFamily="2" charset="-122"/>
                <a:ea typeface="SimSun" panose="02010600030101010101" pitchFamily="2" charset="-122"/>
              </a:rPr>
              <a:t>保罗的监禁获得自由</a:t>
            </a:r>
            <a:r>
              <a:rPr lang="en-SG" sz="4000" b="1" dirty="0">
                <a:latin typeface="SimSun" panose="02010600030101010101" pitchFamily="2" charset="-122"/>
                <a:ea typeface="SimSun" panose="02010600030101010101" pitchFamily="2" charset="-122"/>
              </a:rPr>
              <a:t>.</a:t>
            </a:r>
            <a:endParaRPr lang="en-US" sz="40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p>
        </p:txBody>
      </p:sp>
    </p:spTree>
  </p:cSld>
  <p:clrMapOvr>
    <a:overrideClrMapping bg1="lt1" tx1="dk1" bg2="lt2" tx2="dk2" accent1="accent1" accent2="accent2" accent3="accent3" accent4="accent4" accent5="accent5" accent6="accent6" hlink="hlink" folHlink="folHlink"/>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4114" name="Picture 3" descr="Mamertinu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577831"/>
            <a:ext cx="9159875" cy="1268413"/>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p>
        </p:txBody>
      </p:sp>
    </p:spTree>
  </p:cSld>
  <p:clrMapOvr>
    <a:overrideClrMapping bg1="lt1" tx1="dk1" bg2="lt2" tx2="dk2" accent1="accent1" accent2="accent2" accent3="accent3" accent4="accent4" accent5="accent5" accent6="accent6" hlink="hlink" folHlink="folHlink"/>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5138"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125"/>
            <a:ext cx="9144000" cy="1268413"/>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的门有彼得与保罗的刻画</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27.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3.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spDef>
    <a:ln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5.xml><?xml version="1.0" encoding="utf-8"?>
<a:theme xmlns:a="http://schemas.openxmlformats.org/drawingml/2006/main" name="9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6.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4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5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7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5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5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6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A7A7A7"/>
      </a:dk2>
      <a:lt2>
        <a:srgbClr val="535353"/>
      </a:lt2>
      <a:accent1>
        <a:srgbClr val="A1BD69"/>
      </a:accent1>
      <a:accent2>
        <a:srgbClr val="3694B6"/>
      </a:accent2>
      <a:accent3>
        <a:srgbClr val="FFFFFF"/>
      </a:accent3>
      <a:accent4>
        <a:srgbClr val="000000"/>
      </a:accent4>
      <a:accent5>
        <a:srgbClr val="CDDBB9"/>
      </a:accent5>
      <a:accent6>
        <a:srgbClr val="3086A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16.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7.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8.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9.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1.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themeOverride>
</file>

<file path=ppt/theme/themeOverride5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9.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0.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2160</TotalTime>
  <Words>11242</Words>
  <Application>Microsoft Macintosh PowerPoint</Application>
  <PresentationFormat>On-screen Show (4:3)</PresentationFormat>
  <Paragraphs>1655</Paragraphs>
  <Slides>273</Slides>
  <Notes>168</Notes>
  <HiddenSlides>67</HiddenSlides>
  <MMClips>0</MMClips>
  <ScaleCrop>false</ScaleCrop>
  <HeadingPairs>
    <vt:vector size="6" baseType="variant">
      <vt:variant>
        <vt:lpstr>Fonts Used</vt:lpstr>
      </vt:variant>
      <vt:variant>
        <vt:i4>26</vt:i4>
      </vt:variant>
      <vt:variant>
        <vt:lpstr>Theme</vt:lpstr>
      </vt:variant>
      <vt:variant>
        <vt:i4>66</vt:i4>
      </vt:variant>
      <vt:variant>
        <vt:lpstr>Slide Titles</vt:lpstr>
      </vt:variant>
      <vt:variant>
        <vt:i4>273</vt:i4>
      </vt:variant>
    </vt:vector>
  </HeadingPairs>
  <TitlesOfParts>
    <vt:vector size="365" baseType="lpstr">
      <vt:lpstr>Apple LiGothic Medium</vt:lpstr>
      <vt:lpstr>Arial Bold</vt:lpstr>
      <vt:lpstr>ArialMT</vt:lpstr>
      <vt:lpstr>Microsoft YaHei UI</vt:lpstr>
      <vt:lpstr>ＭＳ Ｐゴシック</vt:lpstr>
      <vt:lpstr>SimHei</vt:lpstr>
      <vt:lpstr>宋体</vt:lpstr>
      <vt:lpstr>宋体</vt:lpstr>
      <vt:lpstr>Times New Roman Bold</vt:lpstr>
      <vt:lpstr>Arial</vt:lpstr>
      <vt:lpstr>Arial Black</vt:lpstr>
      <vt:lpstr>Arial Narrow</vt:lpstr>
      <vt:lpstr>Avenir Roman</vt:lpstr>
      <vt:lpstr>Book Antiqua</vt:lpstr>
      <vt:lpstr>Bwgrki</vt:lpstr>
      <vt:lpstr>Calibri</vt:lpstr>
      <vt:lpstr>Calibri Light</vt:lpstr>
      <vt:lpstr>Comic Sans MS</vt:lpstr>
      <vt:lpstr>Engravers MT</vt:lpstr>
      <vt:lpstr>Helvetica</vt:lpstr>
      <vt:lpstr>Helvetica Neue Black Condensed</vt:lpstr>
      <vt:lpstr>Impact</vt:lpstr>
      <vt:lpstr>Papyrus</vt:lpstr>
      <vt:lpstr>Times New Roman</vt:lpstr>
      <vt:lpstr>Verdana</vt:lpstr>
      <vt:lpstr>Wingdings</vt:lpstr>
      <vt:lpstr>Office Theme</vt:lpstr>
      <vt:lpstr>1_Office Theme</vt:lpstr>
      <vt:lpstr>2_Office Theme</vt:lpstr>
      <vt:lpstr>3_Office Theme</vt:lpstr>
      <vt:lpstr>4_Office Theme</vt:lpstr>
      <vt:lpstr>5_Office Theme</vt:lpstr>
      <vt:lpstr>Notebook</vt:lpstr>
      <vt:lpstr>1_Globe</vt:lpstr>
      <vt:lpstr>1_Notebook</vt:lpstr>
      <vt:lpstr>1_Blank Presentation</vt:lpstr>
      <vt:lpstr>16_Blank Presentation</vt:lpstr>
      <vt:lpstr>7_Office Theme</vt:lpstr>
      <vt:lpstr>2_Globe</vt:lpstr>
      <vt:lpstr>8_Office Theme</vt:lpstr>
      <vt:lpstr>9_Office Theme</vt:lpstr>
      <vt:lpstr>3_Globe</vt:lpstr>
      <vt:lpstr>Blank Presentation</vt:lpstr>
      <vt:lpstr>4_Globe</vt:lpstr>
      <vt:lpstr>5_Globe</vt:lpstr>
      <vt:lpstr>Default Design</vt:lpstr>
      <vt:lpstr>3_Default Design</vt:lpstr>
      <vt:lpstr>54_Blank Presentation</vt:lpstr>
      <vt:lpstr>10_Office Theme</vt:lpstr>
      <vt:lpstr>4_Default Design</vt:lpstr>
      <vt:lpstr>5_Default Design</vt:lpstr>
      <vt:lpstr>6_Default Design</vt:lpstr>
      <vt:lpstr>Parchment</vt:lpstr>
      <vt:lpstr>11_Office Theme</vt:lpstr>
      <vt:lpstr>12_Office Theme</vt:lpstr>
      <vt:lpstr>50_Blank Presentation</vt:lpstr>
      <vt:lpstr>7_Default Design</vt:lpstr>
      <vt:lpstr>8_Default Design</vt:lpstr>
      <vt:lpstr>13_Office Theme</vt:lpstr>
      <vt:lpstr>14_Office Theme</vt:lpstr>
      <vt:lpstr>51_Blank Presentation</vt:lpstr>
      <vt:lpstr>9_Default Design</vt:lpstr>
      <vt:lpstr>52_Blank Presentation</vt:lpstr>
      <vt:lpstr>15_Office Theme</vt:lpstr>
      <vt:lpstr>53_Blank Presentation</vt:lpstr>
      <vt:lpstr>10_Default Design</vt:lpstr>
      <vt:lpstr>11_Default Design</vt:lpstr>
      <vt:lpstr>1_Orbit</vt:lpstr>
      <vt:lpstr>5_Orbit</vt:lpstr>
      <vt:lpstr>Globe</vt:lpstr>
      <vt:lpstr>4_Blank Presentation</vt:lpstr>
      <vt:lpstr>5_Blank Presentation</vt:lpstr>
      <vt:lpstr>6_Blank Presentation</vt:lpstr>
      <vt:lpstr>7_Blank Presentation</vt:lpstr>
      <vt:lpstr>57_Blank Presentation</vt:lpstr>
      <vt:lpstr>58_Blank Presentation</vt:lpstr>
      <vt:lpstr>6_Globe</vt:lpstr>
      <vt:lpstr>17_Office Theme</vt:lpstr>
      <vt:lpstr>7_Globe</vt:lpstr>
      <vt:lpstr>22_Office Theme</vt:lpstr>
      <vt:lpstr>9_Blank Presentation</vt:lpstr>
      <vt:lpstr>16_Office Theme</vt:lpstr>
      <vt:lpstr>55_Blank Presentation</vt:lpstr>
      <vt:lpstr>Calm</vt:lpstr>
      <vt:lpstr>18_Office Theme</vt:lpstr>
      <vt:lpstr>20_Default Design</vt:lpstr>
      <vt:lpstr>12_Default Design</vt:lpstr>
      <vt:lpstr>19_Office Theme</vt:lpstr>
      <vt:lpstr>13_Default Design</vt:lpstr>
      <vt:lpstr>1_Default Design</vt:lpstr>
      <vt:lpstr>1_Beam</vt:lpstr>
      <vt:lpstr>14_Default Design</vt:lpstr>
      <vt:lpstr>提摩太后书</vt:lpstr>
      <vt:lpstr>关键字</vt:lpstr>
      <vt:lpstr>主题</vt:lpstr>
      <vt:lpstr>关键节</vt:lpstr>
      <vt:lpstr>PowerPoint Presentation</vt:lpstr>
      <vt:lpstr>国度陈述</vt:lpstr>
      <vt:lpstr>圣约陈述</vt:lpstr>
      <vt:lpstr>救赎陈述</vt:lpstr>
      <vt:lpstr>预言 (主, 神性) </vt:lpstr>
      <vt:lpstr>PowerPoint Presentation</vt:lpstr>
      <vt:lpstr>提摩太后书</vt:lpstr>
      <vt:lpstr>要坚持不懈</vt:lpstr>
      <vt:lpstr>叛教。</vt:lpstr>
      <vt:lpstr>你怎么能在叛教主义中 坚持不懈?</vt:lpstr>
      <vt:lpstr>PowerPoint Presentation</vt:lpstr>
      <vt:lpstr>怎么能坚持不懈:  忠实地...</vt:lpstr>
      <vt:lpstr>主要思想</vt:lpstr>
      <vt:lpstr>"因为时候要到、人必厌烦纯正的道理。耳朵发痒、就随从自己的情欲、增添好些师傅。 4 并且掩耳不听真道、偏向荒渺的言语" (4:3-4)。</vt:lpstr>
      <vt:lpstr>请问你的阅读，新闻，交友，电影，电视，尤其是互联网上所接触的, 是否是坚定还是削弱你的信仰？</vt:lpstr>
      <vt:lpstr>Black</vt:lpstr>
      <vt:lpstr>您的未来 </vt:lpstr>
      <vt:lpstr> 身为基督徒,你应该对 未来的前景感到乐观? </vt:lpstr>
      <vt:lpstr>未来</vt:lpstr>
      <vt:lpstr>未来</vt:lpstr>
      <vt:lpstr>未来是属于我们的</vt:lpstr>
      <vt:lpstr>未来的新加坡</vt:lpstr>
      <vt:lpstr>未来的新加坡</vt:lpstr>
      <vt:lpstr>新加坡水上农场</vt:lpstr>
      <vt:lpstr>新加坡水上农场</vt:lpstr>
      <vt:lpstr>我们是不是应该感到鼓舞? </vt:lpstr>
      <vt:lpstr>你不应该对未来感到乐观.</vt:lpstr>
      <vt:lpstr>PowerPoint Presentation</vt:lpstr>
      <vt:lpstr>APOSTASY</vt:lpstr>
      <vt:lpstr>APOSTASY</vt:lpstr>
      <vt:lpstr>The Fall of Francis Chan and Why He Should Be Avoided</vt:lpstr>
      <vt:lpstr>Time to Kiss the Gospel Coalition Goodbye</vt:lpstr>
      <vt:lpstr>Apostasy</vt:lpstr>
      <vt:lpstr>题目</vt:lpstr>
      <vt:lpstr>引言</vt:lpstr>
      <vt:lpstr>作者</vt:lpstr>
      <vt:lpstr>PowerPoint Presentation</vt:lpstr>
      <vt:lpstr>Origins / Recipients</vt:lpstr>
      <vt:lpstr>地点</vt:lpstr>
      <vt:lpstr>日期</vt:lpstr>
      <vt:lpstr>Date 1</vt:lpstr>
      <vt:lpstr>Date 2</vt:lpstr>
      <vt:lpstr>Date 3</vt:lpstr>
      <vt:lpstr>收信人</vt:lpstr>
      <vt:lpstr>写作目的</vt:lpstr>
      <vt:lpstr>Occasion</vt:lpstr>
      <vt:lpstr>PowerPoint Presentation</vt:lpstr>
      <vt:lpstr>PowerPoint Presentation</vt:lpstr>
      <vt:lpstr>争论</vt:lpstr>
      <vt:lpstr>提摩太后书</vt:lpstr>
      <vt:lpstr>PowerPoint Presentation</vt:lpstr>
      <vt:lpstr>综合</vt:lpstr>
      <vt:lpstr>大纲</vt:lpstr>
      <vt:lpstr>When to hang in there…</vt:lpstr>
      <vt:lpstr>Paul led to Prison</vt:lpstr>
      <vt:lpstr>保罗第一次在罗马被监禁 (公元60-62年)  (使徒行传 28:15)</vt:lpstr>
      <vt:lpstr>教牧书信</vt:lpstr>
      <vt:lpstr>PowerPoint Presentation</vt:lpstr>
      <vt:lpstr>保罗在罗马被监禁的第二次 (公元67年-68年)</vt:lpstr>
      <vt:lpstr>马梅尔定(Mamertine)监狱</vt:lpstr>
      <vt:lpstr>罗马时代中央广场（现代遗址）</vt:lpstr>
      <vt:lpstr>罗马时代中央广场公元4世纪</vt:lpstr>
      <vt:lpstr>东面广场 (从上空的景观)</vt:lpstr>
      <vt:lpstr>中央广场从上空的景观</vt:lpstr>
      <vt:lpstr>西面广场从上空的景观</vt:lpstr>
      <vt:lpstr>PowerPoint Presentation</vt:lpstr>
      <vt:lpstr>从马梅尔定(Marmatine)监狱罗马时代广场的景观（公元2014）</vt:lpstr>
      <vt:lpstr>告诉你的邻居：如果你被 处死前写的最后一封信， 你会 写给谁,你会 写什么？ </vt:lpstr>
      <vt:lpstr>Summary Chart</vt:lpstr>
      <vt:lpstr>主要主题</vt:lpstr>
      <vt:lpstr>总结</vt:lpstr>
      <vt:lpstr>要坚持不懈</vt:lpstr>
      <vt:lpstr>Many who followed Jesus…</vt:lpstr>
      <vt:lpstr>…don’t follow him today.</vt:lpstr>
      <vt:lpstr>叛教。</vt:lpstr>
      <vt:lpstr>"因为时候要到、人必厌烦纯正的道理。耳朵发痒、就随从自己的情欲、增添好些师傅。 4 并且掩耳不听真道、偏向荒渺的言语" (4:3-4)。</vt:lpstr>
      <vt:lpstr>Crosses Replaced with Islamic Symbols to Make them Feel More at Ease</vt:lpstr>
      <vt:lpstr>Christian and Jewish Clergy Bless Abortion Clinic,  Claim “God is Present in This Space”</vt:lpstr>
      <vt:lpstr>Investigation Shows Televangelists Living Lavish Lifestyle</vt:lpstr>
      <vt:lpstr>Joel Osteen Celebrates LGBTQ Pride at Lady Gaga Event</vt:lpstr>
      <vt:lpstr>你怎么能在叛教主义中 坚持不懈?</vt:lpstr>
      <vt:lpstr>Walk Thru the Pauline Epistles</vt:lpstr>
      <vt:lpstr>PowerPoint Presentation</vt:lpstr>
      <vt:lpstr>保罗在罗马被监禁的对照</vt:lpstr>
      <vt:lpstr>保罗在罗马被监禁的对照(公元67年-68年)</vt:lpstr>
      <vt:lpstr>保罗在罗马被监禁的第二次 (公元67年-68年)</vt:lpstr>
      <vt:lpstr>保罗在罗马被监禁的第二次 (公元67年-68年)</vt:lpstr>
      <vt:lpstr>Paul's Second Imprisonment (AD 67-68)</vt:lpstr>
      <vt:lpstr>邻近地点</vt:lpstr>
      <vt:lpstr>从从马梅尔定(Marmatine)监狱罗马时代广场的景观（公元4世纪）</vt:lpstr>
      <vt:lpstr>“彼得在监狱街”</vt:lpstr>
      <vt:lpstr>苏珊和里克因为彼得和 保罗的监禁获得自由.</vt:lpstr>
      <vt:lpstr>“使徒彼得和保罗”的 马梅尔定(Marmertine)监狱</vt:lpstr>
      <vt:lpstr>“使徒彼得和保罗”的 马梅尔定(Marmertine)监狱</vt:lpstr>
      <vt:lpstr>马梅尔定(Mamertine) 的门有彼得与保罗的刻画</vt:lpstr>
      <vt:lpstr>马梅尔定(Marmertine)监狱入口</vt:lpstr>
      <vt:lpstr>马梅尔定(Mamertine)游览</vt:lpstr>
      <vt:lpstr>马梅尔定(Mamertine) 监狱里彼得和保罗的半身像</vt:lpstr>
      <vt:lpstr>囚犯通过井盖进入地下沟渠 </vt:lpstr>
      <vt:lpstr>Mamertine Prison writing area and door</vt:lpstr>
      <vt:lpstr>下楼梯</vt:lpstr>
      <vt:lpstr>彼得（公元64年）和保罗（公元67-68)的地下监狱</vt:lpstr>
      <vt:lpstr>你怎么能在叛教主义中 坚持不懈?</vt:lpstr>
      <vt:lpstr>怎么能坚持不懈:  忠实地...</vt:lpstr>
      <vt:lpstr>Slides on  提摩太后 1</vt:lpstr>
      <vt:lpstr>提摩太后</vt:lpstr>
      <vt:lpstr>Paul greeted Timothy with his own persevering attitude in the face of death (1:1-2).</vt:lpstr>
      <vt:lpstr>"This letter is from Paul, chosen by the will of God to be an apostle of Christ Jesus. I have been sent out to tell others about the life he has promised through faith in Christ Jesus"  (2 Timothy 1:1 NLT).</vt:lpstr>
      <vt:lpstr>"I am writing to Timothy, my dear son. May God the Father and Christ Jesus our Lord give you grace, mercy, and peace"  (2 Timothy 1:2 NLT).</vt:lpstr>
      <vt:lpstr>Timothy should imitate others’ faithfulness despite many who fell away (1:3-18).</vt:lpstr>
      <vt:lpstr>He learned faithfulness from his mother and grandmother shown at his ordination (1:3-7).</vt:lpstr>
      <vt:lpstr>主要主题 1: 忠心</vt:lpstr>
      <vt:lpstr>主要主题 1: 忠心 </vt:lpstr>
      <vt:lpstr>He should bravely suffer Nero’s tortures like Paul through the gospel’s power (1:8-14).</vt:lpstr>
      <vt:lpstr>"So never be ashamed to tell others about our Lord. And don’t be ashamed of me, either, even though I’m in prison for him. With the strength God gives you, be ready to suffer with me for the sake of the Good News.   9 For God saved us and called us to live a holy life. He did this, not because we deserved it, but because that was his plan from before the beginning of time—to show us his grace through Christ Jesus"  (2 Timothy 1:8-9 NLT).</vt:lpstr>
      <vt:lpstr>"And now he has made all of this plain to us by the appearing of Christ Jesus, our Savior. He broke the power of death and illuminated the way to life and immortality through the Good News.  11And God chose me to be a preacher, an apostle, and a teacher of this Good News"  (2 Timothy 1:10-11 NLT).</vt:lpstr>
      <vt:lpstr>"That is why I am suffering here in prison. But I am not ashamed of it, for I know the one in whom I trust, and I am sure that he is able to guard what I have entrusted to him until the day of his return" (2 Timothy 1:12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 on to the pattern of wholesome teaching you learned from me—a pattern shaped by the faith and love that you have in Christ Jesus.   14Through the power of the Holy Spirit who lives within us, carefully guard the precious truth that has been entrusted to you"  (2 Timothy 1:13-14 NLT).</vt:lpstr>
      <vt:lpstr>Asian believers deserted Jesus but Onesiphorus set a faithful example (1:15-18).</vt:lpstr>
      <vt:lpstr>保罗在罗马被监禁的第二次 (公元67年-68年)</vt:lpstr>
      <vt:lpstr>主要主题 1：忠心 </vt:lpstr>
      <vt:lpstr>Slides on  提摩太后 2</vt:lpstr>
      <vt:lpstr>Knowing what faithfulness looks like helps us persevere under trial (2 Tim 2).</vt:lpstr>
      <vt:lpstr>Like a discipling teacher, invest in others the teaching you received (2:1-2).</vt:lpstr>
      <vt:lpstr>"Timothy, my dear son, be strong through the grace that God gives you in Christ Jesus"  (2 Timothy 2:1 NLT).</vt:lpstr>
      <vt:lpstr> 门徒训练 </vt:lpstr>
      <vt:lpstr>把自己投资在可靠的人身上！</vt:lpstr>
      <vt:lpstr>PowerPoint Presentation</vt:lpstr>
      <vt:lpstr>生命改变小组</vt:lpstr>
      <vt:lpstr>生命改变小组</vt:lpstr>
      <vt:lpstr>生命改变小组</vt:lpstr>
      <vt:lpstr>新加坡神学院学生</vt:lpstr>
      <vt:lpstr>Like a good soldier, show unswerving commitment to please your superior, Jesus  (2:3-4).</vt:lpstr>
      <vt:lpstr>忠心的特征</vt:lpstr>
      <vt:lpstr>"Endure suffering along with me, as a good soldier of Christ Jesus.  4 Soldiers don’t get tied up in the affairs of civilian life, for then they cannot please the officer who enlisted them"  (2 Timothy 2:3-4 NLT).</vt:lpstr>
      <vt:lpstr>PowerPoint Presentation</vt:lpstr>
      <vt:lpstr>PowerPoint Presentation</vt:lpstr>
      <vt:lpstr>PowerPoint Presentation</vt:lpstr>
      <vt:lpstr>PowerPoint Presentation</vt:lpstr>
      <vt:lpstr>Roman Soldiers</vt:lpstr>
      <vt:lpstr>Roman Soldiers</vt:lpstr>
      <vt:lpstr>简明新闻</vt:lpstr>
      <vt:lpstr>李显龙总理在总统府被绑架了…</vt:lpstr>
      <vt:lpstr>但是，有一队突击队去救总统了。</vt:lpstr>
      <vt:lpstr>工作很难。你可以应付吗？</vt:lpstr>
      <vt:lpstr>不幸的，我们不能够战胜青春的诱惑.… </vt:lpstr>
      <vt:lpstr>Bailing out…</vt:lpstr>
      <vt:lpstr>Like a successful athlete,  obey the rules in God's Word (2:5).</vt:lpstr>
      <vt:lpstr>PowerPoint Presentation</vt:lpstr>
      <vt:lpstr>Like a diligent farmer, have the joy of spiritual fruit like Jesus after he was raised (2:6-13).</vt:lpstr>
      <vt:lpstr>PowerPoint Presentation</vt:lpstr>
      <vt:lpstr>"Always remember that Jesus Christ, a descendant of King David, was raised from the dead. This is the Good News I preach.   9And because I preach this Good News, I am suffering and have been chained like a criminal. But the word of God cannot be chained.  10So I am willing to endure anything if it will bring salvation and eternal glory in Christ Jesus to those God has chosen"  (2 Timothy 2:8-10 NLT).</vt:lpstr>
      <vt:lpstr>PowerPoint Presentation</vt:lpstr>
      <vt:lpstr>我们若能坚忍， 就必与他一同作王； 我们若不认他， 他必不认我们 (2:12 CNV)</vt:lpstr>
      <vt:lpstr>PowerPoint Presentation</vt:lpstr>
      <vt:lpstr>Like an unashamed workman, fight heresy with Scripture—not human words (2:14-19).</vt:lpstr>
      <vt:lpstr>1 TIMOTHY 2:15</vt:lpstr>
      <vt:lpstr>Protection from False Teachers (2 Tim 2:14-26)</vt:lpstr>
      <vt:lpstr>"Avoid worthless, foolish talk that only leads to more godless behavior.  17This kind of talk spreads like cancer, as in the case of Hymenaeus and Philetus.</vt:lpstr>
      <vt:lpstr>But God’s truth stands firm like a foundation stone with this inscription: "The Lord knows those who are his," and "All who belong to the Lord must turn away from evil" (2 Timothy 2:19 NLT).</vt:lpstr>
      <vt:lpstr>Like a noble instead of ignoble container, be pure to avoid false teachers (2:20-22).</vt:lpstr>
      <vt:lpstr>Like a gentle servant, gently teach false teachers instead of arguing with them (2:23-26).</vt:lpstr>
      <vt:lpstr> 新加坡人口宗教信仰的分布 </vt:lpstr>
      <vt:lpstr>你怎么能在叛教主义中 坚持不懈?</vt:lpstr>
      <vt:lpstr>怎么能坚持不懈:  忠实地...</vt:lpstr>
      <vt:lpstr>Slides on  提摩太后 3</vt:lpstr>
      <vt:lpstr>Before Jesus returns, avoid false teachers who are smooth-tongued but godless (3:1-9).</vt:lpstr>
      <vt:lpstr>如何应对世俗主义?</vt:lpstr>
      <vt:lpstr>"神不存在."</vt:lpstr>
      <vt:lpstr>1. 避免不敬虔的教牧 (3:1-5)</vt:lpstr>
      <vt:lpstr>“提摩太,你应该知道，在末日的日子里，将会有非常困苦的时期.”  (3:1)</vt:lpstr>
      <vt:lpstr>主要主题 2: 离弃真道</vt:lpstr>
      <vt:lpstr>“提摩太,你应该知道，在末日的日子里，将会有非常困苦的时期.”  (3:1)</vt:lpstr>
      <vt:lpstr>(3:2-5a)  “末日生活会很艰难，因为不信神的人会欺骗他人.” </vt:lpstr>
      <vt:lpstr>PowerPoint Presentation</vt:lpstr>
      <vt:lpstr>  我们该怎么办?</vt:lpstr>
      <vt:lpstr>避開不敬虔的教会领袖</vt:lpstr>
      <vt:lpstr>避開不敬虔的教会领袖 </vt:lpstr>
      <vt:lpstr> ‘那偷進人家，牢籠無知婦女的，正是這等人。這些婦女擔負罪惡，被各樣的私慾引誘，常常學習，終久不能明白真道.’ 提摩太后书 3:6-7 </vt:lpstr>
      <vt:lpstr>People-Pleasing Preaching</vt:lpstr>
      <vt:lpstr>“從前雅尼和佯庇怎樣敵擋摩西，這等人也怎樣敵擋真道。他們心地壞，在真道上是可廢棄的。然而他們不能再這樣敵擋真道；因為他們的愚昧必在眾人 面前顯露出來，像那两人 一樣.”  (3:8-9) </vt:lpstr>
      <vt:lpstr>谢谢你没有在你的脑里乱抛垃圾.</vt:lpstr>
      <vt:lpstr>1. 避免不敬虔的教牧 (3:1-5)</vt:lpstr>
      <vt:lpstr>Accept and preach the Word of God as well as fulfill all ministry duties (3:10–4:5). </vt:lpstr>
      <vt:lpstr>2.接受真理(3:10-17) </vt:lpstr>
      <vt:lpstr>PowerPoint Presentation</vt:lpstr>
      <vt:lpstr>PowerPoint Presentation</vt:lpstr>
      <vt:lpstr>PowerPoint Presentation</vt:lpstr>
      <vt:lpstr>PowerPoint Presentation</vt:lpstr>
      <vt:lpstr> 跟随神的仆人 (3:10-13) </vt:lpstr>
      <vt:lpstr>“但你已經服從了我的教訓、品行、志向、信心、寬容、愛心、忍耐， 以及我在安提阿、以哥念、路司得所遭遇的逼迫,苦難 。我所忍受是何等的逼迫；但從這一切苦難中，主都把我救出來了 。”     (提摩太后书 3:10-11)</vt:lpstr>
      <vt:lpstr>我们要期待像保罗一样受苦难.</vt:lpstr>
      <vt:lpstr>PowerPoint Presentation</vt:lpstr>
      <vt:lpstr>PowerPoint Presentation</vt:lpstr>
      <vt:lpstr> “不但如此，凡立志在基督耶穌裡敬虔度日的也都要受逼迫。只是作惡的和迷 惑人的，必越久越惡，他欺哄人，也被人欺哄.” (3:12-13) </vt:lpstr>
      <vt:lpstr>“凡立志在基督耶穌裡敬虔度日的 也都要受逼迫.” (3:12)</vt:lpstr>
      <vt:lpstr>基督教儿童的迫害</vt:lpstr>
      <vt:lpstr>“只是作惡的和迷惑人的，必越久越惡，他欺哄人，也被人欺哄。” (3:13)</vt:lpstr>
      <vt:lpstr>我们如何能接受真理， 而不是谎言?</vt:lpstr>
      <vt:lpstr>遵循神的仆人(3:10-13) </vt:lpstr>
      <vt:lpstr>遵循神的话语(3:14-17)</vt:lpstr>
      <vt:lpstr>  “你应当遵守所学 和确信的； 你知道是跟谁学的，  并且知道自己从小 就明白圣经，…”  (3:14-15a) </vt:lpstr>
      <vt:lpstr>神的话语的祝福  (3:15b-17) </vt:lpstr>
      <vt:lpstr>PowerPoint Presentation</vt:lpstr>
      <vt:lpstr>PowerPoint Presentation</vt:lpstr>
      <vt:lpstr>“圣经是上帝所默示的.”(3:16a)</vt:lpstr>
      <vt:lpstr>“圣经是上帝所默示的.”(3:16a) </vt:lpstr>
      <vt:lpstr>为何神的话至关重要？</vt:lpstr>
      <vt:lpstr>神话语所带来的四个结果</vt:lpstr>
      <vt:lpstr>主要主题 3：圣经</vt:lpstr>
      <vt:lpstr>我们要如何 世俗化? </vt:lpstr>
      <vt:lpstr>“所有的宗教都一样.”</vt:lpstr>
      <vt:lpstr>“所有的宗教都一样.”</vt:lpstr>
      <vt:lpstr>"神不存在."</vt:lpstr>
      <vt:lpstr>PowerPoint Presentation</vt:lpstr>
      <vt:lpstr>1.避免不敬虔的教牧 (3:1-5)</vt:lpstr>
      <vt:lpstr>2.接受真理(3:10-17) </vt:lpstr>
      <vt:lpstr>Garbage in, Garbage out</vt:lpstr>
      <vt:lpstr>主要主题 2: 离弃真道</vt:lpstr>
      <vt:lpstr>大纲</vt:lpstr>
      <vt:lpstr>关键</vt:lpstr>
      <vt:lpstr>简介词</vt:lpstr>
      <vt:lpstr>应用</vt:lpstr>
      <vt:lpstr>Slides on  提摩太后 4</vt:lpstr>
      <vt:lpstr>Preach and live the truth by hardship, rebuking, encouraging, and evangelizing (4:1-5).</vt:lpstr>
      <vt:lpstr>"I solemnly urge you in the presence of God and Christ Jesus, who will someday judge the living and the dead when he appears to set up his Kingdom:  2Preach the word of God. Be prepared, whether the time is favorable or not. Patiently correct, rebuke, and encourage your people with good teaching"  (2 Timothy 4:1-2 NLT).</vt:lpstr>
      <vt:lpstr>"因为时候要到、人必厌烦纯正的道理。耳朵发痒、就随从自己的情欲、增添好些师傅。 4 并且掩耳不听真道、偏向荒渺的言语" (4:3-4)。</vt:lpstr>
      <vt:lpstr>"But you should keep a clear mind in every situation. Don’t be afraid of suffering for the Lord. Work at telling others the Good News, and fully carry out the ministry God has given you" (2 Timothy 4:5 NLT).</vt:lpstr>
      <vt:lpstr>Hope in God until death despite betrayals by friends (4:6-18).</vt:lpstr>
      <vt:lpstr>保罗在罗马被监禁的第二次 (公元67年-68年)</vt:lpstr>
      <vt:lpstr>"And now the prize awaits me—the crown of righteousness, which the Lord, the righteous Judge, will give me on the day of his return. And the prize is not just for me but for all who eagerly look forward to his appearing" (2 Timothy 4:8 NLT).</vt:lpstr>
      <vt:lpstr>保罗在罗马被监禁的第二次 (公元67年-68年)</vt:lpstr>
      <vt:lpstr>Paul's Second Imprisonment (AD 67-68)</vt:lpstr>
      <vt:lpstr>"Yes, and the Lord will deliver me from every evil attack and will bring me safely into his heavenly Kingdom. All glory to God forever and ever! Amen" (2 Timothy 4:18 NLT).</vt:lpstr>
      <vt:lpstr>Do not be conquered by death, but victorious in it and relational through every trial (4:19-22).</vt:lpstr>
      <vt:lpstr>"Give my greetings to Priscilla and Aquila and those living in the household of Onesiphorus.  20Erastus stayed at Corinth, and I left Trophimus sick at Miletus" (2 Timothy 4:19-20 NLT).</vt:lpstr>
      <vt:lpstr>"Do your best to get here before winter. Eubulus sends you greetings, and so do Pudens, Linus, Claudia, and all the brothers and sisters.    22May the Lord be with your spirit. And may his grace be with all of you."   (2 Timothy 4:21-22 NLT).</vt:lpstr>
      <vt:lpstr>PowerPoint Presentation</vt:lpstr>
      <vt:lpstr>PowerPoint Presentation</vt:lpstr>
      <vt:lpstr>PowerPoint Presentation</vt:lpstr>
      <vt:lpstr>你怎么能在叛教主义中 坚持不懈?</vt:lpstr>
      <vt:lpstr>主要思想</vt:lpstr>
      <vt:lpstr>怎么能坚持不懈:  忠实地...</vt:lpstr>
      <vt:lpstr>Are you spiritually tired?</vt:lpstr>
      <vt:lpstr>Max Lucado</vt:lpstr>
      <vt:lpstr>Perseverance</vt:lpstr>
      <vt:lpstr>"因为时候要到、人必厌烦纯正的道理。耳朵发痒、就随从自己的情欲、增添好些师傅。 4 并且掩耳不听真道、偏向荒渺的言语" (4:3-4)。</vt:lpstr>
      <vt:lpstr>当我们用真理来替代谎言时,将会 是什么情况?</vt:lpstr>
      <vt:lpstr>Garbage in, Garbage out</vt:lpstr>
      <vt:lpstr>请问你的阅读，新闻，交友，电影，电视，尤其是互联网上所接触的, 是否是坚定还是削弱你的信仰？</vt:lpstr>
      <vt:lpstr>应用</vt:lpstr>
      <vt:lpstr>Black</vt:lpstr>
      <vt:lpstr>新约全书讲章 • BibleStudyDownloads.org</vt:lpstr>
      <vt:lpstr>特征</vt:lpstr>
      <vt:lpstr>Original Group Presentation Team Members</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cp:lastModifiedBy>Rick Griffith</cp:lastModifiedBy>
  <cp:revision>66</cp:revision>
  <dcterms:modified xsi:type="dcterms:W3CDTF">2020-07-10T22:45:18Z</dcterms:modified>
</cp:coreProperties>
</file>